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0" r:id="rId4"/>
    <p:sldId id="261" r:id="rId5"/>
    <p:sldId id="259" r:id="rId6"/>
  </p:sldIdLst>
  <p:sldSz cx="36576000" cy="10287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83545"/>
            <a:ext cx="27432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403057"/>
            <a:ext cx="27432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547688"/>
            <a:ext cx="788670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547688"/>
            <a:ext cx="2320290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2564608"/>
            <a:ext cx="315468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6884195"/>
            <a:ext cx="315468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2738438"/>
            <a:ext cx="155448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2738438"/>
            <a:ext cx="155448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8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547688"/>
            <a:ext cx="315468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2521745"/>
            <a:ext cx="1547336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3757613"/>
            <a:ext cx="1547336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2521745"/>
            <a:ext cx="1554956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3757613"/>
            <a:ext cx="15549564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2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685800"/>
            <a:ext cx="11796711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481138"/>
            <a:ext cx="185166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086100"/>
            <a:ext cx="11796711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685800"/>
            <a:ext cx="11796711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481138"/>
            <a:ext cx="185166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086100"/>
            <a:ext cx="11796711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0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547688"/>
            <a:ext cx="315468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738438"/>
            <a:ext cx="315468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9534526"/>
            <a:ext cx="82296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C29904-BA7E-426C-8577-A0AC128AC0EA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9534526"/>
            <a:ext cx="123444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9534526"/>
            <a:ext cx="82296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AD554-584E-433E-AA9A-D539CB1A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ulette wheel with a logo&#10;&#10;AI-generated content may be incorrect.">
            <a:extLst>
              <a:ext uri="{FF2B5EF4-FFF2-40B4-BE49-F238E27FC236}">
                <a16:creationId xmlns:a16="http://schemas.microsoft.com/office/drawing/2014/main" id="{8B15C922-DA33-8537-3321-5423C160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3657599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B302E-017C-E1A2-A91B-06A7BCFD861F}"/>
              </a:ext>
            </a:extLst>
          </p:cNvPr>
          <p:cNvSpPr txBox="1">
            <a:spLocks/>
          </p:cNvSpPr>
          <p:nvPr/>
        </p:nvSpPr>
        <p:spPr>
          <a:xfrm>
            <a:off x="16277563" y="8352341"/>
            <a:ext cx="45660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Sunday – 4PM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35E40-8254-2681-A5BB-7C0FDCC3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36576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B302E-017C-E1A2-A91B-06A7BCFD861F}"/>
              </a:ext>
            </a:extLst>
          </p:cNvPr>
          <p:cNvSpPr txBox="1">
            <a:spLocks/>
          </p:cNvSpPr>
          <p:nvPr/>
        </p:nvSpPr>
        <p:spPr>
          <a:xfrm>
            <a:off x="6070086" y="8063332"/>
            <a:ext cx="6403268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TOP 10 PLAYERS 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UPDATE AFTER </a:t>
            </a:r>
            <a:r>
              <a:rPr lang="en-US" sz="4400" b="1" dirty="0">
                <a:solidFill>
                  <a:srgbClr val="FFFF00"/>
                </a:solidFill>
              </a:rPr>
              <a:t>ROUND 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030BB2-5F13-7984-4875-1751E33E1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15158"/>
              </p:ext>
            </p:extLst>
          </p:nvPr>
        </p:nvGraphicFramePr>
        <p:xfrm>
          <a:off x="19014831" y="375139"/>
          <a:ext cx="15990277" cy="9380971"/>
        </p:xfrm>
        <a:graphic>
          <a:graphicData uri="http://schemas.openxmlformats.org/drawingml/2006/table">
            <a:tbl>
              <a:tblPr firstRow="1" bandRow="1"/>
              <a:tblGrid>
                <a:gridCol w="5791884">
                  <a:extLst>
                    <a:ext uri="{9D8B030D-6E8A-4147-A177-3AD203B41FA5}">
                      <a16:colId xmlns:a16="http://schemas.microsoft.com/office/drawing/2014/main" val="2587775114"/>
                    </a:ext>
                  </a:extLst>
                </a:gridCol>
                <a:gridCol w="10198393">
                  <a:extLst>
                    <a:ext uri="{9D8B030D-6E8A-4147-A177-3AD203B41FA5}">
                      <a16:colId xmlns:a16="http://schemas.microsoft.com/office/drawing/2014/main" val="2608770885"/>
                    </a:ext>
                  </a:extLst>
                </a:gridCol>
              </a:tblGrid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bg1"/>
                          </a:solidFill>
                        </a:rPr>
                        <a:t>  Ranking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177294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64072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369401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1460158"/>
                  </a:ext>
                </a:extLst>
              </a:tr>
              <a:tr h="94080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61569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232417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60484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329509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77918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406556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60049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908268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84386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0874378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1006268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23957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331636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2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white background with numbers&#10;&#10;AI-generated content may be incorrect.">
            <a:extLst>
              <a:ext uri="{FF2B5EF4-FFF2-40B4-BE49-F238E27FC236}">
                <a16:creationId xmlns:a16="http://schemas.microsoft.com/office/drawing/2014/main" id="{56D972D5-D0FC-C62F-83C9-75BF633D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B302E-017C-E1A2-A91B-06A7BCFD861F}"/>
              </a:ext>
            </a:extLst>
          </p:cNvPr>
          <p:cNvSpPr txBox="1">
            <a:spLocks/>
          </p:cNvSpPr>
          <p:nvPr/>
        </p:nvSpPr>
        <p:spPr>
          <a:xfrm>
            <a:off x="6257655" y="7922655"/>
            <a:ext cx="6411725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TOP 10 PLAYERS 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UPDATE AFTER </a:t>
            </a:r>
            <a:r>
              <a:rPr lang="en-US" sz="4400" b="1" dirty="0">
                <a:solidFill>
                  <a:srgbClr val="FFFF00"/>
                </a:solidFill>
              </a:rPr>
              <a:t>ROUND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0E7A50-4BED-2CBA-9997-E68696CD8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59573"/>
              </p:ext>
            </p:extLst>
          </p:nvPr>
        </p:nvGraphicFramePr>
        <p:xfrm>
          <a:off x="19014831" y="375139"/>
          <a:ext cx="15990277" cy="9380971"/>
        </p:xfrm>
        <a:graphic>
          <a:graphicData uri="http://schemas.openxmlformats.org/drawingml/2006/table">
            <a:tbl>
              <a:tblPr firstRow="1" bandRow="1"/>
              <a:tblGrid>
                <a:gridCol w="5791884">
                  <a:extLst>
                    <a:ext uri="{9D8B030D-6E8A-4147-A177-3AD203B41FA5}">
                      <a16:colId xmlns:a16="http://schemas.microsoft.com/office/drawing/2014/main" val="2587775114"/>
                    </a:ext>
                  </a:extLst>
                </a:gridCol>
                <a:gridCol w="10198393">
                  <a:extLst>
                    <a:ext uri="{9D8B030D-6E8A-4147-A177-3AD203B41FA5}">
                      <a16:colId xmlns:a16="http://schemas.microsoft.com/office/drawing/2014/main" val="2608770885"/>
                    </a:ext>
                  </a:extLst>
                </a:gridCol>
              </a:tblGrid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bg1"/>
                          </a:solidFill>
                        </a:rPr>
                        <a:t>  Ranking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177294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64072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369401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74737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1460158"/>
                  </a:ext>
                </a:extLst>
              </a:tr>
              <a:tr h="94080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232417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75681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329509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61569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406556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75732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908268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1013316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0874378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60484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23957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77918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331636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1012353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56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white background with numbers&#10;&#10;AI-generated content may be incorrect.">
            <a:extLst>
              <a:ext uri="{FF2B5EF4-FFF2-40B4-BE49-F238E27FC236}">
                <a16:creationId xmlns:a16="http://schemas.microsoft.com/office/drawing/2014/main" id="{A1AAEDC2-2525-154E-778E-B21EE1BB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B302E-017C-E1A2-A91B-06A7BCFD861F}"/>
              </a:ext>
            </a:extLst>
          </p:cNvPr>
          <p:cNvSpPr txBox="1">
            <a:spLocks/>
          </p:cNvSpPr>
          <p:nvPr/>
        </p:nvSpPr>
        <p:spPr>
          <a:xfrm>
            <a:off x="7054825" y="7852318"/>
            <a:ext cx="4340006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TOP 10 PLAYERS </a:t>
            </a:r>
          </a:p>
          <a:p>
            <a:pPr algn="ctr"/>
            <a:r>
              <a:rPr lang="en-US" sz="4400" b="1" dirty="0">
                <a:solidFill>
                  <a:srgbClr val="FFFF00"/>
                </a:solidFill>
              </a:rPr>
              <a:t>FINAL ROUND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930C7-692B-5842-EF07-275BAB994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06865"/>
              </p:ext>
            </p:extLst>
          </p:nvPr>
        </p:nvGraphicFramePr>
        <p:xfrm>
          <a:off x="19014831" y="375139"/>
          <a:ext cx="15990276" cy="9380971"/>
        </p:xfrm>
        <a:graphic>
          <a:graphicData uri="http://schemas.openxmlformats.org/drawingml/2006/table">
            <a:tbl>
              <a:tblPr firstRow="1" bandRow="1"/>
              <a:tblGrid>
                <a:gridCol w="3536408">
                  <a:extLst>
                    <a:ext uri="{9D8B030D-6E8A-4147-A177-3AD203B41FA5}">
                      <a16:colId xmlns:a16="http://schemas.microsoft.com/office/drawing/2014/main" val="2587775114"/>
                    </a:ext>
                  </a:extLst>
                </a:gridCol>
                <a:gridCol w="6226934">
                  <a:extLst>
                    <a:ext uri="{9D8B030D-6E8A-4147-A177-3AD203B41FA5}">
                      <a16:colId xmlns:a16="http://schemas.microsoft.com/office/drawing/2014/main" val="2608770885"/>
                    </a:ext>
                  </a:extLst>
                </a:gridCol>
                <a:gridCol w="6226934">
                  <a:extLst>
                    <a:ext uri="{9D8B030D-6E8A-4147-A177-3AD203B41FA5}">
                      <a16:colId xmlns:a16="http://schemas.microsoft.com/office/drawing/2014/main" val="686895964"/>
                    </a:ext>
                  </a:extLst>
                </a:gridCol>
              </a:tblGrid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bg1"/>
                          </a:solidFill>
                        </a:rPr>
                        <a:t>  Ranking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bg1"/>
                          </a:solidFill>
                        </a:rPr>
                        <a:t>Credit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177294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64072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36810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369401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1008907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36750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1460158"/>
                  </a:ext>
                </a:extLst>
              </a:tr>
              <a:tr h="94080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74737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30620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232417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51688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30150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329509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29450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406556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74394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29350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908268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75681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24940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0874378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61569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23760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23957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1012105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23370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331636"/>
                  </a:ext>
                </a:extLst>
              </a:tr>
              <a:tr h="84401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44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75732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23010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7F36B-A884-5329-089C-14D6F5AC9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white background with numbers&#10;&#10;AI-generated content may be incorrect.">
            <a:extLst>
              <a:ext uri="{FF2B5EF4-FFF2-40B4-BE49-F238E27FC236}">
                <a16:creationId xmlns:a16="http://schemas.microsoft.com/office/drawing/2014/main" id="{59C6027E-1007-FB83-A2B6-621AF909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0" cy="1028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BFC2B9-34F7-79F9-65C7-601ED43D7319}"/>
              </a:ext>
            </a:extLst>
          </p:cNvPr>
          <p:cNvSpPr txBox="1">
            <a:spLocks/>
          </p:cNvSpPr>
          <p:nvPr/>
        </p:nvSpPr>
        <p:spPr>
          <a:xfrm>
            <a:off x="7255703" y="8420600"/>
            <a:ext cx="39750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</a:rPr>
              <a:t>FINAL RESULT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2FB93-4044-7022-EFD2-4A094389A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96719"/>
              </p:ext>
            </p:extLst>
          </p:nvPr>
        </p:nvGraphicFramePr>
        <p:xfrm>
          <a:off x="18633229" y="492369"/>
          <a:ext cx="16770463" cy="9237785"/>
        </p:xfrm>
        <a:graphic>
          <a:graphicData uri="http://schemas.openxmlformats.org/drawingml/2006/table">
            <a:tbl>
              <a:tblPr firstRow="1" bandRow="1"/>
              <a:tblGrid>
                <a:gridCol w="9051774">
                  <a:extLst>
                    <a:ext uri="{9D8B030D-6E8A-4147-A177-3AD203B41FA5}">
                      <a16:colId xmlns:a16="http://schemas.microsoft.com/office/drawing/2014/main" val="2587775114"/>
                    </a:ext>
                  </a:extLst>
                </a:gridCol>
                <a:gridCol w="7718689">
                  <a:extLst>
                    <a:ext uri="{9D8B030D-6E8A-4147-A177-3AD203B41FA5}">
                      <a16:colId xmlns:a16="http://schemas.microsoft.com/office/drawing/2014/main" val="2608770885"/>
                    </a:ext>
                  </a:extLst>
                </a:gridCol>
              </a:tblGrid>
              <a:tr h="183320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CHAMPION</a:t>
                      </a:r>
                    </a:p>
                    <a:p>
                      <a:pPr algn="ctr"/>
                      <a:r>
                        <a:rPr lang="en-US" sz="8000" b="1" dirty="0">
                          <a:solidFill>
                            <a:srgbClr val="FFFF00"/>
                          </a:solidFill>
                        </a:rPr>
                        <a:t>$5,000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51688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177294"/>
                  </a:ext>
                </a:extLst>
              </a:tr>
              <a:tr h="179955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3200" b="1" baseline="30000" dirty="0">
                          <a:solidFill>
                            <a:schemeClr val="bg1"/>
                          </a:solidFill>
                        </a:rPr>
                        <a:t>nd 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Place</a:t>
                      </a:r>
                    </a:p>
                    <a:p>
                      <a:pPr algn="ctr"/>
                      <a:r>
                        <a:rPr lang="en-US" sz="7200" b="1" dirty="0">
                          <a:solidFill>
                            <a:srgbClr val="FFFF00"/>
                          </a:solidFill>
                        </a:rPr>
                        <a:t>$2,000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1008907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1460158"/>
                  </a:ext>
                </a:extLst>
              </a:tr>
              <a:tr h="20059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3200" b="1" baseline="30000" dirty="0">
                          <a:solidFill>
                            <a:schemeClr val="bg1"/>
                          </a:solidFill>
                        </a:rPr>
                        <a:t>rd 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Place</a:t>
                      </a:r>
                    </a:p>
                    <a:p>
                      <a:pPr algn="ctr"/>
                      <a:r>
                        <a:rPr lang="en-US" sz="7200" b="1" dirty="0">
                          <a:solidFill>
                            <a:srgbClr val="FFFF00"/>
                          </a:solidFill>
                        </a:rPr>
                        <a:t>$1,000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75732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232417"/>
                  </a:ext>
                </a:extLst>
              </a:tr>
              <a:tr h="179955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3200" b="1" baseline="30000" dirty="0">
                          <a:solidFill>
                            <a:schemeClr val="bg1"/>
                          </a:solidFill>
                        </a:rPr>
                        <a:t>th 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Place</a:t>
                      </a:r>
                    </a:p>
                    <a:p>
                      <a:pPr algn="ctr"/>
                      <a:r>
                        <a:rPr lang="en-US" sz="7200" b="1" dirty="0">
                          <a:solidFill>
                            <a:srgbClr val="FFFF00"/>
                          </a:solidFill>
                        </a:rPr>
                        <a:t>$500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74394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329509"/>
                  </a:ext>
                </a:extLst>
              </a:tr>
              <a:tr h="179955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3200" b="1" baseline="30000" dirty="0">
                          <a:solidFill>
                            <a:schemeClr val="bg1"/>
                          </a:solidFill>
                        </a:rPr>
                        <a:t>th 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Place</a:t>
                      </a:r>
                    </a:p>
                    <a:p>
                      <a:pPr algn="ctr"/>
                      <a:r>
                        <a:rPr lang="en-US" sz="7200" b="1" dirty="0">
                          <a:solidFill>
                            <a:srgbClr val="FFFF00"/>
                          </a:solidFill>
                        </a:rPr>
                        <a:t>$200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1012105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40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90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2197</TotalTime>
  <Words>128</Words>
  <Application>Microsoft Office PowerPoint</Application>
  <PresentationFormat>Custom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Club V Saigon</dc:creator>
  <cp:lastModifiedBy>CLUB</cp:lastModifiedBy>
  <cp:revision>38</cp:revision>
  <dcterms:created xsi:type="dcterms:W3CDTF">2025-05-01T08:13:45Z</dcterms:created>
  <dcterms:modified xsi:type="dcterms:W3CDTF">2025-08-03T10:32:36Z</dcterms:modified>
</cp:coreProperties>
</file>