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"/>
  </p:notesMasterIdLst>
  <p:sldIdLst>
    <p:sldId id="25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7" autoAdjust="0"/>
    <p:restoredTop sz="96196" autoAdjust="0"/>
  </p:normalViewPr>
  <p:slideViewPr>
    <p:cSldViewPr>
      <p:cViewPr varScale="1">
        <p:scale>
          <a:sx n="175" d="100"/>
          <a:sy n="175" d="100"/>
        </p:scale>
        <p:origin x="61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2023. 10. 5.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b="1" dirty="0">
                <a:ea typeface="맑은 고딕" pitchFamily="50" charset="-127"/>
              </a:rPr>
              <a:t>FREE PPT TEMPLATES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INSTERT THE TITLE OF YOUR PRESENTATION HERE</a:t>
            </a:r>
            <a:endParaRPr lang="ko-KR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64" y="4515966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17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26055</cp:lastModifiedBy>
  <cp:revision>99</cp:revision>
  <dcterms:created xsi:type="dcterms:W3CDTF">2016-12-05T23:26:54Z</dcterms:created>
  <dcterms:modified xsi:type="dcterms:W3CDTF">2023-10-04T18:10:03Z</dcterms:modified>
</cp:coreProperties>
</file>