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1"/>
  </p:notesMasterIdLst>
  <p:handoutMasterIdLst>
    <p:handoutMasterId r:id="rId12"/>
  </p:handoutMasterIdLst>
  <p:sldIdLst>
    <p:sldId id="267" r:id="rId5"/>
    <p:sldId id="268" r:id="rId6"/>
    <p:sldId id="269" r:id="rId7"/>
    <p:sldId id="270" r:id="rId8"/>
    <p:sldId id="271" r:id="rId9"/>
    <p:sldId id="273" r:id="rId10"/>
  </p:sldIdLst>
  <p:sldSz cx="12192000" cy="6858000"/>
  <p:notesSz cx="7099300" cy="10234613"/>
  <p:custDataLst>
    <p:tags r:id="rId13"/>
  </p:custDataLst>
  <p:defaultTex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54" algn="l" rtl="0" fontAlgn="base">
      <a:spcBef>
        <a:spcPct val="0"/>
      </a:spcBef>
      <a:spcAft>
        <a:spcPct val="0"/>
      </a:spcAft>
      <a:defRPr sz="1632" kern="1200">
        <a:solidFill>
          <a:schemeClr val="tx1"/>
        </a:solidFill>
        <a:latin typeface="Arial" charset="0"/>
        <a:ea typeface="+mn-ea"/>
        <a:cs typeface="+mn-cs"/>
      </a:defRPr>
    </a:lvl2pPr>
    <a:lvl3pPr marL="932909" algn="l" rtl="0" fontAlgn="base">
      <a:spcBef>
        <a:spcPct val="0"/>
      </a:spcBef>
      <a:spcAft>
        <a:spcPct val="0"/>
      </a:spcAft>
      <a:defRPr sz="1632" kern="1200">
        <a:solidFill>
          <a:schemeClr val="tx1"/>
        </a:solidFill>
        <a:latin typeface="Arial" charset="0"/>
        <a:ea typeface="+mn-ea"/>
        <a:cs typeface="+mn-cs"/>
      </a:defRPr>
    </a:lvl3pPr>
    <a:lvl4pPr marL="1399362" algn="l" rtl="0" fontAlgn="base">
      <a:spcBef>
        <a:spcPct val="0"/>
      </a:spcBef>
      <a:spcAft>
        <a:spcPct val="0"/>
      </a:spcAft>
      <a:defRPr sz="1632" kern="1200">
        <a:solidFill>
          <a:schemeClr val="tx1"/>
        </a:solidFill>
        <a:latin typeface="Arial" charset="0"/>
        <a:ea typeface="+mn-ea"/>
        <a:cs typeface="+mn-cs"/>
      </a:defRPr>
    </a:lvl4pPr>
    <a:lvl5pPr marL="1865817" algn="l" rtl="0" fontAlgn="base">
      <a:spcBef>
        <a:spcPct val="0"/>
      </a:spcBef>
      <a:spcAft>
        <a:spcPct val="0"/>
      </a:spcAft>
      <a:defRPr sz="1632" kern="1200">
        <a:solidFill>
          <a:schemeClr val="tx1"/>
        </a:solidFill>
        <a:latin typeface="Arial" charset="0"/>
        <a:ea typeface="+mn-ea"/>
        <a:cs typeface="+mn-cs"/>
      </a:defRPr>
    </a:lvl5pPr>
    <a:lvl6pPr marL="2332271" algn="l" defTabSz="932909" rtl="0" eaLnBrk="1" latinLnBrk="0" hangingPunct="1">
      <a:defRPr sz="1632" kern="1200">
        <a:solidFill>
          <a:schemeClr val="tx1"/>
        </a:solidFill>
        <a:latin typeface="Arial" charset="0"/>
        <a:ea typeface="+mn-ea"/>
        <a:cs typeface="+mn-cs"/>
      </a:defRPr>
    </a:lvl6pPr>
    <a:lvl7pPr marL="2798726" algn="l" defTabSz="932909" rtl="0" eaLnBrk="1" latinLnBrk="0" hangingPunct="1">
      <a:defRPr sz="1632" kern="1200">
        <a:solidFill>
          <a:schemeClr val="tx1"/>
        </a:solidFill>
        <a:latin typeface="Arial" charset="0"/>
        <a:ea typeface="+mn-ea"/>
        <a:cs typeface="+mn-cs"/>
      </a:defRPr>
    </a:lvl7pPr>
    <a:lvl8pPr marL="3265180" algn="l" defTabSz="932909" rtl="0" eaLnBrk="1" latinLnBrk="0" hangingPunct="1">
      <a:defRPr sz="1632" kern="1200">
        <a:solidFill>
          <a:schemeClr val="tx1"/>
        </a:solidFill>
        <a:latin typeface="Arial" charset="0"/>
        <a:ea typeface="+mn-ea"/>
        <a:cs typeface="+mn-cs"/>
      </a:defRPr>
    </a:lvl8pPr>
    <a:lvl9pPr marL="3731635" algn="l" defTabSz="932909" rtl="0" eaLnBrk="1" latinLnBrk="0" hangingPunct="1">
      <a:defRPr sz="1632"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C9C9C8"/>
    <a:srgbClr val="FFFFFF"/>
    <a:srgbClr val="A6A6A6"/>
    <a:srgbClr val="889BA7"/>
    <a:srgbClr val="939392"/>
    <a:srgbClr val="4B4B4A"/>
    <a:srgbClr val="66ADD0"/>
    <a:srgbClr val="FF6600"/>
    <a:srgbClr val="0563BB"/>
    <a:srgbClr val="0354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87" autoAdjust="0"/>
    <p:restoredTop sz="96814" autoAdjust="0"/>
  </p:normalViewPr>
  <p:slideViewPr>
    <p:cSldViewPr snapToGrid="0" snapToObjects="1">
      <p:cViewPr varScale="1">
        <p:scale>
          <a:sx n="124" d="100"/>
          <a:sy n="124" d="100"/>
        </p:scale>
        <p:origin x="92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2346"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250825" y="549275"/>
            <a:ext cx="6648450" cy="374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250719" y="4530541"/>
            <a:ext cx="6647971" cy="126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711139" y="9848208"/>
            <a:ext cx="18755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898625" y="117994"/>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913473" rtl="0" eaLnBrk="0" fontAlgn="base" hangingPunct="0">
      <a:spcBef>
        <a:spcPct val="0"/>
      </a:spcBef>
      <a:spcAft>
        <a:spcPct val="0"/>
      </a:spcAft>
      <a:buClr>
        <a:schemeClr val="tx2"/>
      </a:buClr>
      <a:defRPr sz="1632" kern="1200">
        <a:solidFill>
          <a:schemeClr val="tx1"/>
        </a:solidFill>
        <a:latin typeface="Arial" charset="0"/>
        <a:ea typeface="+mn-ea"/>
        <a:cs typeface="+mn-cs"/>
      </a:defRPr>
    </a:lvl1pPr>
    <a:lvl2pPr marL="119853" indent="-118233" algn="l" defTabSz="913473" rtl="0" eaLnBrk="0" fontAlgn="base" hangingPunct="0">
      <a:spcBef>
        <a:spcPct val="0"/>
      </a:spcBef>
      <a:spcAft>
        <a:spcPct val="0"/>
      </a:spcAft>
      <a:buClr>
        <a:schemeClr val="tx2"/>
      </a:buClr>
      <a:buSzPct val="120000"/>
      <a:buFont typeface="Arial" charset="0"/>
      <a:buChar char="▪"/>
      <a:defRPr sz="1632" kern="1200">
        <a:solidFill>
          <a:schemeClr val="tx1"/>
        </a:solidFill>
        <a:latin typeface="Arial" charset="0"/>
        <a:ea typeface="+mn-ea"/>
        <a:cs typeface="+mn-cs"/>
      </a:defRPr>
    </a:lvl2pPr>
    <a:lvl3pPr marL="306111" indent="-184638" algn="l" defTabSz="913473" rtl="0" eaLnBrk="0" fontAlgn="base" hangingPunct="0">
      <a:spcBef>
        <a:spcPct val="0"/>
      </a:spcBef>
      <a:spcAft>
        <a:spcPct val="0"/>
      </a:spcAft>
      <a:buClr>
        <a:schemeClr val="tx2"/>
      </a:buClr>
      <a:buSzPct val="120000"/>
      <a:buFont typeface="Arial" charset="0"/>
      <a:buChar char="–"/>
      <a:defRPr sz="1632" kern="1200">
        <a:solidFill>
          <a:schemeClr val="tx1"/>
        </a:solidFill>
        <a:latin typeface="Arial" charset="0"/>
        <a:ea typeface="+mn-ea"/>
        <a:cs typeface="+mn-cs"/>
      </a:defRPr>
    </a:lvl3pPr>
    <a:lvl4pPr marL="435681" indent="-127951" algn="l" defTabSz="913473" rtl="0" eaLnBrk="0" fontAlgn="base" hangingPunct="0">
      <a:spcBef>
        <a:spcPct val="0"/>
      </a:spcBef>
      <a:spcAft>
        <a:spcPct val="0"/>
      </a:spcAft>
      <a:buClr>
        <a:schemeClr val="tx2"/>
      </a:buClr>
      <a:buFont typeface="Arial" charset="0"/>
      <a:buChar char="▫"/>
      <a:defRPr sz="1632" kern="1200">
        <a:solidFill>
          <a:schemeClr val="tx1"/>
        </a:solidFill>
        <a:latin typeface="Arial" charset="0"/>
        <a:ea typeface="+mn-ea"/>
        <a:cs typeface="+mn-cs"/>
      </a:defRPr>
    </a:lvl4pPr>
    <a:lvl5pPr marL="553914" indent="-116613" algn="l" defTabSz="913473" rtl="0" eaLnBrk="0" fontAlgn="base" hangingPunct="0">
      <a:spcBef>
        <a:spcPct val="0"/>
      </a:spcBef>
      <a:spcAft>
        <a:spcPct val="0"/>
      </a:spcAft>
      <a:buClr>
        <a:schemeClr val="tx2"/>
      </a:buClr>
      <a:buSzPct val="89000"/>
      <a:buFont typeface="Arial" charset="0"/>
      <a:buChar char="-"/>
      <a:defRPr sz="1632" kern="1200">
        <a:solidFill>
          <a:schemeClr val="tx1"/>
        </a:solidFill>
        <a:latin typeface="Arial" charset="0"/>
        <a:ea typeface="+mn-ea"/>
        <a:cs typeface="+mn-cs"/>
      </a:defRPr>
    </a:lvl5pPr>
    <a:lvl6pPr marL="2332271" algn="l" defTabSz="932909" rtl="0" eaLnBrk="1" latinLnBrk="0" hangingPunct="1">
      <a:defRPr sz="1224" kern="1200">
        <a:solidFill>
          <a:schemeClr val="tx1"/>
        </a:solidFill>
        <a:latin typeface="+mn-lt"/>
        <a:ea typeface="+mn-ea"/>
        <a:cs typeface="+mn-cs"/>
      </a:defRPr>
    </a:lvl6pPr>
    <a:lvl7pPr marL="2798726" algn="l" defTabSz="932909" rtl="0" eaLnBrk="1" latinLnBrk="0" hangingPunct="1">
      <a:defRPr sz="1224" kern="1200">
        <a:solidFill>
          <a:schemeClr val="tx1"/>
        </a:solidFill>
        <a:latin typeface="+mn-lt"/>
        <a:ea typeface="+mn-ea"/>
        <a:cs typeface="+mn-cs"/>
      </a:defRPr>
    </a:lvl7pPr>
    <a:lvl8pPr marL="3265180" algn="l" defTabSz="932909" rtl="0" eaLnBrk="1" latinLnBrk="0" hangingPunct="1">
      <a:defRPr sz="1224" kern="1200">
        <a:solidFill>
          <a:schemeClr val="tx1"/>
        </a:solidFill>
        <a:latin typeface="+mn-lt"/>
        <a:ea typeface="+mn-ea"/>
        <a:cs typeface="+mn-cs"/>
      </a:defRPr>
    </a:lvl8pPr>
    <a:lvl9pPr marL="3731635" algn="l" defTabSz="932909" rtl="0" eaLnBrk="1" latinLnBrk="0" hangingPunct="1">
      <a:defRPr sz="122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lobe">
    <p:spTree>
      <p:nvGrpSpPr>
        <p:cNvPr id="1" name=""/>
        <p:cNvGrpSpPr/>
        <p:nvPr/>
      </p:nvGrpSpPr>
      <p:grpSpPr>
        <a:xfrm>
          <a:off x="0" y="0"/>
          <a:ext cx="0" cy="0"/>
          <a:chOff x="0" y="0"/>
          <a:chExt cx="0" cy="0"/>
        </a:xfrm>
      </p:grpSpPr>
      <p:pic>
        <p:nvPicPr>
          <p:cNvPr id="14" name="Grafik 11">
            <a:extLst>
              <a:ext uri="{FF2B5EF4-FFF2-40B4-BE49-F238E27FC236}">
                <a16:creationId xmlns:a16="http://schemas.microsoft.com/office/drawing/2014/main" id="{496CF846-3C31-CB49-9AC0-AABD9458F89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242"/>
            <a:ext cx="12192000" cy="6858000"/>
          </a:xfrm>
          <a:prstGeom prst="rect">
            <a:avLst/>
          </a:prstGeom>
        </p:spPr>
      </p:pic>
      <p:graphicFrame>
        <p:nvGraphicFramePr>
          <p:cNvPr id="3" name="Object 2" hidden="1"/>
          <p:cNvGraphicFramePr>
            <a:graphicFrameLocks noChangeAspect="1"/>
          </p:cNvGraphicFramePr>
          <p:nvPr userDrawn="1">
            <p:custDataLst>
              <p:tags r:id="rId1"/>
            </p:custDataLst>
          </p:nvPr>
        </p:nvGraphicFramePr>
        <p:xfrm>
          <a:off x="2162" y="1623"/>
          <a:ext cx="2159" cy="1619"/>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2" y="1623"/>
                        <a:ext cx="2159" cy="161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8BC3794-3DBD-4B4B-A77B-031751405A41}"/>
              </a:ext>
            </a:extLst>
          </p:cNvPr>
          <p:cNvSpPr/>
          <p:nvPr userDrawn="1">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13314" name="Title"/>
          <p:cNvSpPr>
            <a:spLocks noGrp="1" noChangeArrowheads="1"/>
          </p:cNvSpPr>
          <p:nvPr userDrawn="1">
            <p:ph type="ctrTitle"/>
          </p:nvPr>
        </p:nvSpPr>
        <p:spPr bwMode="gray">
          <a:xfrm>
            <a:off x="551385" y="2579645"/>
            <a:ext cx="8509686" cy="677108"/>
          </a:xfrm>
          <a:prstGeom prst="rect">
            <a:avLst/>
          </a:prstGeom>
        </p:spPr>
        <p:txBody>
          <a:bodyPr anchor="t"/>
          <a:lstStyle>
            <a:lvl1pPr algn="l">
              <a:defRPr lang="x-none" sz="4400" b="0" baseline="0">
                <a:solidFill>
                  <a:schemeClr val="tx2"/>
                </a:solidFill>
                <a:latin typeface="+mj-lt"/>
                <a:ea typeface="+mj-ea"/>
              </a:defRPr>
            </a:lvl1pPr>
          </a:lstStyle>
          <a:p>
            <a:pPr lvl="0" latinLnBrk="0"/>
            <a:r>
              <a:rPr lang="en-GB" noProof="0"/>
              <a:t>Click to edit Master title style</a:t>
            </a:r>
            <a:endParaRPr lang="x-none" noProof="0" dirty="0"/>
          </a:p>
        </p:txBody>
      </p:sp>
      <p:sp>
        <p:nvSpPr>
          <p:cNvPr id="13315" name="Subtitle"/>
          <p:cNvSpPr>
            <a:spLocks noGrp="1" noChangeArrowheads="1"/>
          </p:cNvSpPr>
          <p:nvPr userDrawn="1">
            <p:ph type="subTitle" idx="1"/>
          </p:nvPr>
        </p:nvSpPr>
        <p:spPr bwMode="gray">
          <a:xfrm>
            <a:off x="551385" y="3247840"/>
            <a:ext cx="8509686" cy="430887"/>
          </a:xfrm>
          <a:prstGeom prst="rect">
            <a:avLst/>
          </a:prstGeom>
        </p:spPr>
        <p:txBody>
          <a:bodyPr wrap="square">
            <a:spAutoFit/>
          </a:bodyPr>
          <a:lstStyle>
            <a:lvl1pPr algn="l">
              <a:defRPr lang="x-none" sz="2800" cap="none" baseline="0">
                <a:solidFill>
                  <a:schemeClr val="accent4"/>
                </a:solidFill>
                <a:latin typeface="+mn-lt"/>
                <a:ea typeface="+mn-ea"/>
              </a:defRPr>
            </a:lvl1pPr>
          </a:lstStyle>
          <a:p>
            <a:pPr lvl="0" latinLnBrk="0"/>
            <a:r>
              <a:rPr lang="en-GB" noProof="0"/>
              <a:t>Click to edit Master subtitle style</a:t>
            </a:r>
            <a:endParaRPr lang="x-none" noProof="0" dirty="0"/>
          </a:p>
        </p:txBody>
      </p:sp>
      <p:sp>
        <p:nvSpPr>
          <p:cNvPr id="57" name="Document type" hidden="1"/>
          <p:cNvSpPr txBox="1">
            <a:spLocks noChangeArrowheads="1"/>
          </p:cNvSpPr>
          <p:nvPr userDrawn="1"/>
        </p:nvSpPr>
        <p:spPr bwMode="gray">
          <a:xfrm>
            <a:off x="595474" y="4947682"/>
            <a:ext cx="57552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1600" baseline="0" noProof="0" dirty="0">
                <a:solidFill>
                  <a:schemeClr val="accent6"/>
                </a:solidFill>
                <a:latin typeface="+mn-lt"/>
              </a:rPr>
              <a:t>Document type | Date</a:t>
            </a:r>
          </a:p>
        </p:txBody>
      </p:sp>
      <p:sp>
        <p:nvSpPr>
          <p:cNvPr id="20" name="Text Placeholder 6"/>
          <p:cNvSpPr>
            <a:spLocks noGrp="1"/>
          </p:cNvSpPr>
          <p:nvPr>
            <p:ph type="body" sz="quarter" idx="10" hasCustomPrompt="1"/>
          </p:nvPr>
        </p:nvSpPr>
        <p:spPr>
          <a:xfrm>
            <a:off x="9420436" y="5284395"/>
            <a:ext cx="2220179" cy="184666"/>
          </a:xfrm>
        </p:spPr>
        <p:txBody>
          <a:bodyPr/>
          <a:lstStyle>
            <a:lvl1pPr algn="r">
              <a:defRPr sz="1200">
                <a:solidFill>
                  <a:schemeClr val="tx2"/>
                </a:solidFill>
              </a:defRPr>
            </a:lvl1pPr>
          </a:lstStyle>
          <a:p>
            <a:pPr lvl="0"/>
            <a:r>
              <a:rPr lang="en-US" dirty="0"/>
              <a:t>mm/</a:t>
            </a:r>
            <a:r>
              <a:rPr lang="en-US" dirty="0" err="1"/>
              <a:t>yyyy</a:t>
            </a:r>
            <a:endParaRPr lang="en-US" dirty="0"/>
          </a:p>
        </p:txBody>
      </p:sp>
      <p:sp>
        <p:nvSpPr>
          <p:cNvPr id="10" name="Text Placeholder 6"/>
          <p:cNvSpPr>
            <a:spLocks noGrp="1"/>
          </p:cNvSpPr>
          <p:nvPr>
            <p:ph type="body" sz="quarter" idx="11" hasCustomPrompt="1"/>
          </p:nvPr>
        </p:nvSpPr>
        <p:spPr>
          <a:xfrm>
            <a:off x="551385" y="4867075"/>
            <a:ext cx="3992040" cy="307777"/>
          </a:xfrm>
        </p:spPr>
        <p:txBody>
          <a:bodyPr/>
          <a:lstStyle>
            <a:lvl1pPr algn="l">
              <a:defRPr sz="2000">
                <a:solidFill>
                  <a:schemeClr val="tx2"/>
                </a:solidFill>
              </a:defRPr>
            </a:lvl1pPr>
          </a:lstStyle>
          <a:p>
            <a:pPr lvl="0"/>
            <a:r>
              <a:rPr lang="en-US" dirty="0" err="1"/>
              <a:t>Firstname</a:t>
            </a:r>
            <a:r>
              <a:rPr lang="en-US" dirty="0"/>
              <a:t> </a:t>
            </a:r>
            <a:r>
              <a:rPr lang="en-US" dirty="0" err="1"/>
              <a:t>Lastname</a:t>
            </a:r>
            <a:endParaRPr lang="en-US" dirty="0"/>
          </a:p>
        </p:txBody>
      </p:sp>
      <p:sp>
        <p:nvSpPr>
          <p:cNvPr id="15" name="Text Placeholder 6"/>
          <p:cNvSpPr>
            <a:spLocks noGrp="1"/>
          </p:cNvSpPr>
          <p:nvPr>
            <p:ph type="body" sz="quarter" idx="12" hasCustomPrompt="1"/>
          </p:nvPr>
        </p:nvSpPr>
        <p:spPr>
          <a:xfrm>
            <a:off x="551385" y="5284395"/>
            <a:ext cx="3992040" cy="554430"/>
          </a:xfrm>
        </p:spPr>
        <p:txBody>
          <a:bodyPr/>
          <a:lstStyle>
            <a:lvl1pPr algn="l">
              <a:defRPr sz="1200" baseline="0">
                <a:solidFill>
                  <a:schemeClr val="tx2"/>
                </a:solidFill>
              </a:defRPr>
            </a:lvl1pPr>
          </a:lstStyle>
          <a:p>
            <a:pPr lvl="0"/>
            <a:r>
              <a:rPr lang="en-US" dirty="0"/>
              <a:t>Job Title, Legal Entity</a:t>
            </a:r>
          </a:p>
        </p:txBody>
      </p:sp>
      <p:pic>
        <p:nvPicPr>
          <p:cNvPr id="18" name="Picture 1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51385" y="402799"/>
            <a:ext cx="1486967" cy="282852"/>
          </a:xfrm>
          <a:prstGeom prst="rect">
            <a:avLst/>
          </a:prstGeom>
        </p:spPr>
      </p:pic>
      <p:pic>
        <p:nvPicPr>
          <p:cNvPr id="19" name="Picture 1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450617" y="307900"/>
            <a:ext cx="2466894" cy="392892"/>
          </a:xfrm>
          <a:prstGeom prst="rect">
            <a:avLst/>
          </a:prstGeom>
        </p:spPr>
      </p:pic>
    </p:spTree>
    <p:extLst>
      <p:ext uri="{BB962C8B-B14F-4D97-AF65-F5344CB8AC3E}">
        <p14:creationId xmlns:p14="http://schemas.microsoft.com/office/powerpoint/2010/main" val="282581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2">
    <p:spTree>
      <p:nvGrpSpPr>
        <p:cNvPr id="1" name=""/>
        <p:cNvGrpSpPr/>
        <p:nvPr/>
      </p:nvGrpSpPr>
      <p:grpSpPr>
        <a:xfrm>
          <a:off x="0" y="0"/>
          <a:ext cx="0" cy="0"/>
          <a:chOff x="0" y="0"/>
          <a:chExt cx="0" cy="0"/>
        </a:xfrm>
      </p:grpSpPr>
      <p:pic>
        <p:nvPicPr>
          <p:cNvPr id="9" name="Grafik 11">
            <a:extLst>
              <a:ext uri="{FF2B5EF4-FFF2-40B4-BE49-F238E27FC236}">
                <a16:creationId xmlns:a16="http://schemas.microsoft.com/office/drawing/2014/main" id="{BA48C2C7-6056-4949-B388-3AA145AB98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3" name="Object 2" hidden="1"/>
          <p:cNvGraphicFramePr>
            <a:graphicFrameLocks noChangeAspect="1"/>
          </p:cNvGraphicFramePr>
          <p:nvPr userDrawn="1">
            <p:custDataLst>
              <p:tags r:id="rId1"/>
            </p:custDataLst>
          </p:nvPr>
        </p:nvGraphicFramePr>
        <p:xfrm>
          <a:off x="2162" y="1623"/>
          <a:ext cx="2159" cy="1619"/>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2" y="1623"/>
                        <a:ext cx="2159" cy="161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8BC3794-3DBD-4B4B-A77B-031751405A41}"/>
              </a:ext>
            </a:extLst>
          </p:cNvPr>
          <p:cNvSpPr/>
          <p:nvPr userDrawn="1">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57" name="Document type" hidden="1"/>
          <p:cNvSpPr txBox="1">
            <a:spLocks noChangeArrowheads="1"/>
          </p:cNvSpPr>
          <p:nvPr userDrawn="1"/>
        </p:nvSpPr>
        <p:spPr bwMode="gray">
          <a:xfrm>
            <a:off x="595474" y="4947682"/>
            <a:ext cx="57552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1600" baseline="0" noProof="0" dirty="0">
                <a:solidFill>
                  <a:schemeClr val="accent6"/>
                </a:solidFill>
                <a:latin typeface="+mn-lt"/>
              </a:rPr>
              <a:t>Document type | Date</a:t>
            </a:r>
          </a:p>
        </p:txBody>
      </p:sp>
      <p:sp>
        <p:nvSpPr>
          <p:cNvPr id="8" name="TextBox 7"/>
          <p:cNvSpPr txBox="1"/>
          <p:nvPr userDrawn="1"/>
        </p:nvSpPr>
        <p:spPr>
          <a:xfrm>
            <a:off x="2907956" y="2865113"/>
            <a:ext cx="6376088" cy="1015663"/>
          </a:xfrm>
          <a:prstGeom prst="rect">
            <a:avLst/>
          </a:prstGeom>
          <a:noFill/>
        </p:spPr>
        <p:txBody>
          <a:bodyPr wrap="square" rtlCol="0">
            <a:spAutoFit/>
          </a:bodyPr>
          <a:lstStyle/>
          <a:p>
            <a:pPr algn="ctr"/>
            <a:r>
              <a:rPr lang="en-US" sz="6000" b="1" i="0" kern="1200" dirty="0">
                <a:solidFill>
                  <a:schemeClr val="tx2"/>
                </a:solidFill>
                <a:effectLst/>
                <a:latin typeface="Arial" charset="0"/>
                <a:ea typeface="+mn-ea"/>
                <a:cs typeface="+mn-cs"/>
              </a:rPr>
              <a:t>Thank</a:t>
            </a:r>
            <a:r>
              <a:rPr lang="en-US" sz="6000" b="1" i="0" kern="1200" baseline="0" dirty="0">
                <a:solidFill>
                  <a:schemeClr val="tx2"/>
                </a:solidFill>
                <a:effectLst/>
                <a:latin typeface="Arial" charset="0"/>
                <a:ea typeface="+mn-ea"/>
                <a:cs typeface="+mn-cs"/>
              </a:rPr>
              <a:t> you!</a:t>
            </a:r>
            <a:endParaRPr lang="en-US" sz="6000" b="1" i="0" kern="1200" dirty="0">
              <a:solidFill>
                <a:schemeClr val="tx2"/>
              </a:solidFill>
              <a:effectLst/>
              <a:latin typeface="Arial" charset="0"/>
              <a:ea typeface="+mn-ea"/>
              <a:cs typeface="+mn-cs"/>
            </a:endParaRPr>
          </a:p>
        </p:txBody>
      </p:sp>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51385" y="402799"/>
            <a:ext cx="1486967" cy="282852"/>
          </a:xfrm>
          <a:prstGeom prst="rect">
            <a:avLst/>
          </a:prstGeom>
        </p:spPr>
      </p:pic>
      <p:pic>
        <p:nvPicPr>
          <p:cNvPr id="16" name="Picture 1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450617" y="307900"/>
            <a:ext cx="2466894" cy="392892"/>
          </a:xfrm>
          <a:prstGeom prst="rect">
            <a:avLst/>
          </a:prstGeom>
        </p:spPr>
      </p:pic>
    </p:spTree>
    <p:extLst>
      <p:ext uri="{BB962C8B-B14F-4D97-AF65-F5344CB8AC3E}">
        <p14:creationId xmlns:p14="http://schemas.microsoft.com/office/powerpoint/2010/main" val="149467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Subline"/>
          <p:cNvSpPr>
            <a:spLocks noGrp="1"/>
          </p:cNvSpPr>
          <p:nvPr>
            <p:ph type="body" sz="quarter" idx="11" hasCustomPrompt="1"/>
          </p:nvPr>
        </p:nvSpPr>
        <p:spPr>
          <a:xfrm>
            <a:off x="0" y="2338827"/>
            <a:ext cx="12192000" cy="292805"/>
          </a:xfrm>
          <a:prstGeom prst="rect">
            <a:avLst/>
          </a:prstGeom>
        </p:spPr>
        <p:txBody>
          <a:bodyPr lIns="0" tIns="0"/>
          <a:lstStyle>
            <a:lvl1pPr algn="ctr">
              <a:defRPr sz="1800" b="1" baseline="0">
                <a:solidFill>
                  <a:schemeClr val="tx2"/>
                </a:solidFill>
                <a:latin typeface="+mj-lt"/>
              </a:defRPr>
            </a:lvl1pPr>
          </a:lstStyle>
          <a:p>
            <a:pPr lvl="0"/>
            <a:r>
              <a:rPr lang="en-US" noProof="0" dirty="0"/>
              <a:t>Click to add subline</a:t>
            </a:r>
          </a:p>
        </p:txBody>
      </p:sp>
      <p:sp>
        <p:nvSpPr>
          <p:cNvPr id="5" name="Bodytext"/>
          <p:cNvSpPr>
            <a:spLocks noGrp="1"/>
          </p:cNvSpPr>
          <p:nvPr>
            <p:ph type="body" sz="quarter" idx="13" hasCustomPrompt="1"/>
          </p:nvPr>
        </p:nvSpPr>
        <p:spPr>
          <a:xfrm>
            <a:off x="3792000" y="3427200"/>
            <a:ext cx="4608000" cy="2092881"/>
          </a:xfrm>
        </p:spPr>
        <p:txBody>
          <a:bodyPr lIns="90000">
            <a:spAutoFit/>
          </a:bodyPr>
          <a:lstStyle>
            <a:lvl1pPr algn="ctr">
              <a:spcBef>
                <a:spcPts val="0"/>
              </a:spcBef>
              <a:spcAft>
                <a:spcPts val="1200"/>
              </a:spcAft>
              <a:defRPr sz="1800">
                <a:solidFill>
                  <a:schemeClr val="bg2">
                    <a:lumMod val="90000"/>
                  </a:schemeClr>
                </a:solidFill>
              </a:defRPr>
            </a:lvl1pPr>
            <a:lvl2pPr marL="0" indent="0" algn="ctr">
              <a:spcBef>
                <a:spcPts val="0"/>
              </a:spcBef>
              <a:spcAft>
                <a:spcPts val="1200"/>
              </a:spcAft>
              <a:buFontTx/>
              <a:buNone/>
              <a:defRPr sz="1800">
                <a:solidFill>
                  <a:schemeClr val="tx2"/>
                </a:solidFill>
              </a:defRPr>
            </a:lvl2pPr>
          </a:lstStyle>
          <a:p>
            <a:pPr lvl="1"/>
            <a:r>
              <a:rPr lang="en-US" dirty="0"/>
              <a:t>Topic #1</a:t>
            </a:r>
          </a:p>
          <a:p>
            <a:pPr lvl="1"/>
            <a:r>
              <a:rPr lang="en-US" dirty="0"/>
              <a:t>Topic #2</a:t>
            </a:r>
          </a:p>
          <a:p>
            <a:pPr lvl="1"/>
            <a:r>
              <a:rPr lang="en-US" dirty="0"/>
              <a:t>Topic #3</a:t>
            </a:r>
          </a:p>
          <a:p>
            <a:pPr lvl="1"/>
            <a:r>
              <a:rPr lang="en-US" dirty="0"/>
              <a:t>Topic #4</a:t>
            </a:r>
          </a:p>
          <a:p>
            <a:pPr lvl="1"/>
            <a:r>
              <a:rPr lang="en-US" dirty="0"/>
              <a:t>Topic #5</a:t>
            </a:r>
          </a:p>
        </p:txBody>
      </p:sp>
      <p:sp>
        <p:nvSpPr>
          <p:cNvPr id="6" name="Title 1"/>
          <p:cNvSpPr>
            <a:spLocks noGrp="1"/>
          </p:cNvSpPr>
          <p:nvPr>
            <p:ph type="title"/>
          </p:nvPr>
        </p:nvSpPr>
        <p:spPr>
          <a:xfrm>
            <a:off x="0" y="1773110"/>
            <a:ext cx="12192000" cy="507831"/>
          </a:xfrm>
        </p:spPr>
        <p:txBody>
          <a:bodyPr/>
          <a:lstStyle>
            <a:lvl1pPr algn="ctr">
              <a:defRPr sz="3200"/>
            </a:lvl1pPr>
          </a:lstStyle>
          <a:p>
            <a:r>
              <a:rPr lang="en-GB"/>
              <a:t>Click to edit Master title style</a:t>
            </a:r>
            <a:endParaRPr lang="en-US" dirty="0"/>
          </a:p>
        </p:txBody>
      </p:sp>
    </p:spTree>
    <p:extLst>
      <p:ext uri="{BB962C8B-B14F-4D97-AF65-F5344CB8AC3E}">
        <p14:creationId xmlns:p14="http://schemas.microsoft.com/office/powerpoint/2010/main" val="21628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6" progId="TCLayout.ActiveDocument.1">
                  <p:embed/>
                </p:oleObj>
              </mc:Choice>
              <mc:Fallback>
                <p:oleObj name="think-cell Slide" r:id="rId3" imgW="347" imgH="34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doc id" hidden="1"/>
          <p:cNvSpPr>
            <a:spLocks noChangeArrowheads="1"/>
          </p:cNvSpPr>
          <p:nvPr userDrawn="1"/>
        </p:nvSpPr>
        <p:spPr bwMode="gray">
          <a:xfrm flipH="1">
            <a:off x="10658003" y="51835"/>
            <a:ext cx="123156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26"/>
            <a:endParaRPr lang="x-none" sz="612" baseline="0" noProof="0" dirty="0">
              <a:solidFill>
                <a:schemeClr val="accent6"/>
              </a:solidFill>
              <a:latin typeface="+mn-lt"/>
              <a:ea typeface="+mn-ea"/>
            </a:endParaRPr>
          </a:p>
        </p:txBody>
      </p:sp>
      <p:sp>
        <p:nvSpPr>
          <p:cNvPr id="6" name="Picture Placeholder 3"/>
          <p:cNvSpPr>
            <a:spLocks noGrp="1"/>
          </p:cNvSpPr>
          <p:nvPr>
            <p:ph type="pic" sz="quarter" idx="10" hasCustomPrompt="1"/>
          </p:nvPr>
        </p:nvSpPr>
        <p:spPr>
          <a:xfrm>
            <a:off x="0" y="0"/>
            <a:ext cx="8159552" cy="6858000"/>
          </a:xfrm>
          <a:prstGeom prst="rect">
            <a:avLst/>
          </a:prstGeom>
        </p:spPr>
        <p:txBody>
          <a:bodyPr/>
          <a:lstStyle/>
          <a:p>
            <a:r>
              <a:rPr lang="en-US" dirty="0"/>
              <a:t>Click icon to add picture</a:t>
            </a:r>
          </a:p>
        </p:txBody>
      </p:sp>
      <p:sp>
        <p:nvSpPr>
          <p:cNvPr id="7" name="Text Placeholder 13"/>
          <p:cNvSpPr>
            <a:spLocks noGrp="1"/>
          </p:cNvSpPr>
          <p:nvPr>
            <p:ph type="body" sz="quarter" idx="11" hasCustomPrompt="1"/>
          </p:nvPr>
        </p:nvSpPr>
        <p:spPr>
          <a:xfrm>
            <a:off x="8759825" y="1628775"/>
            <a:ext cx="2841625" cy="3890963"/>
          </a:xfrm>
          <a:prstGeom prst="rect">
            <a:avLst/>
          </a:prstGeom>
        </p:spPr>
        <p:txBody>
          <a:bodyPr anchor="ctr"/>
          <a:lstStyle>
            <a:lvl1pPr algn="ctr">
              <a:defRPr sz="1800" b="1"/>
            </a:lvl1pPr>
            <a:lvl2pPr>
              <a:defRPr sz="1800" b="1"/>
            </a:lvl2pPr>
            <a:lvl3pPr>
              <a:defRPr sz="1800" b="1"/>
            </a:lvl3pPr>
            <a:lvl4pPr>
              <a:defRPr sz="1800" b="1"/>
            </a:lvl4pPr>
            <a:lvl5pPr>
              <a:defRPr sz="1800" b="1"/>
            </a:lvl5pPr>
          </a:lstStyle>
          <a:p>
            <a:pPr lvl="0"/>
            <a:r>
              <a:rPr lang="en-US" dirty="0"/>
              <a:t>Add a chapter</a:t>
            </a:r>
          </a:p>
        </p:txBody>
      </p:sp>
    </p:spTree>
    <p:extLst>
      <p:ext uri="{BB962C8B-B14F-4D97-AF65-F5344CB8AC3E}">
        <p14:creationId xmlns:p14="http://schemas.microsoft.com/office/powerpoint/2010/main" val="1305840919"/>
      </p:ext>
    </p:extLst>
  </p:cSld>
  <p:clrMapOvr>
    <a:masterClrMapping/>
  </p:clrMapOvr>
  <p:extLst>
    <p:ext uri="{DCECCB84-F9BA-43D5-87BE-67443E8EF086}">
      <p15:sldGuideLst xmlns:p15="http://schemas.microsoft.com/office/powerpoint/2012/main">
        <p15:guide id="1" pos="7489">
          <p15:clr>
            <a:srgbClr val="F26B43"/>
          </p15:clr>
        </p15:guide>
        <p15:guide id="2" pos="101">
          <p15:clr>
            <a:srgbClr val="F26B43"/>
          </p15:clr>
        </p15:guide>
        <p15:guide id="3" orient="horz" pos="701">
          <p15:clr>
            <a:srgbClr val="F26B43"/>
          </p15:clr>
        </p15:guide>
        <p15:guide id="4" orient="horz" pos="399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925377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6" progId="TCLayout.ActiveDocument.1">
                  <p:embed/>
                </p:oleObj>
              </mc:Choice>
              <mc:Fallback>
                <p:oleObj name="think-cell Slide" r:id="rId3" imgW="347" imgH="34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hasCustomPrompt="1"/>
          </p:nvPr>
        </p:nvSpPr>
        <p:spPr bwMode="gray">
          <a:xfrm>
            <a:off x="600073" y="234866"/>
            <a:ext cx="9039227" cy="488164"/>
          </a:xfrm>
        </p:spPr>
        <p:txBody>
          <a:bodyPr/>
          <a:lstStyle>
            <a:lvl1pPr>
              <a:defRPr/>
            </a:lvl1pPr>
          </a:lstStyle>
          <a:p>
            <a:r>
              <a:rPr lang="en-US" dirty="0"/>
              <a:t>Click to add Headline</a:t>
            </a:r>
            <a:endParaRPr lang="x-none" dirty="0"/>
          </a:p>
        </p:txBody>
      </p:sp>
      <p:sp>
        <p:nvSpPr>
          <p:cNvPr id="5" name="doc id" hidden="1"/>
          <p:cNvSpPr>
            <a:spLocks noChangeArrowheads="1"/>
          </p:cNvSpPr>
          <p:nvPr userDrawn="1"/>
        </p:nvSpPr>
        <p:spPr bwMode="gray">
          <a:xfrm flipH="1">
            <a:off x="10658003" y="51835"/>
            <a:ext cx="123156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26"/>
            <a:endParaRPr lang="x-none" sz="612" baseline="0" noProof="0" dirty="0">
              <a:solidFill>
                <a:schemeClr val="accent6"/>
              </a:solidFill>
              <a:latin typeface="+mn-lt"/>
              <a:ea typeface="+mn-ea"/>
            </a:endParaRPr>
          </a:p>
        </p:txBody>
      </p:sp>
      <p:sp>
        <p:nvSpPr>
          <p:cNvPr id="9" name="Text Placeholder 7"/>
          <p:cNvSpPr>
            <a:spLocks noGrp="1"/>
          </p:cNvSpPr>
          <p:nvPr>
            <p:ph type="body" sz="quarter" idx="10" hasCustomPrompt="1"/>
          </p:nvPr>
        </p:nvSpPr>
        <p:spPr>
          <a:xfrm>
            <a:off x="600073" y="728856"/>
            <a:ext cx="9039227" cy="246221"/>
          </a:xfrm>
        </p:spPr>
        <p:txBody>
          <a:bodyPr/>
          <a:lstStyle>
            <a:lvl1pPr>
              <a:defRPr baseline="0">
                <a:solidFill>
                  <a:schemeClr val="accent4"/>
                </a:solidFill>
              </a:defRPr>
            </a:lvl1pPr>
          </a:lstStyle>
          <a:p>
            <a:pPr lvl="0"/>
            <a:r>
              <a:rPr lang="en-US" dirty="0"/>
              <a:t>Click to add Subline</a:t>
            </a:r>
          </a:p>
        </p:txBody>
      </p:sp>
      <p:sp>
        <p:nvSpPr>
          <p:cNvPr id="10" name="Bodytext"/>
          <p:cNvSpPr>
            <a:spLocks noGrp="1"/>
          </p:cNvSpPr>
          <p:nvPr>
            <p:ph sz="quarter" idx="14" hasCustomPrompt="1"/>
          </p:nvPr>
        </p:nvSpPr>
        <p:spPr>
          <a:xfrm>
            <a:off x="600072" y="1194894"/>
            <a:ext cx="10991853" cy="5184306"/>
          </a:xfrm>
        </p:spPr>
        <p:txBody>
          <a:bodyPr>
            <a:noAutofit/>
          </a:bodyPr>
          <a:lstStyle>
            <a:lvl2pPr>
              <a:defRPr/>
            </a:lvl2pPr>
          </a:lstStyle>
          <a:p>
            <a:pPr lvl="0"/>
            <a:r>
              <a:rPr lang="en-US" dirty="0"/>
              <a:t>Click to edit Master text styles</a:t>
            </a:r>
          </a:p>
        </p:txBody>
      </p:sp>
    </p:spTree>
    <p:extLst>
      <p:ext uri="{BB962C8B-B14F-4D97-AF65-F5344CB8AC3E}">
        <p14:creationId xmlns:p14="http://schemas.microsoft.com/office/powerpoint/2010/main" val="1806393017"/>
      </p:ext>
    </p:extLst>
  </p:cSld>
  <p:clrMapOvr>
    <a:masterClrMapping/>
  </p:clrMapOvr>
  <p:extLst>
    <p:ext uri="{DCECCB84-F9BA-43D5-87BE-67443E8EF086}">
      <p15:sldGuideLst xmlns:p15="http://schemas.microsoft.com/office/powerpoint/2012/main">
        <p15:guide id="1" pos="7489" userDrawn="1">
          <p15:clr>
            <a:srgbClr val="F26B43"/>
          </p15:clr>
        </p15:guide>
        <p15:guide id="2" pos="101" userDrawn="1">
          <p15:clr>
            <a:srgbClr val="F26B43"/>
          </p15:clr>
        </p15:guide>
        <p15:guide id="3" orient="horz" pos="701" userDrawn="1">
          <p15:clr>
            <a:srgbClr val="F26B43"/>
          </p15:clr>
        </p15:guide>
        <p15:guide id="4" orient="horz" pos="3991" userDrawn="1">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s / 2 content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6" progId="TCLayout.ActiveDocument.1">
                  <p:embed/>
                </p:oleObj>
              </mc:Choice>
              <mc:Fallback>
                <p:oleObj name="think-cell Slide" r:id="rId3" imgW="347" imgH="34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doc id" hidden="1"/>
          <p:cNvSpPr>
            <a:spLocks noChangeArrowheads="1"/>
          </p:cNvSpPr>
          <p:nvPr userDrawn="1"/>
        </p:nvSpPr>
        <p:spPr bwMode="gray">
          <a:xfrm flipH="1">
            <a:off x="10658003" y="51835"/>
            <a:ext cx="123156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26"/>
            <a:endParaRPr lang="x-none" sz="612" baseline="0" noProof="0" dirty="0">
              <a:solidFill>
                <a:schemeClr val="accent6"/>
              </a:solidFill>
              <a:latin typeface="+mn-lt"/>
              <a:ea typeface="+mn-ea"/>
            </a:endParaRPr>
          </a:p>
        </p:txBody>
      </p:sp>
      <p:sp>
        <p:nvSpPr>
          <p:cNvPr id="9" name="Text Placeholder 13"/>
          <p:cNvSpPr>
            <a:spLocks noGrp="1"/>
          </p:cNvSpPr>
          <p:nvPr>
            <p:ph type="body" sz="quarter" idx="16" hasCustomPrompt="1"/>
          </p:nvPr>
        </p:nvSpPr>
        <p:spPr>
          <a:xfrm>
            <a:off x="3266534" y="3860746"/>
            <a:ext cx="8325391" cy="2521004"/>
          </a:xfrm>
          <a:prstGeom prst="rect">
            <a:avLst/>
          </a:prstGeom>
          <a:noFill/>
        </p:spPr>
        <p:txBody>
          <a:bodyPr lIns="0">
            <a:noAutofit/>
          </a:bodyPr>
          <a:lstStyle>
            <a:lvl1pPr>
              <a:defRPr sz="1600"/>
            </a:lvl1pPr>
            <a:lvl2pPr>
              <a:defRPr sz="1600"/>
            </a:lvl2pPr>
            <a:lvl3pPr>
              <a:defRPr sz="1600"/>
            </a:lvl3pPr>
            <a:lvl4pPr>
              <a:defRPr sz="1600"/>
            </a:lvl4pPr>
            <a:lvl5pPr>
              <a:spcBef>
                <a:spcPts val="360"/>
              </a:spcBef>
              <a:defRPr sz="1600"/>
            </a:lvl5pPr>
          </a:lstStyle>
          <a:p>
            <a:pPr lvl="0"/>
            <a:r>
              <a:rPr lang="en-US" dirty="0"/>
              <a:t>Click to add text</a:t>
            </a:r>
          </a:p>
        </p:txBody>
      </p:sp>
      <p:sp>
        <p:nvSpPr>
          <p:cNvPr id="13" name="Bodytext"/>
          <p:cNvSpPr>
            <a:spLocks noGrp="1"/>
          </p:cNvSpPr>
          <p:nvPr>
            <p:ph type="body" sz="quarter" idx="13" hasCustomPrompt="1"/>
          </p:nvPr>
        </p:nvSpPr>
        <p:spPr>
          <a:xfrm>
            <a:off x="3266534" y="1194896"/>
            <a:ext cx="8325391" cy="2521003"/>
          </a:xfrm>
          <a:prstGeom prst="rect">
            <a:avLst/>
          </a:prstGeom>
          <a:noFill/>
        </p:spPr>
        <p:txBody>
          <a:bodyPr lIns="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spcBef>
                <a:spcPts val="360"/>
              </a:spcBef>
              <a:defRPr sz="1600">
                <a:latin typeface="+mn-lt"/>
              </a:defRPr>
            </a:lvl5pPr>
            <a:lvl6pPr>
              <a:defRPr>
                <a:latin typeface="+mn-lt"/>
              </a:defRPr>
            </a:lvl6pPr>
          </a:lstStyle>
          <a:p>
            <a:pPr lvl="0"/>
            <a:r>
              <a:rPr lang="en-US" dirty="0"/>
              <a:t>Click to add text</a:t>
            </a:r>
          </a:p>
        </p:txBody>
      </p:sp>
      <p:sp>
        <p:nvSpPr>
          <p:cNvPr id="16" name="Picture Placeholder 16"/>
          <p:cNvSpPr>
            <a:spLocks noGrp="1"/>
          </p:cNvSpPr>
          <p:nvPr>
            <p:ph type="pic" sz="quarter" idx="15" hasCustomPrompt="1"/>
          </p:nvPr>
        </p:nvSpPr>
        <p:spPr>
          <a:xfrm>
            <a:off x="600073" y="1194894"/>
            <a:ext cx="2519362" cy="2521005"/>
          </a:xfrm>
          <a:prstGeom prst="rect">
            <a:avLst/>
          </a:prstGeom>
        </p:spPr>
        <p:txBody>
          <a:bodyPr/>
          <a:lstStyle>
            <a:lvl1pPr>
              <a:defRPr/>
            </a:lvl1pPr>
          </a:lstStyle>
          <a:p>
            <a:r>
              <a:rPr lang="en-US" dirty="0"/>
              <a:t>Click icon to add picture</a:t>
            </a:r>
          </a:p>
        </p:txBody>
      </p:sp>
      <p:sp>
        <p:nvSpPr>
          <p:cNvPr id="17" name="Picture Placeholder 16"/>
          <p:cNvSpPr>
            <a:spLocks noGrp="1"/>
          </p:cNvSpPr>
          <p:nvPr>
            <p:ph type="pic" sz="quarter" idx="17" hasCustomPrompt="1"/>
          </p:nvPr>
        </p:nvSpPr>
        <p:spPr>
          <a:xfrm>
            <a:off x="600073" y="3860745"/>
            <a:ext cx="2519362" cy="2521004"/>
          </a:xfrm>
          <a:prstGeom prst="rect">
            <a:avLst/>
          </a:prstGeom>
        </p:spPr>
        <p:txBody>
          <a:bodyPr/>
          <a:lstStyle/>
          <a:p>
            <a:r>
              <a:rPr lang="en-US" dirty="0"/>
              <a:t>Click icon to add picture</a:t>
            </a:r>
          </a:p>
        </p:txBody>
      </p:sp>
      <p:sp>
        <p:nvSpPr>
          <p:cNvPr id="21" name="Text Placeholder 7"/>
          <p:cNvSpPr>
            <a:spLocks noGrp="1"/>
          </p:cNvSpPr>
          <p:nvPr>
            <p:ph type="body" sz="quarter" idx="10" hasCustomPrompt="1"/>
          </p:nvPr>
        </p:nvSpPr>
        <p:spPr>
          <a:xfrm>
            <a:off x="600073" y="728856"/>
            <a:ext cx="9039227" cy="246221"/>
          </a:xfrm>
        </p:spPr>
        <p:txBody>
          <a:bodyPr/>
          <a:lstStyle>
            <a:lvl1pPr>
              <a:defRPr baseline="0">
                <a:solidFill>
                  <a:schemeClr val="accent4"/>
                </a:solidFill>
              </a:defRPr>
            </a:lvl1pPr>
          </a:lstStyle>
          <a:p>
            <a:pPr lvl="0"/>
            <a:r>
              <a:rPr lang="en-US" dirty="0"/>
              <a:t>Click to add Subline</a:t>
            </a:r>
          </a:p>
        </p:txBody>
      </p:sp>
      <p:sp>
        <p:nvSpPr>
          <p:cNvPr id="22" name="2. Slide Title"/>
          <p:cNvSpPr>
            <a:spLocks noGrp="1"/>
          </p:cNvSpPr>
          <p:nvPr>
            <p:ph type="title" hasCustomPrompt="1"/>
          </p:nvPr>
        </p:nvSpPr>
        <p:spPr bwMode="gray">
          <a:xfrm>
            <a:off x="600073" y="234866"/>
            <a:ext cx="9039227" cy="488164"/>
          </a:xfrm>
        </p:spPr>
        <p:txBody>
          <a:bodyPr/>
          <a:lstStyle>
            <a:lvl1pPr>
              <a:defRPr/>
            </a:lvl1pPr>
          </a:lstStyle>
          <a:p>
            <a:r>
              <a:rPr lang="en-US" dirty="0"/>
              <a:t>Click to add Headline</a:t>
            </a:r>
            <a:endParaRPr lang="x-none" dirty="0"/>
          </a:p>
        </p:txBody>
      </p:sp>
    </p:spTree>
    <p:extLst>
      <p:ext uri="{BB962C8B-B14F-4D97-AF65-F5344CB8AC3E}">
        <p14:creationId xmlns:p14="http://schemas.microsoft.com/office/powerpoint/2010/main" val="1489897256"/>
      </p:ext>
    </p:extLst>
  </p:cSld>
  <p:clrMapOvr>
    <a:masterClrMapping/>
  </p:clrMapOvr>
  <p:extLst>
    <p:ext uri="{DCECCB84-F9BA-43D5-87BE-67443E8EF086}">
      <p15:sldGuideLst xmlns:p15="http://schemas.microsoft.com/office/powerpoint/2012/main">
        <p15:guide id="1" pos="7489">
          <p15:clr>
            <a:srgbClr val="F26B43"/>
          </p15:clr>
        </p15:guide>
        <p15:guide id="2" pos="101">
          <p15:clr>
            <a:srgbClr val="F26B43"/>
          </p15:clr>
        </p15:guide>
        <p15:guide id="3" orient="horz" pos="701">
          <p15:clr>
            <a:srgbClr val="F26B43"/>
          </p15:clr>
        </p15:guide>
        <p15:guide id="4" orient="horz" pos="399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ictures / 1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6" progId="TCLayout.ActiveDocument.1">
                  <p:embed/>
                </p:oleObj>
              </mc:Choice>
              <mc:Fallback>
                <p:oleObj name="think-cell Slide" r:id="rId3" imgW="347" imgH="34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doc id" hidden="1"/>
          <p:cNvSpPr>
            <a:spLocks noChangeArrowheads="1"/>
          </p:cNvSpPr>
          <p:nvPr userDrawn="1"/>
        </p:nvSpPr>
        <p:spPr bwMode="gray">
          <a:xfrm flipH="1">
            <a:off x="10658003" y="51835"/>
            <a:ext cx="123156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26"/>
            <a:endParaRPr lang="x-none" sz="612" baseline="0" noProof="0" dirty="0">
              <a:solidFill>
                <a:schemeClr val="accent6"/>
              </a:solidFill>
              <a:latin typeface="+mn-lt"/>
              <a:ea typeface="+mn-ea"/>
            </a:endParaRPr>
          </a:p>
        </p:txBody>
      </p:sp>
      <p:sp>
        <p:nvSpPr>
          <p:cNvPr id="7" name="Picture Placeholder 16"/>
          <p:cNvSpPr>
            <a:spLocks noGrp="1"/>
          </p:cNvSpPr>
          <p:nvPr>
            <p:ph type="pic" sz="quarter" idx="15" hasCustomPrompt="1"/>
          </p:nvPr>
        </p:nvSpPr>
        <p:spPr>
          <a:xfrm>
            <a:off x="600073" y="1194894"/>
            <a:ext cx="2519362" cy="2521003"/>
          </a:xfrm>
          <a:prstGeom prst="rect">
            <a:avLst/>
          </a:prstGeom>
        </p:spPr>
        <p:txBody>
          <a:bodyPr/>
          <a:lstStyle>
            <a:lvl1pPr>
              <a:defRPr/>
            </a:lvl1pPr>
          </a:lstStyle>
          <a:p>
            <a:r>
              <a:rPr lang="en-US" dirty="0"/>
              <a:t>Click icon to add picture</a:t>
            </a:r>
          </a:p>
        </p:txBody>
      </p:sp>
      <p:sp>
        <p:nvSpPr>
          <p:cNvPr id="11" name="Picture Placeholder 16"/>
          <p:cNvSpPr>
            <a:spLocks noGrp="1"/>
          </p:cNvSpPr>
          <p:nvPr>
            <p:ph type="pic" sz="quarter" idx="17" hasCustomPrompt="1"/>
          </p:nvPr>
        </p:nvSpPr>
        <p:spPr>
          <a:xfrm>
            <a:off x="600073" y="3860745"/>
            <a:ext cx="2519362" cy="2521003"/>
          </a:xfrm>
          <a:prstGeom prst="rect">
            <a:avLst/>
          </a:prstGeom>
        </p:spPr>
        <p:txBody>
          <a:bodyPr/>
          <a:lstStyle/>
          <a:p>
            <a:r>
              <a:rPr lang="en-US" dirty="0"/>
              <a:t>Click icon to add picture</a:t>
            </a:r>
          </a:p>
        </p:txBody>
      </p:sp>
      <p:sp>
        <p:nvSpPr>
          <p:cNvPr id="13" name="Bodytext"/>
          <p:cNvSpPr>
            <a:spLocks noGrp="1"/>
          </p:cNvSpPr>
          <p:nvPr>
            <p:ph type="body" sz="quarter" idx="18" hasCustomPrompt="1"/>
          </p:nvPr>
        </p:nvSpPr>
        <p:spPr>
          <a:xfrm>
            <a:off x="3266534" y="1194895"/>
            <a:ext cx="8325391" cy="5186854"/>
          </a:xfrm>
          <a:prstGeom prst="rect">
            <a:avLst/>
          </a:prstGeom>
          <a:noFill/>
        </p:spPr>
        <p:txBody>
          <a:bodyPr lIns="0">
            <a:noAutofit/>
          </a:bodyPr>
          <a:lstStyle>
            <a:lvl1pPr>
              <a:defRPr sz="1600"/>
            </a:lvl1pPr>
            <a:lvl2pPr>
              <a:defRPr sz="1600"/>
            </a:lvl2pPr>
            <a:lvl3pPr>
              <a:defRPr sz="1600"/>
            </a:lvl3pPr>
            <a:lvl4pPr>
              <a:defRPr sz="1600"/>
            </a:lvl4pPr>
            <a:lvl5pPr>
              <a:defRPr sz="1600"/>
            </a:lvl5pPr>
          </a:lstStyle>
          <a:p>
            <a:pPr lvl="0"/>
            <a:r>
              <a:rPr lang="en-US" dirty="0"/>
              <a:t>Click to add text</a:t>
            </a:r>
          </a:p>
        </p:txBody>
      </p:sp>
      <p:sp>
        <p:nvSpPr>
          <p:cNvPr id="17" name="2. Slide Title"/>
          <p:cNvSpPr>
            <a:spLocks noGrp="1"/>
          </p:cNvSpPr>
          <p:nvPr>
            <p:ph type="title" hasCustomPrompt="1"/>
          </p:nvPr>
        </p:nvSpPr>
        <p:spPr bwMode="gray">
          <a:xfrm>
            <a:off x="600073" y="234866"/>
            <a:ext cx="9039227" cy="488164"/>
          </a:xfrm>
        </p:spPr>
        <p:txBody>
          <a:bodyPr/>
          <a:lstStyle>
            <a:lvl1pPr>
              <a:defRPr/>
            </a:lvl1pPr>
          </a:lstStyle>
          <a:p>
            <a:r>
              <a:rPr lang="en-US" dirty="0"/>
              <a:t>Click to add Headline</a:t>
            </a:r>
            <a:endParaRPr lang="x-none" dirty="0"/>
          </a:p>
        </p:txBody>
      </p:sp>
      <p:sp>
        <p:nvSpPr>
          <p:cNvPr id="18" name="Text Placeholder 7"/>
          <p:cNvSpPr>
            <a:spLocks noGrp="1"/>
          </p:cNvSpPr>
          <p:nvPr>
            <p:ph type="body" sz="quarter" idx="10" hasCustomPrompt="1"/>
          </p:nvPr>
        </p:nvSpPr>
        <p:spPr>
          <a:xfrm>
            <a:off x="600073" y="728856"/>
            <a:ext cx="9039227" cy="246221"/>
          </a:xfrm>
        </p:spPr>
        <p:txBody>
          <a:bodyPr/>
          <a:lstStyle>
            <a:lvl1pPr>
              <a:defRPr baseline="0">
                <a:solidFill>
                  <a:schemeClr val="accent4"/>
                </a:solidFill>
              </a:defRPr>
            </a:lvl1pPr>
          </a:lstStyle>
          <a:p>
            <a:pPr lvl="0"/>
            <a:r>
              <a:rPr lang="en-US" dirty="0"/>
              <a:t>Click to add Subline</a:t>
            </a:r>
          </a:p>
        </p:txBody>
      </p:sp>
    </p:spTree>
    <p:extLst>
      <p:ext uri="{BB962C8B-B14F-4D97-AF65-F5344CB8AC3E}">
        <p14:creationId xmlns:p14="http://schemas.microsoft.com/office/powerpoint/2010/main" val="46899857"/>
      </p:ext>
    </p:extLst>
  </p:cSld>
  <p:clrMapOvr>
    <a:masterClrMapping/>
  </p:clrMapOvr>
  <p:extLst>
    <p:ext uri="{DCECCB84-F9BA-43D5-87BE-67443E8EF086}">
      <p15:sldGuideLst xmlns:p15="http://schemas.microsoft.com/office/powerpoint/2012/main">
        <p15:guide id="1" pos="7489">
          <p15:clr>
            <a:srgbClr val="F26B43"/>
          </p15:clr>
        </p15:guide>
        <p15:guide id="2" pos="101">
          <p15:clr>
            <a:srgbClr val="F26B43"/>
          </p15:clr>
        </p15:guide>
        <p15:guide id="3" orient="horz" pos="701">
          <p15:clr>
            <a:srgbClr val="F26B43"/>
          </p15:clr>
        </p15:guide>
        <p15:guide id="4" orient="horz" pos="399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ictures / 3 text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6" progId="TCLayout.ActiveDocument.1">
                  <p:embed/>
                </p:oleObj>
              </mc:Choice>
              <mc:Fallback>
                <p:oleObj name="think-cell Slide" r:id="rId3" imgW="347" imgH="34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doc id" hidden="1"/>
          <p:cNvSpPr>
            <a:spLocks noChangeArrowheads="1"/>
          </p:cNvSpPr>
          <p:nvPr userDrawn="1"/>
        </p:nvSpPr>
        <p:spPr bwMode="gray">
          <a:xfrm flipH="1">
            <a:off x="10658003" y="51835"/>
            <a:ext cx="123156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26"/>
            <a:endParaRPr lang="x-none" sz="612" baseline="0" noProof="0" dirty="0">
              <a:solidFill>
                <a:schemeClr val="accent6"/>
              </a:solidFill>
              <a:latin typeface="+mn-lt"/>
              <a:ea typeface="+mn-ea"/>
            </a:endParaRPr>
          </a:p>
        </p:txBody>
      </p:sp>
      <p:sp>
        <p:nvSpPr>
          <p:cNvPr id="8" name="Picture Placeholder 16"/>
          <p:cNvSpPr>
            <a:spLocks noGrp="1"/>
          </p:cNvSpPr>
          <p:nvPr>
            <p:ph type="pic" sz="quarter" idx="19" hasCustomPrompt="1"/>
          </p:nvPr>
        </p:nvSpPr>
        <p:spPr>
          <a:xfrm>
            <a:off x="600073" y="1194298"/>
            <a:ext cx="3420000" cy="2521602"/>
          </a:xfrm>
          <a:prstGeom prst="rect">
            <a:avLst/>
          </a:prstGeom>
        </p:spPr>
        <p:txBody>
          <a:bodyPr/>
          <a:lstStyle/>
          <a:p>
            <a:r>
              <a:rPr lang="en-US" dirty="0"/>
              <a:t>Click icon to add picture</a:t>
            </a:r>
          </a:p>
        </p:txBody>
      </p:sp>
      <p:sp>
        <p:nvSpPr>
          <p:cNvPr id="9" name="Bodytext"/>
          <p:cNvSpPr>
            <a:spLocks noGrp="1"/>
          </p:cNvSpPr>
          <p:nvPr>
            <p:ph type="body" sz="quarter" idx="16" hasCustomPrompt="1"/>
          </p:nvPr>
        </p:nvSpPr>
        <p:spPr>
          <a:xfrm>
            <a:off x="600073" y="3861291"/>
            <a:ext cx="3420000" cy="2521004"/>
          </a:xfrm>
          <a:prstGeom prst="rect">
            <a:avLst/>
          </a:prstGeom>
          <a:noFill/>
        </p:spPr>
        <p:txBody>
          <a:bodyPr lIns="0">
            <a:noAutofit/>
          </a:bodyPr>
          <a:lstStyle>
            <a:lvl1pPr>
              <a:defRPr sz="1600"/>
            </a:lvl1pPr>
            <a:lvl2pPr>
              <a:defRPr sz="1600"/>
            </a:lvl2pPr>
            <a:lvl3pPr>
              <a:defRPr sz="1600"/>
            </a:lvl3pPr>
            <a:lvl4pPr>
              <a:defRPr sz="1600"/>
            </a:lvl4pPr>
            <a:lvl5pPr>
              <a:spcBef>
                <a:spcPts val="360"/>
              </a:spcBef>
              <a:defRPr sz="1600"/>
            </a:lvl5pPr>
          </a:lstStyle>
          <a:p>
            <a:pPr lvl="0"/>
            <a:r>
              <a:rPr lang="en-US" dirty="0"/>
              <a:t>Click to add text</a:t>
            </a:r>
          </a:p>
        </p:txBody>
      </p:sp>
      <p:sp>
        <p:nvSpPr>
          <p:cNvPr id="12" name="Picture Placeholder 16"/>
          <p:cNvSpPr>
            <a:spLocks noGrp="1"/>
          </p:cNvSpPr>
          <p:nvPr>
            <p:ph type="pic" sz="quarter" idx="20" hasCustomPrompt="1"/>
          </p:nvPr>
        </p:nvSpPr>
        <p:spPr>
          <a:xfrm>
            <a:off x="8171924" y="1194298"/>
            <a:ext cx="3420000" cy="2521602"/>
          </a:xfrm>
          <a:prstGeom prst="rect">
            <a:avLst/>
          </a:prstGeom>
        </p:spPr>
        <p:txBody>
          <a:bodyPr/>
          <a:lstStyle/>
          <a:p>
            <a:r>
              <a:rPr lang="en-US" dirty="0"/>
              <a:t>Click icon to add picture</a:t>
            </a:r>
          </a:p>
        </p:txBody>
      </p:sp>
      <p:sp>
        <p:nvSpPr>
          <p:cNvPr id="14" name="Text Placeholder 13"/>
          <p:cNvSpPr>
            <a:spLocks noGrp="1"/>
          </p:cNvSpPr>
          <p:nvPr>
            <p:ph type="body" sz="quarter" idx="21" hasCustomPrompt="1"/>
          </p:nvPr>
        </p:nvSpPr>
        <p:spPr>
          <a:xfrm>
            <a:off x="4385997" y="3860745"/>
            <a:ext cx="3420001" cy="2521004"/>
          </a:xfrm>
          <a:prstGeom prst="rect">
            <a:avLst/>
          </a:prstGeom>
          <a:noFill/>
        </p:spPr>
        <p:txBody>
          <a:bodyPr lIns="0">
            <a:noAutofit/>
          </a:bodyPr>
          <a:lstStyle>
            <a:lvl1pPr>
              <a:defRPr sz="1600"/>
            </a:lvl1pPr>
            <a:lvl2pPr>
              <a:defRPr sz="1600"/>
            </a:lvl2pPr>
            <a:lvl3pPr>
              <a:defRPr sz="1600"/>
            </a:lvl3pPr>
            <a:lvl4pPr>
              <a:defRPr sz="1600"/>
            </a:lvl4pPr>
            <a:lvl5pPr>
              <a:spcBef>
                <a:spcPts val="360"/>
              </a:spcBef>
              <a:defRPr sz="1600"/>
            </a:lvl5pPr>
          </a:lstStyle>
          <a:p>
            <a:pPr lvl="0"/>
            <a:r>
              <a:rPr lang="en-US" dirty="0"/>
              <a:t>Click to add text</a:t>
            </a:r>
          </a:p>
        </p:txBody>
      </p:sp>
      <p:sp>
        <p:nvSpPr>
          <p:cNvPr id="15" name="Text Placeholder 13"/>
          <p:cNvSpPr>
            <a:spLocks noGrp="1"/>
          </p:cNvSpPr>
          <p:nvPr>
            <p:ph type="body" sz="quarter" idx="22" hasCustomPrompt="1"/>
          </p:nvPr>
        </p:nvSpPr>
        <p:spPr>
          <a:xfrm>
            <a:off x="8171924" y="3861291"/>
            <a:ext cx="3420002" cy="2521004"/>
          </a:xfrm>
          <a:prstGeom prst="rect">
            <a:avLst/>
          </a:prstGeom>
          <a:noFill/>
        </p:spPr>
        <p:txBody>
          <a:bodyPr lIns="0">
            <a:noAutofit/>
          </a:bodyPr>
          <a:lstStyle>
            <a:lvl1pPr>
              <a:defRPr sz="1600"/>
            </a:lvl1pPr>
            <a:lvl2pPr>
              <a:defRPr sz="1600"/>
            </a:lvl2pPr>
            <a:lvl3pPr>
              <a:defRPr sz="1600"/>
            </a:lvl3pPr>
            <a:lvl4pPr>
              <a:defRPr sz="1600"/>
            </a:lvl4pPr>
            <a:lvl5pPr>
              <a:spcBef>
                <a:spcPts val="360"/>
              </a:spcBef>
              <a:defRPr sz="1600"/>
            </a:lvl5pPr>
          </a:lstStyle>
          <a:p>
            <a:pPr lvl="0"/>
            <a:r>
              <a:rPr lang="en-US" dirty="0"/>
              <a:t>Click to add text</a:t>
            </a:r>
          </a:p>
        </p:txBody>
      </p:sp>
      <p:sp>
        <p:nvSpPr>
          <p:cNvPr id="16" name="Picture Placeholder 16"/>
          <p:cNvSpPr>
            <a:spLocks noGrp="1"/>
          </p:cNvSpPr>
          <p:nvPr>
            <p:ph type="pic" sz="quarter" idx="23" hasCustomPrompt="1"/>
          </p:nvPr>
        </p:nvSpPr>
        <p:spPr>
          <a:xfrm>
            <a:off x="4385998" y="1194298"/>
            <a:ext cx="3420000" cy="2521602"/>
          </a:xfrm>
          <a:prstGeom prst="rect">
            <a:avLst/>
          </a:prstGeom>
        </p:spPr>
        <p:txBody>
          <a:bodyPr/>
          <a:lstStyle/>
          <a:p>
            <a:r>
              <a:rPr lang="en-US" dirty="0"/>
              <a:t>Click icon to add picture</a:t>
            </a:r>
          </a:p>
        </p:txBody>
      </p:sp>
      <p:sp>
        <p:nvSpPr>
          <p:cNvPr id="22" name="Text Placeholder 7"/>
          <p:cNvSpPr>
            <a:spLocks noGrp="1"/>
          </p:cNvSpPr>
          <p:nvPr>
            <p:ph type="body" sz="quarter" idx="10" hasCustomPrompt="1"/>
          </p:nvPr>
        </p:nvSpPr>
        <p:spPr>
          <a:xfrm>
            <a:off x="600073" y="728856"/>
            <a:ext cx="9039227" cy="246221"/>
          </a:xfrm>
        </p:spPr>
        <p:txBody>
          <a:bodyPr/>
          <a:lstStyle>
            <a:lvl1pPr>
              <a:defRPr baseline="0">
                <a:solidFill>
                  <a:schemeClr val="accent4"/>
                </a:solidFill>
              </a:defRPr>
            </a:lvl1pPr>
          </a:lstStyle>
          <a:p>
            <a:pPr lvl="0"/>
            <a:r>
              <a:rPr lang="en-US" dirty="0"/>
              <a:t>Click to add Subline</a:t>
            </a:r>
          </a:p>
        </p:txBody>
      </p:sp>
      <p:sp>
        <p:nvSpPr>
          <p:cNvPr id="23" name="2. Slide Title"/>
          <p:cNvSpPr>
            <a:spLocks noGrp="1"/>
          </p:cNvSpPr>
          <p:nvPr>
            <p:ph type="title" hasCustomPrompt="1"/>
          </p:nvPr>
        </p:nvSpPr>
        <p:spPr bwMode="gray">
          <a:xfrm>
            <a:off x="600073" y="234866"/>
            <a:ext cx="9039227" cy="488164"/>
          </a:xfrm>
        </p:spPr>
        <p:txBody>
          <a:bodyPr/>
          <a:lstStyle>
            <a:lvl1pPr>
              <a:defRPr/>
            </a:lvl1pPr>
          </a:lstStyle>
          <a:p>
            <a:r>
              <a:rPr lang="en-US" dirty="0"/>
              <a:t>Click to add Headline</a:t>
            </a:r>
            <a:endParaRPr lang="x-none" dirty="0"/>
          </a:p>
        </p:txBody>
      </p:sp>
    </p:spTree>
    <p:extLst>
      <p:ext uri="{BB962C8B-B14F-4D97-AF65-F5344CB8AC3E}">
        <p14:creationId xmlns:p14="http://schemas.microsoft.com/office/powerpoint/2010/main" val="385705771"/>
      </p:ext>
    </p:extLst>
  </p:cSld>
  <p:clrMapOvr>
    <a:masterClrMapping/>
  </p:clrMapOvr>
  <p:extLst>
    <p:ext uri="{DCECCB84-F9BA-43D5-87BE-67443E8EF086}">
      <p15:sldGuideLst xmlns:p15="http://schemas.microsoft.com/office/powerpoint/2012/main">
        <p15:guide id="1" pos="7489">
          <p15:clr>
            <a:srgbClr val="F26B43"/>
          </p15:clr>
        </p15:guide>
        <p15:guide id="2" pos="101">
          <p15:clr>
            <a:srgbClr val="F26B43"/>
          </p15:clr>
        </p15:guide>
        <p15:guide id="3" orient="horz" pos="701">
          <p15:clr>
            <a:srgbClr val="F26B43"/>
          </p15:clr>
        </p15:guide>
        <p15:guide id="4" orient="horz" pos="399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6" progId="TCLayout.ActiveDocument.1">
                  <p:embed/>
                </p:oleObj>
              </mc:Choice>
              <mc:Fallback>
                <p:oleObj name="think-cell Slide" r:id="rId3" imgW="347" imgH="346"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doc id" hidden="1"/>
          <p:cNvSpPr>
            <a:spLocks noChangeArrowheads="1"/>
          </p:cNvSpPr>
          <p:nvPr userDrawn="1"/>
        </p:nvSpPr>
        <p:spPr bwMode="gray">
          <a:xfrm flipH="1">
            <a:off x="10658003" y="51835"/>
            <a:ext cx="1231563"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218026"/>
            <a:endParaRPr lang="x-none" sz="612" baseline="0" noProof="0" dirty="0">
              <a:solidFill>
                <a:schemeClr val="accent6"/>
              </a:solidFill>
              <a:latin typeface="+mn-lt"/>
              <a:ea typeface="+mn-ea"/>
            </a:endParaRPr>
          </a:p>
        </p:txBody>
      </p:sp>
      <p:sp>
        <p:nvSpPr>
          <p:cNvPr id="6" name="Bodytext"/>
          <p:cNvSpPr>
            <a:spLocks noGrp="1"/>
          </p:cNvSpPr>
          <p:nvPr>
            <p:ph sz="quarter" idx="19" hasCustomPrompt="1"/>
          </p:nvPr>
        </p:nvSpPr>
        <p:spPr>
          <a:xfrm>
            <a:off x="600073" y="1194894"/>
            <a:ext cx="5423919" cy="5186856"/>
          </a:xfrm>
          <a:prstGeom prst="rect">
            <a:avLst/>
          </a:prstGeom>
        </p:spPr>
        <p:txBody>
          <a:bodyPr lIns="0">
            <a:noAutofit/>
          </a:bodyPr>
          <a:lstStyle>
            <a:lvl1pPr>
              <a:defRPr/>
            </a:lvl1pPr>
          </a:lstStyle>
          <a:p>
            <a:pPr lvl="0"/>
            <a:r>
              <a:rPr lang="en-US" dirty="0"/>
              <a:t>Click to edit Master text styles</a:t>
            </a:r>
          </a:p>
        </p:txBody>
      </p:sp>
      <p:sp>
        <p:nvSpPr>
          <p:cNvPr id="7" name="Content Placeholder 4"/>
          <p:cNvSpPr>
            <a:spLocks noGrp="1"/>
          </p:cNvSpPr>
          <p:nvPr>
            <p:ph sz="quarter" idx="20" hasCustomPrompt="1"/>
          </p:nvPr>
        </p:nvSpPr>
        <p:spPr>
          <a:xfrm>
            <a:off x="6156880" y="1194894"/>
            <a:ext cx="5435045" cy="5186856"/>
          </a:xfrm>
          <a:prstGeom prst="rect">
            <a:avLst/>
          </a:prstGeom>
        </p:spPr>
        <p:txBody>
          <a:bodyPr lIns="0">
            <a:noAutofit/>
          </a:bodyPr>
          <a:lstStyle>
            <a:lvl1pPr>
              <a:defRPr/>
            </a:lvl1pPr>
          </a:lstStyle>
          <a:p>
            <a:pPr lvl="0"/>
            <a:r>
              <a:rPr lang="en-US" dirty="0"/>
              <a:t>Click to edit Master text styles</a:t>
            </a:r>
          </a:p>
        </p:txBody>
      </p:sp>
      <p:sp>
        <p:nvSpPr>
          <p:cNvPr id="13" name="2. Slide Title"/>
          <p:cNvSpPr>
            <a:spLocks noGrp="1"/>
          </p:cNvSpPr>
          <p:nvPr>
            <p:ph type="title" hasCustomPrompt="1"/>
          </p:nvPr>
        </p:nvSpPr>
        <p:spPr bwMode="gray">
          <a:xfrm>
            <a:off x="600073" y="234866"/>
            <a:ext cx="9039227" cy="488164"/>
          </a:xfrm>
        </p:spPr>
        <p:txBody>
          <a:bodyPr/>
          <a:lstStyle>
            <a:lvl1pPr>
              <a:defRPr/>
            </a:lvl1pPr>
          </a:lstStyle>
          <a:p>
            <a:r>
              <a:rPr lang="en-US" dirty="0"/>
              <a:t>Click to add Headline</a:t>
            </a:r>
            <a:endParaRPr lang="x-none" dirty="0"/>
          </a:p>
        </p:txBody>
      </p:sp>
      <p:sp>
        <p:nvSpPr>
          <p:cNvPr id="14" name="Text Placeholder 7"/>
          <p:cNvSpPr>
            <a:spLocks noGrp="1"/>
          </p:cNvSpPr>
          <p:nvPr>
            <p:ph type="body" sz="quarter" idx="10" hasCustomPrompt="1"/>
          </p:nvPr>
        </p:nvSpPr>
        <p:spPr>
          <a:xfrm>
            <a:off x="600073" y="728856"/>
            <a:ext cx="9039227" cy="246221"/>
          </a:xfrm>
        </p:spPr>
        <p:txBody>
          <a:bodyPr/>
          <a:lstStyle>
            <a:lvl1pPr>
              <a:defRPr baseline="0">
                <a:solidFill>
                  <a:schemeClr val="accent4"/>
                </a:solidFill>
              </a:defRPr>
            </a:lvl1pPr>
          </a:lstStyle>
          <a:p>
            <a:pPr lvl="0"/>
            <a:r>
              <a:rPr lang="en-US" dirty="0"/>
              <a:t>Click to add Subline</a:t>
            </a:r>
          </a:p>
        </p:txBody>
      </p:sp>
    </p:spTree>
    <p:extLst>
      <p:ext uri="{BB962C8B-B14F-4D97-AF65-F5344CB8AC3E}">
        <p14:creationId xmlns:p14="http://schemas.microsoft.com/office/powerpoint/2010/main" val="2785518211"/>
      </p:ext>
    </p:extLst>
  </p:cSld>
  <p:clrMapOvr>
    <a:masterClrMapping/>
  </p:clrMapOvr>
  <p:extLst>
    <p:ext uri="{DCECCB84-F9BA-43D5-87BE-67443E8EF086}">
      <p15:sldGuideLst xmlns:p15="http://schemas.microsoft.com/office/powerpoint/2012/main">
        <p15:guide id="1" pos="7489">
          <p15:clr>
            <a:srgbClr val="F26B43"/>
          </p15:clr>
        </p15:guide>
        <p15:guide id="2" pos="101">
          <p15:clr>
            <a:srgbClr val="F26B43"/>
          </p15:clr>
        </p15:guide>
        <p15:guide id="3" orient="horz" pos="701">
          <p15:clr>
            <a:srgbClr val="F26B43"/>
          </p15:clr>
        </p15:guide>
        <p15:guide id="4" orient="horz" pos="399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9" name="Grafik 11">
            <a:extLst>
              <a:ext uri="{FF2B5EF4-FFF2-40B4-BE49-F238E27FC236}">
                <a16:creationId xmlns:a16="http://schemas.microsoft.com/office/drawing/2014/main" id="{BA48C2C7-6056-4949-B388-3AA145AB98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3" name="Object 2" hidden="1"/>
          <p:cNvGraphicFramePr>
            <a:graphicFrameLocks noChangeAspect="1"/>
          </p:cNvGraphicFramePr>
          <p:nvPr userDrawn="1">
            <p:custDataLst>
              <p:tags r:id="rId1"/>
            </p:custDataLst>
          </p:nvPr>
        </p:nvGraphicFramePr>
        <p:xfrm>
          <a:off x="2162" y="1623"/>
          <a:ext cx="2159" cy="1619"/>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2" y="1623"/>
                        <a:ext cx="2159" cy="161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8BC3794-3DBD-4B4B-A77B-031751405A41}"/>
              </a:ext>
            </a:extLst>
          </p:cNvPr>
          <p:cNvSpPr/>
          <p:nvPr userDrawn="1">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200" b="0"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57" name="Document type" hidden="1"/>
          <p:cNvSpPr txBox="1">
            <a:spLocks noChangeArrowheads="1"/>
          </p:cNvSpPr>
          <p:nvPr userDrawn="1"/>
        </p:nvSpPr>
        <p:spPr bwMode="gray">
          <a:xfrm>
            <a:off x="595474" y="4947682"/>
            <a:ext cx="575522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eaLnBrk="0" hangingPunct="1">
              <a:defRPr lang="x-none"/>
            </a:pPr>
            <a:r>
              <a:rPr lang="x-none" sz="1600" baseline="0" noProof="0" dirty="0">
                <a:solidFill>
                  <a:schemeClr val="accent6"/>
                </a:solidFill>
                <a:latin typeface="+mn-lt"/>
              </a:rPr>
              <a:t>Document type | Date</a:t>
            </a:r>
          </a:p>
        </p:txBody>
      </p:sp>
      <p:sp>
        <p:nvSpPr>
          <p:cNvPr id="22" name="Text Placeholder 6"/>
          <p:cNvSpPr>
            <a:spLocks noGrp="1"/>
          </p:cNvSpPr>
          <p:nvPr>
            <p:ph type="body" sz="quarter" idx="10" hasCustomPrompt="1"/>
          </p:nvPr>
        </p:nvSpPr>
        <p:spPr>
          <a:xfrm>
            <a:off x="9420436" y="5284395"/>
            <a:ext cx="2220179" cy="184666"/>
          </a:xfrm>
        </p:spPr>
        <p:txBody>
          <a:bodyPr/>
          <a:lstStyle>
            <a:lvl1pPr algn="r">
              <a:defRPr sz="1200">
                <a:solidFill>
                  <a:schemeClr val="tx2"/>
                </a:solidFill>
              </a:defRPr>
            </a:lvl1pPr>
          </a:lstStyle>
          <a:p>
            <a:pPr lvl="0"/>
            <a:r>
              <a:rPr lang="en-US" dirty="0"/>
              <a:t>mm/</a:t>
            </a:r>
            <a:r>
              <a:rPr lang="en-US" dirty="0" err="1"/>
              <a:t>yyyy</a:t>
            </a:r>
            <a:endParaRPr lang="en-US" dirty="0"/>
          </a:p>
        </p:txBody>
      </p:sp>
      <p:sp>
        <p:nvSpPr>
          <p:cNvPr id="23" name="Text Placeholder 6"/>
          <p:cNvSpPr>
            <a:spLocks noGrp="1"/>
          </p:cNvSpPr>
          <p:nvPr>
            <p:ph type="body" sz="quarter" idx="11" hasCustomPrompt="1"/>
          </p:nvPr>
        </p:nvSpPr>
        <p:spPr>
          <a:xfrm>
            <a:off x="551385" y="4867075"/>
            <a:ext cx="3992040" cy="307777"/>
          </a:xfrm>
        </p:spPr>
        <p:txBody>
          <a:bodyPr/>
          <a:lstStyle>
            <a:lvl1pPr algn="l">
              <a:defRPr sz="2000">
                <a:solidFill>
                  <a:schemeClr val="tx2"/>
                </a:solidFill>
              </a:defRPr>
            </a:lvl1pPr>
          </a:lstStyle>
          <a:p>
            <a:pPr lvl="0"/>
            <a:r>
              <a:rPr lang="en-US" dirty="0" err="1"/>
              <a:t>Firstname</a:t>
            </a:r>
            <a:r>
              <a:rPr lang="en-US" dirty="0"/>
              <a:t> </a:t>
            </a:r>
            <a:r>
              <a:rPr lang="en-US" dirty="0" err="1"/>
              <a:t>Lastname</a:t>
            </a:r>
            <a:endParaRPr lang="en-US" dirty="0"/>
          </a:p>
        </p:txBody>
      </p:sp>
      <p:sp>
        <p:nvSpPr>
          <p:cNvPr id="24" name="Text Placeholder 6"/>
          <p:cNvSpPr>
            <a:spLocks noGrp="1"/>
          </p:cNvSpPr>
          <p:nvPr>
            <p:ph type="body" sz="quarter" idx="12" hasCustomPrompt="1"/>
          </p:nvPr>
        </p:nvSpPr>
        <p:spPr>
          <a:xfrm>
            <a:off x="551385" y="5284395"/>
            <a:ext cx="3992040" cy="554430"/>
          </a:xfrm>
        </p:spPr>
        <p:txBody>
          <a:bodyPr/>
          <a:lstStyle>
            <a:lvl1pPr algn="l">
              <a:defRPr sz="1200" baseline="0">
                <a:solidFill>
                  <a:schemeClr val="tx2"/>
                </a:solidFill>
              </a:defRPr>
            </a:lvl1pPr>
          </a:lstStyle>
          <a:p>
            <a:pPr lvl="0"/>
            <a:r>
              <a:rPr lang="en-US" dirty="0"/>
              <a:t>Job Title, Legal Entity</a:t>
            </a:r>
          </a:p>
        </p:txBody>
      </p:sp>
      <p:sp>
        <p:nvSpPr>
          <p:cNvPr id="12" name="TextBox 11"/>
          <p:cNvSpPr txBox="1"/>
          <p:nvPr userDrawn="1"/>
        </p:nvSpPr>
        <p:spPr>
          <a:xfrm>
            <a:off x="475183" y="6024646"/>
            <a:ext cx="11297717" cy="430887"/>
          </a:xfrm>
          <a:prstGeom prst="rect">
            <a:avLst/>
          </a:prstGeom>
          <a:noFill/>
        </p:spPr>
        <p:txBody>
          <a:bodyPr wrap="square" rtlCol="0">
            <a:spAutoFit/>
          </a:bodyPr>
          <a:lstStyle/>
          <a:p>
            <a:r>
              <a:rPr lang="en-US" sz="1090" b="1" i="0" kern="1200" dirty="0">
                <a:solidFill>
                  <a:schemeClr val="tx2"/>
                </a:solidFill>
                <a:effectLst/>
                <a:latin typeface="Arial" charset="0"/>
                <a:ea typeface="+mn-ea"/>
                <a:cs typeface="+mn-cs"/>
              </a:rPr>
              <a:t>Please note: </a:t>
            </a:r>
            <a:r>
              <a:rPr lang="en-US" sz="1090" i="0" kern="1200" dirty="0">
                <a:solidFill>
                  <a:schemeClr val="tx2"/>
                </a:solidFill>
                <a:effectLst/>
                <a:latin typeface="Arial" charset="0"/>
                <a:ea typeface="+mn-ea"/>
                <a:cs typeface="+mn-cs"/>
              </a:rPr>
              <a:t>The ams brand is owned by ams AG, the OSRAM brand is owned by OSRAM GmbH. ams group and OSRAM group are in the process of integration. The combination of the ams and OSRAM brand is not representing a new brand. This is a visual symbol of the two companies coming together, representing the aspiration of our future joined group.</a:t>
            </a:r>
          </a:p>
        </p:txBody>
      </p:sp>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326269" y="2664878"/>
            <a:ext cx="9595543" cy="1528243"/>
          </a:xfrm>
          <a:prstGeom prst="rect">
            <a:avLst/>
          </a:prstGeom>
        </p:spPr>
      </p:pic>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51385" y="402799"/>
            <a:ext cx="1486967" cy="282852"/>
          </a:xfrm>
          <a:prstGeom prst="rect">
            <a:avLst/>
          </a:prstGeom>
        </p:spPr>
      </p:pic>
    </p:spTree>
    <p:extLst>
      <p:ext uri="{BB962C8B-B14F-4D97-AF65-F5344CB8AC3E}">
        <p14:creationId xmlns:p14="http://schemas.microsoft.com/office/powerpoint/2010/main" val="27466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26" Type="http://schemas.openxmlformats.org/officeDocument/2006/relationships/tags" Target="../tags/tag16.xml"/><Relationship Id="rId3" Type="http://schemas.openxmlformats.org/officeDocument/2006/relationships/slideLayout" Target="../slideLayouts/slideLayout3.xml"/><Relationship Id="rId21" Type="http://schemas.openxmlformats.org/officeDocument/2006/relationships/tags" Target="../tags/tag11.xml"/><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5" Type="http://schemas.openxmlformats.org/officeDocument/2006/relationships/tags" Target="../tags/tag15.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tags" Target="../tags/tag1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tags" Target="../tags/tag14.xml"/><Relationship Id="rId5" Type="http://schemas.openxmlformats.org/officeDocument/2006/relationships/slideLayout" Target="../slideLayouts/slideLayout5.xml"/><Relationship Id="rId15" Type="http://schemas.openxmlformats.org/officeDocument/2006/relationships/tags" Target="../tags/tag5.xml"/><Relationship Id="rId23" Type="http://schemas.openxmlformats.org/officeDocument/2006/relationships/tags" Target="../tags/tag13.xml"/><Relationship Id="rId28" Type="http://schemas.openxmlformats.org/officeDocument/2006/relationships/tags" Target="../tags/tag18.xml"/><Relationship Id="rId10" Type="http://schemas.openxmlformats.org/officeDocument/2006/relationships/slideLayout" Target="../slideLayouts/slideLayout10.xml"/><Relationship Id="rId19" Type="http://schemas.openxmlformats.org/officeDocument/2006/relationships/tags" Target="../tags/tag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tags" Target="../tags/tag12.xml"/><Relationship Id="rId27" Type="http://schemas.openxmlformats.org/officeDocument/2006/relationships/tags" Target="../tags/tag1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2"/>
            </p:custDataLst>
            <p:extLst>
              <p:ext uri="{D42A27DB-BD31-4B8C-83A1-F6EECF244321}">
                <p14:modId xmlns:p14="http://schemas.microsoft.com/office/powerpoint/2010/main" val="865033568"/>
              </p:ext>
            </p:extLst>
          </p:nvPr>
        </p:nvGraphicFramePr>
        <p:xfrm>
          <a:off x="0" y="1"/>
          <a:ext cx="215979" cy="161975"/>
        </p:xfrm>
        <a:graphic>
          <a:graphicData uri="http://schemas.openxmlformats.org/presentationml/2006/ole">
            <mc:AlternateContent xmlns:mc="http://schemas.openxmlformats.org/markup-compatibility/2006">
              <mc:Choice xmlns:v="urn:schemas-microsoft-com:vml" Requires="v">
                <p:oleObj name="think-cell Slide" r:id="rId29" imgW="270" imgH="270" progId="TCLayout.ActiveDocument.1">
                  <p:embed/>
                </p:oleObj>
              </mc:Choice>
              <mc:Fallback>
                <p:oleObj name="think-cell Slide" r:id="rId29" imgW="270" imgH="270" progId="TCLayout.ActiveDocument.1">
                  <p:embed/>
                  <p:pic>
                    <p:nvPicPr>
                      <p:cNvPr id="2" name="Object 1" hidden="1"/>
                      <p:cNvPicPr/>
                      <p:nvPr/>
                    </p:nvPicPr>
                    <p:blipFill>
                      <a:blip r:embed="rId30"/>
                      <a:stretch>
                        <a:fillRect/>
                      </a:stretch>
                    </p:blipFill>
                    <p:spPr>
                      <a:xfrm>
                        <a:off x="0" y="1"/>
                        <a:ext cx="215979" cy="161975"/>
                      </a:xfrm>
                      <a:prstGeom prst="rect">
                        <a:avLst/>
                      </a:prstGeom>
                    </p:spPr>
                  </p:pic>
                </p:oleObj>
              </mc:Fallback>
            </mc:AlternateContent>
          </a:graphicData>
        </a:graphic>
      </p:graphicFrame>
      <p:sp>
        <p:nvSpPr>
          <p:cNvPr id="6" name="Rectangle 5" hidden="1"/>
          <p:cNvSpPr/>
          <p:nvPr userDrawn="1">
            <p:custDataLst>
              <p:tags r:id="rId13"/>
            </p:custDataLst>
          </p:nvPr>
        </p:nvSpPr>
        <p:spPr bwMode="auto">
          <a:xfrm>
            <a:off x="0" y="1"/>
            <a:ext cx="215979" cy="161975"/>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x-none" sz="2176"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9" name="Title Placeholder 2"/>
          <p:cNvSpPr>
            <a:spLocks noGrp="1" noChangeArrowheads="1"/>
          </p:cNvSpPr>
          <p:nvPr>
            <p:ph type="title"/>
          </p:nvPr>
        </p:nvSpPr>
        <p:spPr bwMode="gray">
          <a:xfrm>
            <a:off x="603250" y="234866"/>
            <a:ext cx="90265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x-none" noProof="0" dirty="0"/>
          </a:p>
        </p:txBody>
      </p:sp>
      <p:sp>
        <p:nvSpPr>
          <p:cNvPr id="10" name="1. On-page tracker" hidden="1"/>
          <p:cNvSpPr>
            <a:spLocks noChangeArrowheads="1"/>
          </p:cNvSpPr>
          <p:nvPr userDrawn="1"/>
        </p:nvSpPr>
        <p:spPr bwMode="gray">
          <a:xfrm>
            <a:off x="233258" y="77303"/>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x-none"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233258" y="556168"/>
            <a:ext cx="1035123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lang="x-none" sz="2400">
                <a:solidFill>
                  <a:schemeClr val="tx1"/>
                </a:solidFill>
                <a:latin typeface="Arial" charset="0"/>
              </a:defRPr>
            </a:lvl1pPr>
            <a:lvl2pPr marL="447675" defTabSz="895350">
              <a:defRPr lang="x-none" sz="2400">
                <a:solidFill>
                  <a:schemeClr val="tx1"/>
                </a:solidFill>
                <a:latin typeface="Arial" charset="0"/>
              </a:defRPr>
            </a:lvl2pPr>
            <a:lvl3pPr marL="895350" defTabSz="895350">
              <a:defRPr lang="x-none" sz="2400">
                <a:solidFill>
                  <a:schemeClr val="tx1"/>
                </a:solidFill>
                <a:latin typeface="Arial" charset="0"/>
              </a:defRPr>
            </a:lvl3pPr>
            <a:lvl4pPr marL="1344613"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defRPr lang="x-none"/>
            </a:pPr>
            <a:r>
              <a:rPr lang="x-none" sz="1600" baseline="0" noProof="0" dirty="0">
                <a:solidFill>
                  <a:schemeClr val="accent6"/>
                </a:solidFill>
                <a:latin typeface="+mn-lt"/>
                <a:ea typeface="+mn-ea"/>
              </a:rPr>
              <a:t>Unit of measure</a:t>
            </a:r>
          </a:p>
        </p:txBody>
      </p:sp>
      <p:sp>
        <p:nvSpPr>
          <p:cNvPr id="13" name="4. Footnote" hidden="1"/>
          <p:cNvSpPr txBox="1">
            <a:spLocks noChangeArrowheads="1"/>
          </p:cNvSpPr>
          <p:nvPr/>
        </p:nvSpPr>
        <p:spPr bwMode="gray">
          <a:xfrm>
            <a:off x="233258" y="6437237"/>
            <a:ext cx="1172548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4138" indent="-84138">
              <a:defRPr lang="x-none"/>
            </a:pPr>
            <a:r>
              <a:rPr lang="x-none" sz="800" baseline="0" noProof="0" dirty="0">
                <a:solidFill>
                  <a:schemeClr val="accent6"/>
                </a:solidFill>
                <a:latin typeface="+mn-lt"/>
                <a:ea typeface="+mn-ea"/>
              </a:rPr>
              <a:t>1 Footnote</a:t>
            </a:r>
          </a:p>
        </p:txBody>
      </p:sp>
      <p:sp>
        <p:nvSpPr>
          <p:cNvPr id="14" name="5. Source" hidden="1"/>
          <p:cNvSpPr>
            <a:spLocks noChangeArrowheads="1"/>
          </p:cNvSpPr>
          <p:nvPr/>
        </p:nvSpPr>
        <p:spPr bwMode="gray">
          <a:xfrm>
            <a:off x="233258" y="6641718"/>
            <a:ext cx="1068201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519113" indent="-519113" defTabSz="1218026">
              <a:tabLst/>
            </a:pPr>
            <a:r>
              <a:rPr lang="x-none" sz="800" baseline="0" noProof="0" dirty="0">
                <a:solidFill>
                  <a:schemeClr val="accent6"/>
                </a:solidFill>
                <a:latin typeface="+mn-lt"/>
                <a:ea typeface="+mn-ea"/>
              </a:rPr>
              <a:t>SOURCE : Source</a:t>
            </a:r>
            <a:endParaRPr lang="en-US" sz="800" baseline="0" noProof="0" dirty="0">
              <a:solidFill>
                <a:schemeClr val="accent6"/>
              </a:solidFill>
              <a:latin typeface="+mn-lt"/>
              <a:ea typeface="+mn-ea"/>
            </a:endParaRPr>
          </a:p>
        </p:txBody>
      </p:sp>
      <p:sp>
        <p:nvSpPr>
          <p:cNvPr id="3" name="Text Placeholder 2"/>
          <p:cNvSpPr>
            <a:spLocks noGrp="1"/>
          </p:cNvSpPr>
          <p:nvPr userDrawn="1">
            <p:ph type="body" idx="1"/>
          </p:nvPr>
        </p:nvSpPr>
        <p:spPr bwMode="gray">
          <a:xfrm>
            <a:off x="2371626" y="2615195"/>
            <a:ext cx="5801188" cy="1231106"/>
          </a:xfrm>
          <a:prstGeom prst="rect">
            <a:avLst/>
          </a:prstGeom>
        </p:spPr>
        <p:txBody>
          <a:bodyPr vert="horz" wrap="square" lIns="0" tIns="0" rIns="0" bIns="0" rtlCol="0">
            <a:spAutoFit/>
          </a:bodyPr>
          <a:lstStyle/>
          <a:p>
            <a:pPr lvl="0" latinLnBrk="0"/>
            <a:r>
              <a:rPr lang="en-GB"/>
              <a:t>Click to edit Master text styles</a:t>
            </a:r>
          </a:p>
          <a:p>
            <a:pPr lvl="1" latinLnBrk="0"/>
            <a:r>
              <a:rPr lang="en-GB"/>
              <a:t>Second level</a:t>
            </a:r>
          </a:p>
          <a:p>
            <a:pPr lvl="2" latinLnBrk="0"/>
            <a:r>
              <a:rPr lang="en-GB"/>
              <a:t>Third level</a:t>
            </a:r>
          </a:p>
          <a:p>
            <a:pPr lvl="3" latinLnBrk="0"/>
            <a:r>
              <a:rPr lang="en-GB"/>
              <a:t>Fourth level</a:t>
            </a:r>
          </a:p>
          <a:p>
            <a:pPr lvl="4" latinLnBrk="0"/>
            <a:r>
              <a:rPr lang="en-GB"/>
              <a:t>Fifth level</a:t>
            </a:r>
            <a:endParaRPr lang="x-none" dirty="0"/>
          </a:p>
        </p:txBody>
      </p:sp>
      <p:grpSp>
        <p:nvGrpSpPr>
          <p:cNvPr id="15" name="ACET" hidden="1"/>
          <p:cNvGrpSpPr>
            <a:grpSpLocks/>
          </p:cNvGrpSpPr>
          <p:nvPr userDrawn="1"/>
        </p:nvGrpSpPr>
        <p:grpSpPr bwMode="gray">
          <a:xfrm>
            <a:off x="2371623" y="1915581"/>
            <a:ext cx="5801188" cy="510221"/>
            <a:chOff x="915" y="715"/>
            <a:chExt cx="2686" cy="315"/>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x-none" sz="1600" b="1" baseline="0" noProof="0" dirty="0">
                  <a:latin typeface="+mn-lt"/>
                  <a:ea typeface="+mn-ea"/>
                </a:rPr>
                <a:t>Title</a:t>
              </a:r>
            </a:p>
            <a:p>
              <a:r>
                <a:rPr lang="x-none" sz="1600" baseline="0" noProof="0" dirty="0">
                  <a:solidFill>
                    <a:schemeClr val="accent6"/>
                  </a:solidFill>
                  <a:latin typeface="+mn-lt"/>
                  <a:ea typeface="+mn-ea"/>
                </a:rPr>
                <a:t>Unit of measure</a:t>
              </a:r>
            </a:p>
          </p:txBody>
        </p:sp>
      </p:grpSp>
      <p:sp>
        <p:nvSpPr>
          <p:cNvPr id="61" name="Slide Number"/>
          <p:cNvSpPr txBox="1">
            <a:spLocks/>
          </p:cNvSpPr>
          <p:nvPr userDrawn="1"/>
        </p:nvSpPr>
        <p:spPr bwMode="gray">
          <a:xfrm>
            <a:off x="11469048" y="6533387"/>
            <a:ext cx="125034" cy="123111"/>
          </a:xfrm>
          <a:prstGeom prst="rect">
            <a:avLst/>
          </a:prstGeom>
        </p:spPr>
        <p:txBody>
          <a:bodyPr vert="horz" wrap="none" lIns="0" tIns="0" rIns="0" bIns="0" rtlCol="0" anchor="ctr">
            <a:spAutoFit/>
          </a:bodyPr>
          <a:lstStyle>
            <a:defPPr>
              <a:defRPr lang="x-none"/>
            </a:defPPr>
            <a:lvl1pPr>
              <a:defRPr lang="x-none" sz="1000" baseline="0">
                <a:latin typeface="+mn-lt"/>
              </a:defRPr>
            </a:lvl1pPr>
          </a:lstStyle>
          <a:p>
            <a:pPr lvl="0" algn="r"/>
            <a:fld id="{42C328C1-A84F-4A39-A664-DBA00541A8C6}" type="slidenum">
              <a:rPr lang="x-none" sz="800" baseline="0" smtClean="0">
                <a:solidFill>
                  <a:schemeClr val="accent6"/>
                </a:solidFill>
              </a:rPr>
              <a:pPr lvl="0" algn="r"/>
              <a:t>‹#›</a:t>
            </a:fld>
            <a:endParaRPr lang="x-none" sz="800" baseline="0" dirty="0">
              <a:solidFill>
                <a:schemeClr val="accent6"/>
              </a:solidFill>
            </a:endParaRPr>
          </a:p>
        </p:txBody>
      </p:sp>
      <p:grpSp>
        <p:nvGrpSpPr>
          <p:cNvPr id="59" name="LegendBoxes" hidden="1"/>
          <p:cNvGrpSpPr>
            <a:grpSpLocks/>
          </p:cNvGrpSpPr>
          <p:nvPr userDrawn="1"/>
        </p:nvGrpSpPr>
        <p:grpSpPr bwMode="auto">
          <a:xfrm>
            <a:off x="11195154" y="459274"/>
            <a:ext cx="763588" cy="996951"/>
            <a:chOff x="4936" y="176"/>
            <a:chExt cx="481" cy="628"/>
          </a:xfrm>
        </p:grpSpPr>
        <p:sp>
          <p:nvSpPr>
            <p:cNvPr id="102"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103"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04"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105"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06"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107"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08"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109"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110" name="LegendLines" hidden="1"/>
          <p:cNvGrpSpPr>
            <a:grpSpLocks/>
          </p:cNvGrpSpPr>
          <p:nvPr userDrawn="1"/>
        </p:nvGrpSpPr>
        <p:grpSpPr bwMode="auto">
          <a:xfrm>
            <a:off x="10887179" y="459274"/>
            <a:ext cx="1071563" cy="730251"/>
            <a:chOff x="4750" y="176"/>
            <a:chExt cx="675" cy="460"/>
          </a:xfrm>
        </p:grpSpPr>
        <p:sp>
          <p:nvSpPr>
            <p:cNvPr id="111"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112"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113"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114"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115"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116"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117" name="Sticker" hidden="1"/>
          <p:cNvGrpSpPr/>
          <p:nvPr userDrawn="1"/>
        </p:nvGrpSpPr>
        <p:grpSpPr bwMode="auto">
          <a:xfrm>
            <a:off x="11233736" y="459274"/>
            <a:ext cx="725006" cy="150811"/>
            <a:chOff x="8015769" y="285750"/>
            <a:chExt cx="725006" cy="150811"/>
          </a:xfrm>
        </p:grpSpPr>
        <p:sp>
          <p:nvSpPr>
            <p:cNvPr id="118"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baseline="0" dirty="0">
                  <a:solidFill>
                    <a:srgbClr val="808080"/>
                  </a:solidFill>
                  <a:latin typeface="+mn-lt"/>
                </a:rPr>
                <a:t>PRELIMINARY</a:t>
              </a:r>
            </a:p>
          </p:txBody>
        </p:sp>
        <p:cxnSp>
          <p:nvCxnSpPr>
            <p:cNvPr id="119" name="AutoShape 31"/>
            <p:cNvCxnSpPr>
              <a:cxnSpLocks noChangeShapeType="1"/>
              <a:stCxn id="118" idx="2"/>
              <a:endCxn id="118"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20" name="AutoShape 32"/>
            <p:cNvCxnSpPr>
              <a:cxnSpLocks noChangeShapeType="1"/>
              <a:stCxn id="118" idx="4"/>
              <a:endCxn id="118"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121" name="LegendMoons" hidden="1"/>
          <p:cNvGrpSpPr/>
          <p:nvPr userDrawn="1"/>
        </p:nvGrpSpPr>
        <p:grpSpPr bwMode="auto">
          <a:xfrm>
            <a:off x="11128312" y="459274"/>
            <a:ext cx="830430" cy="1306516"/>
            <a:chOff x="6655594" y="273840"/>
            <a:chExt cx="830430" cy="1306516"/>
          </a:xfrm>
        </p:grpSpPr>
        <p:grpSp>
          <p:nvGrpSpPr>
            <p:cNvPr id="122" name="MoonLegend1"/>
            <p:cNvGrpSpPr>
              <a:grpSpLocks noChangeAspect="1"/>
            </p:cNvGrpSpPr>
            <p:nvPr>
              <p:custDataLst>
                <p:tags r:id="rId14"/>
              </p:custDataLst>
            </p:nvPr>
          </p:nvGrpSpPr>
          <p:grpSpPr bwMode="auto">
            <a:xfrm>
              <a:off x="6655594" y="273840"/>
              <a:ext cx="209550" cy="209551"/>
              <a:chOff x="4533" y="183"/>
              <a:chExt cx="144" cy="144"/>
            </a:xfrm>
          </p:grpSpPr>
          <p:sp>
            <p:nvSpPr>
              <p:cNvPr id="140" name="Oval 38"/>
              <p:cNvSpPr>
                <a:spLocks noChangeAspect="1" noChangeArrowheads="1"/>
              </p:cNvSpPr>
              <p:nvPr>
                <p:custDataLst>
                  <p:tags r:id="rId27"/>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41" name="Arc 39"/>
              <p:cNvSpPr>
                <a:spLocks noChangeAspect="1"/>
              </p:cNvSpPr>
              <p:nvPr>
                <p:custDataLst>
                  <p:tags r:id="rId28"/>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123" name="MoonLegend2"/>
            <p:cNvGrpSpPr>
              <a:grpSpLocks noChangeAspect="1"/>
            </p:cNvGrpSpPr>
            <p:nvPr>
              <p:custDataLst>
                <p:tags r:id="rId15"/>
              </p:custDataLst>
            </p:nvPr>
          </p:nvGrpSpPr>
          <p:grpSpPr bwMode="auto">
            <a:xfrm>
              <a:off x="6655594" y="548081"/>
              <a:ext cx="209550" cy="209551"/>
              <a:chOff x="1694" y="2044"/>
              <a:chExt cx="160" cy="160"/>
            </a:xfrm>
          </p:grpSpPr>
          <p:sp>
            <p:nvSpPr>
              <p:cNvPr id="138" name="Oval 41"/>
              <p:cNvSpPr>
                <a:spLocks noChangeAspect="1" noChangeArrowheads="1"/>
              </p:cNvSpPr>
              <p:nvPr>
                <p:custDataLst>
                  <p:tags r:id="rId2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39" name="Arc 42"/>
              <p:cNvSpPr>
                <a:spLocks noChangeAspect="1"/>
              </p:cNvSpPr>
              <p:nvPr>
                <p:custDataLst>
                  <p:tags r:id="rId26"/>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124" name="MoonLegend4"/>
            <p:cNvGrpSpPr>
              <a:grpSpLocks noChangeAspect="1"/>
            </p:cNvGrpSpPr>
            <p:nvPr>
              <p:custDataLst>
                <p:tags r:id="rId16"/>
              </p:custDataLst>
            </p:nvPr>
          </p:nvGrpSpPr>
          <p:grpSpPr bwMode="auto">
            <a:xfrm>
              <a:off x="6655594" y="1096563"/>
              <a:ext cx="209550" cy="209551"/>
              <a:chOff x="4495" y="1198"/>
              <a:chExt cx="160" cy="160"/>
            </a:xfrm>
          </p:grpSpPr>
          <p:sp>
            <p:nvSpPr>
              <p:cNvPr id="136" name="Oval 47"/>
              <p:cNvSpPr>
                <a:spLocks noChangeAspect="1" noChangeArrowheads="1"/>
              </p:cNvSpPr>
              <p:nvPr>
                <p:custDataLst>
                  <p:tags r:id="rId2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37" name="Arc 48"/>
              <p:cNvSpPr>
                <a:spLocks noChangeAspect="1"/>
              </p:cNvSpPr>
              <p:nvPr>
                <p:custDataLst>
                  <p:tags r:id="rId24"/>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125" name="MoonLegend5"/>
            <p:cNvGrpSpPr>
              <a:grpSpLocks noChangeAspect="1"/>
            </p:cNvGrpSpPr>
            <p:nvPr>
              <p:custDataLst>
                <p:tags r:id="rId17"/>
              </p:custDataLst>
            </p:nvPr>
          </p:nvGrpSpPr>
          <p:grpSpPr bwMode="auto">
            <a:xfrm>
              <a:off x="6655594" y="1370805"/>
              <a:ext cx="209550" cy="209551"/>
              <a:chOff x="4495" y="1440"/>
              <a:chExt cx="160" cy="160"/>
            </a:xfrm>
          </p:grpSpPr>
          <p:sp>
            <p:nvSpPr>
              <p:cNvPr id="134" name="Oval 50"/>
              <p:cNvSpPr>
                <a:spLocks noChangeAspect="1" noChangeArrowheads="1"/>
              </p:cNvSpPr>
              <p:nvPr>
                <p:custDataLst>
                  <p:tags r:id="rId21"/>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35" name="Oval 51"/>
              <p:cNvSpPr>
                <a:spLocks noChangeAspect="1" noChangeArrowheads="1"/>
              </p:cNvSpPr>
              <p:nvPr>
                <p:custDataLst>
                  <p:tags r:id="rId22"/>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sp>
          <p:nvSpPr>
            <p:cNvPr id="126"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127"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128"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129"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130"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131" name="MoonLegend3"/>
            <p:cNvGrpSpPr>
              <a:grpSpLocks noChangeAspect="1"/>
            </p:cNvGrpSpPr>
            <p:nvPr>
              <p:custDataLst>
                <p:tags r:id="rId18"/>
              </p:custDataLst>
            </p:nvPr>
          </p:nvGrpSpPr>
          <p:grpSpPr bwMode="auto">
            <a:xfrm>
              <a:off x="6655594" y="822322"/>
              <a:ext cx="209550" cy="209551"/>
              <a:chOff x="4495" y="1198"/>
              <a:chExt cx="160" cy="160"/>
            </a:xfrm>
          </p:grpSpPr>
          <p:sp>
            <p:nvSpPr>
              <p:cNvPr id="132"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133" name="Arc 48"/>
              <p:cNvSpPr>
                <a:spLocks noChangeAspect="1"/>
              </p:cNvSpPr>
              <p:nvPr>
                <p:custDataLst>
                  <p:tags r:id="rId20"/>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sp>
        <p:nvSpPr>
          <p:cNvPr id="62" name="Footer Placeholder 3">
            <a:extLst>
              <a:ext uri="{FF2B5EF4-FFF2-40B4-BE49-F238E27FC236}">
                <a16:creationId xmlns:a16="http://schemas.microsoft.com/office/drawing/2014/main" id="{A8F49F5E-9982-43A1-8D7F-891468469D59}"/>
              </a:ext>
            </a:extLst>
          </p:cNvPr>
          <p:cNvSpPr txBox="1">
            <a:spLocks/>
          </p:cNvSpPr>
          <p:nvPr userDrawn="1"/>
        </p:nvSpPr>
        <p:spPr>
          <a:xfrm>
            <a:off x="10550565" y="6534624"/>
            <a:ext cx="85921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defPPr>
              <a:defRPr lang="en-US"/>
            </a:defPPr>
            <a:lvl1pPr marL="519113" indent="-519113" defTabSz="1218026">
              <a:tabLst/>
              <a:defRPr sz="800" baseline="0">
                <a:solidFill>
                  <a:schemeClr val="accent6"/>
                </a:solidFill>
                <a:latin typeface="+mn-lt"/>
              </a:defRPr>
            </a:lvl1pPr>
            <a:lvl2pPr marL="466454" algn="l" rtl="0" fontAlgn="base">
              <a:spcBef>
                <a:spcPct val="0"/>
              </a:spcBef>
              <a:spcAft>
                <a:spcPct val="0"/>
              </a:spcAft>
              <a:defRPr sz="1632" kern="1200">
                <a:solidFill>
                  <a:schemeClr val="tx1"/>
                </a:solidFill>
                <a:latin typeface="Arial" charset="0"/>
                <a:ea typeface="+mn-ea"/>
                <a:cs typeface="+mn-cs"/>
              </a:defRPr>
            </a:lvl2pPr>
            <a:lvl3pPr marL="932909" algn="l" rtl="0" fontAlgn="base">
              <a:spcBef>
                <a:spcPct val="0"/>
              </a:spcBef>
              <a:spcAft>
                <a:spcPct val="0"/>
              </a:spcAft>
              <a:defRPr sz="1632" kern="1200">
                <a:solidFill>
                  <a:schemeClr val="tx1"/>
                </a:solidFill>
                <a:latin typeface="Arial" charset="0"/>
                <a:ea typeface="+mn-ea"/>
                <a:cs typeface="+mn-cs"/>
              </a:defRPr>
            </a:lvl3pPr>
            <a:lvl4pPr marL="1399362" algn="l" rtl="0" fontAlgn="base">
              <a:spcBef>
                <a:spcPct val="0"/>
              </a:spcBef>
              <a:spcAft>
                <a:spcPct val="0"/>
              </a:spcAft>
              <a:defRPr sz="1632" kern="1200">
                <a:solidFill>
                  <a:schemeClr val="tx1"/>
                </a:solidFill>
                <a:latin typeface="Arial" charset="0"/>
                <a:ea typeface="+mn-ea"/>
                <a:cs typeface="+mn-cs"/>
              </a:defRPr>
            </a:lvl4pPr>
            <a:lvl5pPr marL="1865817" algn="l" rtl="0" fontAlgn="base">
              <a:spcBef>
                <a:spcPct val="0"/>
              </a:spcBef>
              <a:spcAft>
                <a:spcPct val="0"/>
              </a:spcAft>
              <a:defRPr sz="1632" kern="1200">
                <a:solidFill>
                  <a:schemeClr val="tx1"/>
                </a:solidFill>
                <a:latin typeface="Arial" charset="0"/>
                <a:ea typeface="+mn-ea"/>
                <a:cs typeface="+mn-cs"/>
              </a:defRPr>
            </a:lvl5pPr>
            <a:lvl6pPr marL="2332271" algn="l" defTabSz="932909" rtl="0" eaLnBrk="1" latinLnBrk="0" hangingPunct="1">
              <a:defRPr sz="1632" kern="1200">
                <a:solidFill>
                  <a:schemeClr val="tx1"/>
                </a:solidFill>
                <a:latin typeface="Arial" charset="0"/>
                <a:ea typeface="+mn-ea"/>
                <a:cs typeface="+mn-cs"/>
              </a:defRPr>
            </a:lvl6pPr>
            <a:lvl7pPr marL="2798726" algn="l" defTabSz="932909" rtl="0" eaLnBrk="1" latinLnBrk="0" hangingPunct="1">
              <a:defRPr sz="1632" kern="1200">
                <a:solidFill>
                  <a:schemeClr val="tx1"/>
                </a:solidFill>
                <a:latin typeface="Arial" charset="0"/>
                <a:ea typeface="+mn-ea"/>
                <a:cs typeface="+mn-cs"/>
              </a:defRPr>
            </a:lvl7pPr>
            <a:lvl8pPr marL="3265180" algn="l" defTabSz="932909" rtl="0" eaLnBrk="1" latinLnBrk="0" hangingPunct="1">
              <a:defRPr sz="1632" kern="1200">
                <a:solidFill>
                  <a:schemeClr val="tx1"/>
                </a:solidFill>
                <a:latin typeface="Arial" charset="0"/>
                <a:ea typeface="+mn-ea"/>
                <a:cs typeface="+mn-cs"/>
              </a:defRPr>
            </a:lvl8pPr>
            <a:lvl9pPr marL="3731635" algn="l" defTabSz="932909" rtl="0" eaLnBrk="1" latinLnBrk="0" hangingPunct="1">
              <a:defRPr sz="1632" kern="1200">
                <a:solidFill>
                  <a:schemeClr val="tx1"/>
                </a:solidFill>
                <a:latin typeface="Arial" charset="0"/>
                <a:ea typeface="+mn-ea"/>
                <a:cs typeface="+mn-cs"/>
              </a:defRPr>
            </a:lvl9pPr>
          </a:lstStyle>
          <a:p>
            <a:pPr lvl="0" algn="r"/>
            <a:r>
              <a:rPr lang="en-US" dirty="0"/>
              <a:t>Strictly confidential</a:t>
            </a:r>
          </a:p>
        </p:txBody>
      </p:sp>
      <p:pic>
        <p:nvPicPr>
          <p:cNvPr id="64" name="Picture 63"/>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9450617" y="307900"/>
            <a:ext cx="2466894" cy="392892"/>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74" r:id="rId2"/>
    <p:sldLayoutId id="2147483668" r:id="rId3"/>
    <p:sldLayoutId id="2147483664" r:id="rId4"/>
    <p:sldLayoutId id="2147483670" r:id="rId5"/>
    <p:sldLayoutId id="2147483671" r:id="rId6"/>
    <p:sldLayoutId id="2147483672" r:id="rId7"/>
    <p:sldLayoutId id="2147483673" r:id="rId8"/>
    <p:sldLayoutId id="2147483675" r:id="rId9"/>
    <p:sldLayoutId id="2147483676" r:id="rId10"/>
  </p:sldLayoutIdLst>
  <p:hf hdr="0" ftr="0" dt="0"/>
  <p:txStyles>
    <p:titleStyle>
      <a:lvl1pPr algn="l" defTabSz="1218026" rtl="0" eaLnBrk="1" fontAlgn="base" hangingPunct="1">
        <a:spcBef>
          <a:spcPct val="0"/>
        </a:spcBef>
        <a:spcAft>
          <a:spcPct val="0"/>
        </a:spcAft>
        <a:tabLst>
          <a:tab pos="367135" algn="l"/>
        </a:tabLst>
        <a:defRPr lang="x-none" sz="3200" b="0" baseline="0">
          <a:solidFill>
            <a:schemeClr val="tx2"/>
          </a:solidFill>
          <a:latin typeface="+mj-lt"/>
          <a:ea typeface="+mj-ea"/>
          <a:cs typeface="+mj-cs"/>
        </a:defRPr>
      </a:lvl1pPr>
      <a:lvl2pPr algn="l" defTabSz="1218026" rtl="0" eaLnBrk="1" fontAlgn="base" hangingPunct="1">
        <a:spcBef>
          <a:spcPct val="0"/>
        </a:spcBef>
        <a:spcAft>
          <a:spcPct val="0"/>
        </a:spcAft>
        <a:defRPr lang="x-none" sz="2584" b="1">
          <a:solidFill>
            <a:schemeClr val="tx2"/>
          </a:solidFill>
          <a:latin typeface="Arial" charset="0"/>
        </a:defRPr>
      </a:lvl2pPr>
      <a:lvl3pPr algn="l" defTabSz="1218026" rtl="0" eaLnBrk="1" fontAlgn="base" hangingPunct="1">
        <a:spcBef>
          <a:spcPct val="0"/>
        </a:spcBef>
        <a:spcAft>
          <a:spcPct val="0"/>
        </a:spcAft>
        <a:defRPr lang="x-none" sz="2584" b="1">
          <a:solidFill>
            <a:schemeClr val="tx2"/>
          </a:solidFill>
          <a:latin typeface="Arial" charset="0"/>
        </a:defRPr>
      </a:lvl3pPr>
      <a:lvl4pPr algn="l" defTabSz="1218026" rtl="0" eaLnBrk="1" fontAlgn="base" hangingPunct="1">
        <a:spcBef>
          <a:spcPct val="0"/>
        </a:spcBef>
        <a:spcAft>
          <a:spcPct val="0"/>
        </a:spcAft>
        <a:defRPr lang="x-none" sz="2584" b="1">
          <a:solidFill>
            <a:schemeClr val="tx2"/>
          </a:solidFill>
          <a:latin typeface="Arial" charset="0"/>
        </a:defRPr>
      </a:lvl4pPr>
      <a:lvl5pPr algn="l" defTabSz="1218026" rtl="0" eaLnBrk="1" fontAlgn="base" hangingPunct="1">
        <a:spcBef>
          <a:spcPct val="0"/>
        </a:spcBef>
        <a:spcAft>
          <a:spcPct val="0"/>
        </a:spcAft>
        <a:defRPr lang="x-none" sz="2584" b="1">
          <a:solidFill>
            <a:schemeClr val="tx2"/>
          </a:solidFill>
          <a:latin typeface="Arial" charset="0"/>
        </a:defRPr>
      </a:lvl5pPr>
      <a:lvl6pPr marL="621970" algn="l" defTabSz="1218026" rtl="0" eaLnBrk="1" fontAlgn="base" hangingPunct="1">
        <a:spcBef>
          <a:spcPct val="0"/>
        </a:spcBef>
        <a:spcAft>
          <a:spcPct val="0"/>
        </a:spcAft>
        <a:defRPr lang="x-none" sz="2584" b="1">
          <a:solidFill>
            <a:schemeClr val="tx2"/>
          </a:solidFill>
          <a:latin typeface="Arial" charset="0"/>
        </a:defRPr>
      </a:lvl6pPr>
      <a:lvl7pPr marL="1243941" algn="l" defTabSz="1218026" rtl="0" eaLnBrk="1" fontAlgn="base" hangingPunct="1">
        <a:spcBef>
          <a:spcPct val="0"/>
        </a:spcBef>
        <a:spcAft>
          <a:spcPct val="0"/>
        </a:spcAft>
        <a:defRPr lang="x-none" sz="2584" b="1">
          <a:solidFill>
            <a:schemeClr val="tx2"/>
          </a:solidFill>
          <a:latin typeface="Arial" charset="0"/>
        </a:defRPr>
      </a:lvl7pPr>
      <a:lvl8pPr marL="1865909" algn="l" defTabSz="1218026" rtl="0" eaLnBrk="1" fontAlgn="base" hangingPunct="1">
        <a:spcBef>
          <a:spcPct val="0"/>
        </a:spcBef>
        <a:spcAft>
          <a:spcPct val="0"/>
        </a:spcAft>
        <a:defRPr lang="x-none" sz="2584" b="1">
          <a:solidFill>
            <a:schemeClr val="tx2"/>
          </a:solidFill>
          <a:latin typeface="Arial" charset="0"/>
        </a:defRPr>
      </a:lvl8pPr>
      <a:lvl9pPr marL="2487880" algn="l" defTabSz="1218026" rtl="0" eaLnBrk="1" fontAlgn="base" hangingPunct="1">
        <a:spcBef>
          <a:spcPct val="0"/>
        </a:spcBef>
        <a:spcAft>
          <a:spcPct val="0"/>
        </a:spcAft>
        <a:defRPr lang="x-none" sz="2584" b="1">
          <a:solidFill>
            <a:schemeClr val="tx2"/>
          </a:solidFill>
          <a:latin typeface="Arial" charset="0"/>
        </a:defRPr>
      </a:lvl9pPr>
    </p:titleStyle>
    <p:bodyStyle>
      <a:lvl1pPr marL="0" indent="0" algn="l" defTabSz="1218026" rtl="0" eaLnBrk="1" fontAlgn="base" hangingPunct="1">
        <a:spcBef>
          <a:spcPct val="0"/>
        </a:spcBef>
        <a:spcAft>
          <a:spcPct val="0"/>
        </a:spcAft>
        <a:buClr>
          <a:schemeClr val="tx2"/>
        </a:buClr>
        <a:buSzPct val="100000"/>
        <a:defRPr lang="x-none" sz="1600" baseline="0">
          <a:solidFill>
            <a:schemeClr val="tx1"/>
          </a:solidFill>
          <a:latin typeface="+mn-lt"/>
          <a:ea typeface="+mn-ea"/>
          <a:cs typeface="+mn-cs"/>
        </a:defRPr>
      </a:lvl1pPr>
      <a:lvl2pPr marL="192024" indent="-192024" algn="l" defTabSz="1218026" rtl="0" eaLnBrk="1" fontAlgn="base" hangingPunct="1">
        <a:spcBef>
          <a:spcPct val="0"/>
        </a:spcBef>
        <a:spcAft>
          <a:spcPct val="0"/>
        </a:spcAft>
        <a:buClr>
          <a:schemeClr val="tx2"/>
        </a:buClr>
        <a:buSzPct val="125000"/>
        <a:buFont typeface="Arial" panose="020B0604020202020204" pitchFamily="34" charset="0"/>
        <a:buChar char="•"/>
        <a:defRPr lang="x-none" sz="1600" baseline="0">
          <a:solidFill>
            <a:schemeClr val="tx1"/>
          </a:solidFill>
          <a:latin typeface="+mn-lt"/>
        </a:defRPr>
      </a:lvl2pPr>
      <a:lvl3pPr marL="457200" indent="-265176" algn="l" defTabSz="1218026" rtl="0" eaLnBrk="1" fontAlgn="base" hangingPunct="1">
        <a:spcBef>
          <a:spcPct val="0"/>
        </a:spcBef>
        <a:spcAft>
          <a:spcPct val="0"/>
        </a:spcAft>
        <a:buClr>
          <a:schemeClr val="tx2"/>
        </a:buClr>
        <a:buSzPct val="120000"/>
        <a:buFont typeface="Arial" charset="0"/>
        <a:buChar char="–"/>
        <a:defRPr lang="x-none" sz="1600" baseline="0">
          <a:solidFill>
            <a:schemeClr val="tx1"/>
          </a:solidFill>
          <a:latin typeface="+mn-lt"/>
        </a:defRPr>
      </a:lvl3pPr>
      <a:lvl4pPr marL="612648" indent="-155448" algn="l" defTabSz="1218026" rtl="0" eaLnBrk="1" fontAlgn="base" hangingPunct="1">
        <a:spcBef>
          <a:spcPct val="0"/>
        </a:spcBef>
        <a:spcAft>
          <a:spcPct val="0"/>
        </a:spcAft>
        <a:buClr>
          <a:schemeClr val="tx2"/>
        </a:buClr>
        <a:buSzPct val="100000"/>
        <a:buFont typeface="Arial" panose="020B0604020202020204" pitchFamily="34" charset="0"/>
        <a:buChar char="•"/>
        <a:defRPr lang="x-none" sz="1600" baseline="0">
          <a:solidFill>
            <a:schemeClr val="tx1"/>
          </a:solidFill>
          <a:latin typeface="+mn-lt"/>
        </a:defRPr>
      </a:lvl4pPr>
      <a:lvl5pPr marL="749808" indent="-128016" algn="l" defTabSz="1218026"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5pPr>
      <a:lvl6pPr marL="1020030" indent="-177089" algn="l" defTabSz="1218026" rtl="0" eaLnBrk="1" fontAlgn="base" hangingPunct="1">
        <a:spcBef>
          <a:spcPct val="0"/>
        </a:spcBef>
        <a:spcAft>
          <a:spcPct val="0"/>
        </a:spcAft>
        <a:buClr>
          <a:schemeClr val="tx2"/>
        </a:buClr>
        <a:buSzPct val="89000"/>
        <a:buFont typeface="Arial" charset="0"/>
        <a:buChar char="-"/>
        <a:defRPr lang="x-none" sz="2176" baseline="0">
          <a:solidFill>
            <a:schemeClr val="tx1"/>
          </a:solidFill>
          <a:latin typeface="+mn-lt"/>
        </a:defRPr>
      </a:lvl6pPr>
      <a:lvl7pPr marL="1020030" indent="-177089" algn="l" defTabSz="1218026" rtl="0" eaLnBrk="1" fontAlgn="base" hangingPunct="1">
        <a:spcBef>
          <a:spcPct val="0"/>
        </a:spcBef>
        <a:spcAft>
          <a:spcPct val="0"/>
        </a:spcAft>
        <a:buClr>
          <a:schemeClr val="tx2"/>
        </a:buClr>
        <a:buSzPct val="89000"/>
        <a:buFont typeface="Arial" charset="0"/>
        <a:buChar char="-"/>
        <a:defRPr lang="x-none" sz="2176" baseline="0">
          <a:solidFill>
            <a:schemeClr val="tx1"/>
          </a:solidFill>
          <a:latin typeface="+mn-lt"/>
        </a:defRPr>
      </a:lvl7pPr>
      <a:lvl8pPr marL="1020030" indent="-177089" algn="l" defTabSz="1218026" rtl="0" eaLnBrk="1" fontAlgn="base" hangingPunct="1">
        <a:spcBef>
          <a:spcPct val="0"/>
        </a:spcBef>
        <a:spcAft>
          <a:spcPct val="0"/>
        </a:spcAft>
        <a:buClr>
          <a:schemeClr val="tx2"/>
        </a:buClr>
        <a:buSzPct val="89000"/>
        <a:buFont typeface="Arial" charset="0"/>
        <a:buChar char="-"/>
        <a:defRPr lang="x-none" sz="2176" baseline="0">
          <a:solidFill>
            <a:schemeClr val="tx1"/>
          </a:solidFill>
          <a:latin typeface="+mn-lt"/>
        </a:defRPr>
      </a:lvl8pPr>
      <a:lvl9pPr marL="1020030" indent="-177089" algn="l" defTabSz="1218026" rtl="0" eaLnBrk="1" fontAlgn="base" hangingPunct="1">
        <a:spcBef>
          <a:spcPct val="0"/>
        </a:spcBef>
        <a:spcAft>
          <a:spcPct val="0"/>
        </a:spcAft>
        <a:buClr>
          <a:schemeClr val="tx2"/>
        </a:buClr>
        <a:buSzPct val="89000"/>
        <a:buFont typeface="Arial" charset="0"/>
        <a:buChar char="-"/>
        <a:defRPr lang="x-none" sz="2176" baseline="0">
          <a:solidFill>
            <a:schemeClr val="tx1"/>
          </a:solidFill>
          <a:latin typeface="+mn-lt"/>
        </a:defRPr>
      </a:lvl9pPr>
    </p:bodyStyle>
    <p:otherStyle>
      <a:defPPr>
        <a:defRPr lang="x-none"/>
      </a:defPPr>
      <a:lvl1pPr marL="0" algn="l" defTabSz="1243941" rtl="0" eaLnBrk="1" latinLnBrk="0" hangingPunct="1">
        <a:defRPr lang="x-none" sz="2448" kern="1200">
          <a:solidFill>
            <a:schemeClr val="tx1"/>
          </a:solidFill>
          <a:latin typeface="+mn-lt"/>
          <a:ea typeface="+mn-ea"/>
          <a:cs typeface="+mn-cs"/>
        </a:defRPr>
      </a:lvl1pPr>
      <a:lvl2pPr marL="621970" algn="l" defTabSz="1243941" rtl="0" eaLnBrk="1" latinLnBrk="0" hangingPunct="1">
        <a:defRPr lang="x-none" sz="2448" kern="1200">
          <a:solidFill>
            <a:schemeClr val="tx1"/>
          </a:solidFill>
          <a:latin typeface="+mn-lt"/>
          <a:ea typeface="+mn-ea"/>
          <a:cs typeface="+mn-cs"/>
        </a:defRPr>
      </a:lvl2pPr>
      <a:lvl3pPr marL="1243941" algn="l" defTabSz="1243941" rtl="0" eaLnBrk="1" latinLnBrk="0" hangingPunct="1">
        <a:defRPr lang="x-none" sz="2448" kern="1200">
          <a:solidFill>
            <a:schemeClr val="tx1"/>
          </a:solidFill>
          <a:latin typeface="+mn-lt"/>
          <a:ea typeface="+mn-ea"/>
          <a:cs typeface="+mn-cs"/>
        </a:defRPr>
      </a:lvl3pPr>
      <a:lvl4pPr marL="1865909" algn="l" defTabSz="1243941" rtl="0" eaLnBrk="1" latinLnBrk="0" hangingPunct="1">
        <a:defRPr lang="x-none" sz="2448" kern="1200">
          <a:solidFill>
            <a:schemeClr val="tx1"/>
          </a:solidFill>
          <a:latin typeface="+mn-lt"/>
          <a:ea typeface="+mn-ea"/>
          <a:cs typeface="+mn-cs"/>
        </a:defRPr>
      </a:lvl4pPr>
      <a:lvl5pPr marL="2487880" algn="l" defTabSz="1243941" rtl="0" eaLnBrk="1" latinLnBrk="0" hangingPunct="1">
        <a:defRPr lang="x-none" sz="2448" kern="1200">
          <a:solidFill>
            <a:schemeClr val="tx1"/>
          </a:solidFill>
          <a:latin typeface="+mn-lt"/>
          <a:ea typeface="+mn-ea"/>
          <a:cs typeface="+mn-cs"/>
        </a:defRPr>
      </a:lvl5pPr>
      <a:lvl6pPr marL="3109850" algn="l" defTabSz="1243941" rtl="0" eaLnBrk="1" latinLnBrk="0" hangingPunct="1">
        <a:defRPr lang="x-none" sz="2448" kern="1200">
          <a:solidFill>
            <a:schemeClr val="tx1"/>
          </a:solidFill>
          <a:latin typeface="+mn-lt"/>
          <a:ea typeface="+mn-ea"/>
          <a:cs typeface="+mn-cs"/>
        </a:defRPr>
      </a:lvl6pPr>
      <a:lvl7pPr marL="3731821" algn="l" defTabSz="1243941" rtl="0" eaLnBrk="1" latinLnBrk="0" hangingPunct="1">
        <a:defRPr lang="x-none" sz="2448" kern="1200">
          <a:solidFill>
            <a:schemeClr val="tx1"/>
          </a:solidFill>
          <a:latin typeface="+mn-lt"/>
          <a:ea typeface="+mn-ea"/>
          <a:cs typeface="+mn-cs"/>
        </a:defRPr>
      </a:lvl7pPr>
      <a:lvl8pPr marL="4353790" algn="l" defTabSz="1243941" rtl="0" eaLnBrk="1" latinLnBrk="0" hangingPunct="1">
        <a:defRPr lang="x-none" sz="2448" kern="1200">
          <a:solidFill>
            <a:schemeClr val="tx1"/>
          </a:solidFill>
          <a:latin typeface="+mn-lt"/>
          <a:ea typeface="+mn-ea"/>
          <a:cs typeface="+mn-cs"/>
        </a:defRPr>
      </a:lvl8pPr>
      <a:lvl9pPr marL="4975761" algn="l" defTabSz="1243941" rtl="0" eaLnBrk="1" latinLnBrk="0" hangingPunct="1">
        <a:defRPr lang="x-none" sz="244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5749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6325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953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296744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Picture Placeholder 2"/>
          <p:cNvSpPr>
            <a:spLocks noGrp="1"/>
          </p:cNvSpPr>
          <p:nvPr>
            <p:ph type="pic" sz="quarter" idx="17"/>
          </p:nvPr>
        </p:nvSpPr>
        <p:spPr/>
      </p:sp>
      <p:sp>
        <p:nvSpPr>
          <p:cNvPr id="4" name="Text Placeholder 3"/>
          <p:cNvSpPr>
            <a:spLocks noGrp="1"/>
          </p:cNvSpPr>
          <p:nvPr>
            <p:ph type="body" sz="quarter" idx="18"/>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2384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361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lt;root reqver=&quot;23045&quot;&gt;&lt;version val=&quot;2412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30048999999999990000E+000&quot;&gt;&lt;m_msothmcolidx val=&quot;0&quot;/&gt;&lt;m_rgb r=&quot;66&quot; g=&quot;66&quot; b=&quot;66&quot;/&gt;&lt;m_nBrightness val=&quot;0&quot;/&gt;&lt;/elem&gt;&lt;elem m_fUsage=&quot;1.00000000000000000000E+000&quot;&gt;&lt;m_msothmcolidx val=&quot;0&quot;/&gt;&lt;m_rgb r=&quot;F2&quot; g=&quot;7F&quot; b=&quot;00&quot;/&gt;&lt;m_nBrightness val=&quot;0&quot;/&gt;&lt;/elem&gt;&lt;elem m_fUsage=&quot;7.29000000000000090000E-001&quot;&gt;&lt;m_msothmcolidx val=&quot;0&quot;/&gt;&lt;m_rgb r=&quot;CD&quot; g=&quot;20&quot; b=&quot;2C&quot;/&gt;&lt;m_nBrightness val=&quot;0&quot;/&gt;&lt;/elem&gt;&lt;elem m_fUsage=&quot;6.56100000000000130000E-001&quot;&gt;&lt;m_msothmcolidx val=&quot;0&quot;/&gt;&lt;m_rgb r=&quot;A3&quot; g=&quot;B3&quot; b=&quot;00&quot;/&gt;&lt;m_nBrightness val=&quot;0&quot;/&gt;&lt;/elem&gt;&lt;/m_vecMRU&gt;&lt;/m_mruColor&gt;&lt;m_eweekdayFirstOfWeek val=&quot;2&quot;/&gt;&lt;m_eweekdayFirstOfWorkweek val=&quot;2&quot;/&gt;&lt;m_eweekdayFirstOfWeekend val=&quot;7&quot;/&gt;&lt;/CPresentation&gt;&lt;/root&gt;"/>
  <p:tag name="TPVERSION" val="5"/>
  <p:tag name="TPFULLVERSION" val="5.3.2.24"/>
  <p:tag name="PPTVERSION" val="14"/>
  <p:tag name="TPOS" val="2"/>
  <p:tag name="APLORISREVISION" val="14"/>
  <p:tag name="ACCENT" val="4"/>
  <p:tag name="LINE" val="2"/>
  <p:tag name="ISNEWSLIDENUMBER" val="False"/>
  <p:tag name="PREVIOUSNAME" val="C:\Users\Balaji Alluru\Desktop\BASE\Base Template 13.33x7.5.potx"/>
  <p:tag name="TEMPLATECREATED" val="2019-11-13 04:08 PM"/>
  <p:tag name="TEMPLATELASTEDITED" val="2020-01-20 04:26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32pUYI53hNLrChHNekEP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N32pUYI53hNLrChHNekEP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N32pUYI53hNLrChHNekEPQ"/>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Project OPAL">
  <a:themeElements>
    <a:clrScheme name="ams OSRAM Transitional Design">
      <a:dk1>
        <a:srgbClr val="4B4B4A"/>
      </a:dk1>
      <a:lt1>
        <a:srgbClr val="FFFFFF"/>
      </a:lt1>
      <a:dk2>
        <a:srgbClr val="46555F"/>
      </a:dk2>
      <a:lt2>
        <a:srgbClr val="FFFFFF"/>
      </a:lt2>
      <a:accent1>
        <a:srgbClr val="C9C9C8"/>
      </a:accent1>
      <a:accent2>
        <a:srgbClr val="FF6600"/>
      </a:accent2>
      <a:accent3>
        <a:srgbClr val="66ADD0"/>
      </a:accent3>
      <a:accent4>
        <a:srgbClr val="0075B0"/>
      </a:accent4>
      <a:accent5>
        <a:srgbClr val="F0461C"/>
      </a:accent5>
      <a:accent6>
        <a:srgbClr val="939392"/>
      </a:accent6>
      <a:hlink>
        <a:srgbClr val="0075B0"/>
      </a:hlink>
      <a:folHlink>
        <a:srgbClr val="F0461C"/>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46555F"/>
        </a:dk2>
        <a:lt2>
          <a:srgbClr val="FFFFFF"/>
        </a:lt2>
        <a:accent1>
          <a:srgbClr val="D4D6DA"/>
        </a:accent1>
        <a:accent2>
          <a:srgbClr val="FABE00"/>
        </a:accent2>
        <a:accent3>
          <a:srgbClr val="0ABAC7"/>
        </a:accent3>
        <a:accent4>
          <a:srgbClr val="0075B0"/>
        </a:accent4>
        <a:accent5>
          <a:srgbClr val="F0461C"/>
        </a:accent5>
        <a:accent6>
          <a:srgbClr val="808080"/>
        </a:accent6>
        <a:hlink>
          <a:srgbClr val="46555F"/>
        </a:hlink>
        <a:folHlink>
          <a:srgbClr val="0075B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ms osram PPT Template" id="{EECA322B-7F68-B143-A4E8-64139D04C7F2}" vid="{CC0643B2-12E2-9E47-90A9-83E94CB2CB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A98FD316792446AF673363C249A5BE" ma:contentTypeVersion="9" ma:contentTypeDescription="Create a new document." ma:contentTypeScope="" ma:versionID="1975291810196a2e6df501304ae074b6">
  <xsd:schema xmlns:xsd="http://www.w3.org/2001/XMLSchema" xmlns:xs="http://www.w3.org/2001/XMLSchema" xmlns:p="http://schemas.microsoft.com/office/2006/metadata/properties" xmlns:ns2="f2144ebb-ab40-42f4-8083-3a1bf2183fcb" targetNamespace="http://schemas.microsoft.com/office/2006/metadata/properties" ma:root="true" ma:fieldsID="aee50a154700b7b91e1e56098974c04d" ns2:_="">
    <xsd:import namespace="f2144ebb-ab40-42f4-8083-3a1bf2183fc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144ebb-ab40-42f4-8083-3a1bf2183f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A6198E-120B-4ADF-97CE-2DA37A166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144ebb-ab40-42f4-8083-3a1bf2183f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1998FA-CB6E-40E6-9FBE-7B38C85EE8C7}">
  <ds:schemaRefs>
    <ds:schemaRef ds:uri="http://schemas.microsoft.com/sharepoint/v3/contenttype/forms"/>
  </ds:schemaRefs>
</ds:datastoreItem>
</file>

<file path=customXml/itemProps3.xml><?xml version="1.0" encoding="utf-8"?>
<ds:datastoreItem xmlns:ds="http://schemas.openxmlformats.org/officeDocument/2006/customXml" ds:itemID="{708AC152-6756-412A-989C-5F4CA28FC000}">
  <ds:schemaRefs>
    <ds:schemaRef ds:uri="http://purl.org/dc/dcmitype/"/>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1f156ee8-85e0-465a-ad5c-258bcb110f0f"/>
    <ds:schemaRef ds:uri="http://schemas.microsoft.com/office/2006/metadata/properties"/>
  </ds:schemaRefs>
</ds:datastoreItem>
</file>

<file path=docMetadata/LabelInfo.xml><?xml version="1.0" encoding="utf-8"?>
<clbl:labelList xmlns:clbl="http://schemas.microsoft.com/office/2020/mipLabelMetadata">
  <clbl:label id="{f9dda1df-3fca-45c7-91be-5629a3733338}" enabled="1" method="Standard" siteId="{ec1ca250-c234-4d56-a76b-7dfb9eee0c46}" contentBits="0" removed="0"/>
</clbl:labelList>
</file>

<file path=docProps/app.xml><?xml version="1.0" encoding="utf-8"?>
<Properties xmlns="http://schemas.openxmlformats.org/officeDocument/2006/extended-properties" xmlns:vt="http://schemas.openxmlformats.org/officeDocument/2006/docPropsVTypes">
  <Template>Project OPAL</Template>
  <TotalTime>3</TotalTime>
  <Words>0</Words>
  <Application>Microsoft Macintosh PowerPoint</Application>
  <PresentationFormat>Widescreen</PresentationFormat>
  <Paragraphs>0</Paragraphs>
  <Slides>6</Slides>
  <Notes>0</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9" baseType="lpstr">
      <vt:lpstr>Arial</vt:lpstr>
      <vt:lpstr>Project OPAL</vt:lpstr>
      <vt:lpstr>think-cell Slide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Jake Lim</dc:creator>
  <cp:keywords/>
  <dc:description/>
  <cp:lastModifiedBy>Jake Lim</cp:lastModifiedBy>
  <cp:revision>1</cp:revision>
  <cp:lastPrinted>2015-09-09T11:04:28Z</cp:lastPrinted>
  <dcterms:created xsi:type="dcterms:W3CDTF">2022-08-10T08:17:28Z</dcterms:created>
  <dcterms:modified xsi:type="dcterms:W3CDTF">2022-08-10T08:20:28Z</dcterms:modified>
  <cp:category/>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2019-11-13 04:08 PM</vt:lpwstr>
  </property>
  <property fmtid="{D5CDD505-2E9C-101B-9397-08002B2CF9AE}" pid="3" name="TemplateLastEdited">
    <vt:lpwstr>2020-01-20 04:26 PM</vt:lpwstr>
  </property>
  <property fmtid="{D5CDD505-2E9C-101B-9397-08002B2CF9AE}" pid="4" name="ContentTypeId">
    <vt:lpwstr>0x01010048A98FD316792446AF673363C249A5BE</vt:lpwstr>
  </property>
</Properties>
</file>