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AB91-E670-4D90-80C1-F6AE72785DE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0279-2555-490E-BAA4-F1C7A47B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AB91-E670-4D90-80C1-F6AE72785DE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0279-2555-490E-BAA4-F1C7A47B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AB91-E670-4D90-80C1-F6AE72785DE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0279-2555-490E-BAA4-F1C7A47B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4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AB91-E670-4D90-80C1-F6AE72785DE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0279-2555-490E-BAA4-F1C7A47B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AB91-E670-4D90-80C1-F6AE72785DE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0279-2555-490E-BAA4-F1C7A47B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7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AB91-E670-4D90-80C1-F6AE72785DE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0279-2555-490E-BAA4-F1C7A47B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AB91-E670-4D90-80C1-F6AE72785DE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0279-2555-490E-BAA4-F1C7A47B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AB91-E670-4D90-80C1-F6AE72785DE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0279-2555-490E-BAA4-F1C7A47B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6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AB91-E670-4D90-80C1-F6AE72785DE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0279-2555-490E-BAA4-F1C7A47B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AB91-E670-4D90-80C1-F6AE72785DE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0279-2555-490E-BAA4-F1C7A47B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3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AB91-E670-4D90-80C1-F6AE72785DE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0279-2555-490E-BAA4-F1C7A47B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7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AB91-E670-4D90-80C1-F6AE72785DEC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0279-2555-490E-BAA4-F1C7A47B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npmj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webpack/brief-introduction-to-scope-hoisting-in-webpack-8435084c171f" TargetMode="External"/><Relationship Id="rId7" Type="http://schemas.openxmlformats.org/officeDocument/2006/relationships/hyperlink" Target="https://webpack.js.org/guides/hot-module-replacement/" TargetMode="External"/><Relationship Id="rId2" Type="http://schemas.openxmlformats.org/officeDocument/2006/relationships/hyperlink" Target="https://www.valentinog.com/blog/webpack-4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pack.js.org/guides/lazy-loading/" TargetMode="External"/><Relationship Id="rId5" Type="http://schemas.openxmlformats.org/officeDocument/2006/relationships/hyperlink" Target="https://webpack.js.org/guides/code-splitting/" TargetMode="External"/><Relationship Id="rId4" Type="http://schemas.openxmlformats.org/officeDocument/2006/relationships/hyperlink" Target="https://webpack.js.org/guides/tree-shak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 smtClean="0"/>
              <a:t>Building Modern JavaScript Applications with </a:t>
            </a:r>
            <a:r>
              <a:rPr lang="en-US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Webpack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core, </a:t>
            </a:r>
            <a:r>
              <a:rPr lang="en-US" b="1" dirty="0" err="1"/>
              <a:t>webpack</a:t>
            </a:r>
            <a:r>
              <a:rPr lang="en-US" dirty="0"/>
              <a:t> is a </a:t>
            </a:r>
            <a:r>
              <a:rPr lang="en-US" i="1" dirty="0"/>
              <a:t>static module bundler</a:t>
            </a:r>
            <a:r>
              <a:rPr lang="en-US" dirty="0"/>
              <a:t> for modern JavaScript applications. When </a:t>
            </a:r>
            <a:r>
              <a:rPr lang="en-US" dirty="0" err="1"/>
              <a:t>webpack</a:t>
            </a:r>
            <a:r>
              <a:rPr lang="en-US" dirty="0"/>
              <a:t> processes your application, it internally builds a </a:t>
            </a:r>
            <a:r>
              <a:rPr lang="en-US" i="1" dirty="0"/>
              <a:t>dependency graph</a:t>
            </a:r>
            <a:r>
              <a:rPr lang="en-US" dirty="0"/>
              <a:t> which maps every module your project needs and generates one or more </a:t>
            </a:r>
            <a:r>
              <a:rPr lang="en-US" i="1" dirty="0"/>
              <a:t>bundles</a:t>
            </a:r>
            <a:r>
              <a:rPr lang="en-US" dirty="0" smtClean="0"/>
              <a:t>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62" y="274673"/>
            <a:ext cx="6269834" cy="626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511145" cy="3486208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NodeJS</a:t>
            </a:r>
            <a:r>
              <a:rPr lang="en-US" dirty="0" smtClean="0"/>
              <a:t> / </a:t>
            </a:r>
            <a:r>
              <a:rPr lang="en-US" dirty="0" smtClean="0">
                <a:hlinkClick r:id="rId4"/>
              </a:rPr>
              <a:t>NPM</a:t>
            </a:r>
            <a:r>
              <a:rPr lang="en-US" dirty="0" smtClean="0"/>
              <a:t> (Node Package Manager)</a:t>
            </a:r>
          </a:p>
          <a:p>
            <a:r>
              <a:rPr lang="en-US" dirty="0" smtClean="0"/>
              <a:t>An IDE (</a:t>
            </a:r>
            <a:r>
              <a:rPr lang="en-US" dirty="0" smtClean="0">
                <a:hlinkClick r:id="rId5"/>
              </a:rPr>
              <a:t>VS code</a:t>
            </a:r>
            <a:r>
              <a:rPr lang="en-US" dirty="0" smtClean="0"/>
              <a:t> rocks!)</a:t>
            </a:r>
          </a:p>
          <a:p>
            <a:r>
              <a:rPr lang="en-US" dirty="0" smtClean="0"/>
              <a:t>An Internet Connection</a:t>
            </a:r>
          </a:p>
          <a:p>
            <a:r>
              <a:rPr lang="en-US" dirty="0" smtClean="0"/>
              <a:t>And maybe a Coke</a:t>
            </a:r>
          </a:p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95207" y="5478087"/>
            <a:ext cx="5414357" cy="69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Node.js' package ecosystem, </a:t>
            </a:r>
            <a:r>
              <a:rPr lang="en-US" sz="1800" dirty="0" err="1">
                <a:solidFill>
                  <a:srgbClr val="C00000"/>
                </a:solidFill>
                <a:hlinkClick r:id="rId4"/>
              </a:rPr>
              <a:t>npm</a:t>
            </a:r>
            <a:r>
              <a:rPr lang="en-US" sz="1800" dirty="0">
                <a:solidFill>
                  <a:srgbClr val="C00000"/>
                </a:solidFill>
              </a:rPr>
              <a:t>, is the largest ecosystem of open source libraries in the world.</a:t>
            </a:r>
          </a:p>
        </p:txBody>
      </p:sp>
    </p:spTree>
    <p:extLst>
      <p:ext uri="{BB962C8B-B14F-4D97-AF65-F5344CB8AC3E}">
        <p14:creationId xmlns:p14="http://schemas.microsoft.com/office/powerpoint/2010/main" val="29827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started with </a:t>
            </a:r>
            <a:r>
              <a:rPr lang="en-US" dirty="0" smtClean="0">
                <a:hlinkClick r:id="rId2"/>
              </a:rPr>
              <a:t>zero-configuration</a:t>
            </a:r>
            <a:r>
              <a:rPr lang="en-US" dirty="0" smtClean="0"/>
              <a:t> – prod/dev modes</a:t>
            </a:r>
          </a:p>
          <a:p>
            <a:r>
              <a:rPr lang="en-US" dirty="0" err="1" smtClean="0"/>
              <a:t>Minification</a:t>
            </a:r>
            <a:r>
              <a:rPr lang="en-US" dirty="0" smtClean="0"/>
              <a:t> – make it tight!</a:t>
            </a:r>
          </a:p>
          <a:p>
            <a:r>
              <a:rPr lang="en-US" dirty="0" smtClean="0"/>
              <a:t>Source Mapping – may the source be with you!</a:t>
            </a:r>
          </a:p>
          <a:p>
            <a:r>
              <a:rPr lang="en-US" dirty="0" smtClean="0">
                <a:hlinkClick r:id="rId3"/>
              </a:rPr>
              <a:t>Scope hoisting</a:t>
            </a:r>
            <a:r>
              <a:rPr lang="en-US" dirty="0" smtClean="0"/>
              <a:t> – performance boosting speed!</a:t>
            </a:r>
          </a:p>
          <a:p>
            <a:r>
              <a:rPr lang="en-US" dirty="0" smtClean="0">
                <a:hlinkClick r:id="rId4"/>
              </a:rPr>
              <a:t>Tree-shaking</a:t>
            </a:r>
            <a:r>
              <a:rPr lang="en-US" dirty="0" smtClean="0"/>
              <a:t> – losing the dead weight!</a:t>
            </a:r>
          </a:p>
          <a:p>
            <a:r>
              <a:rPr lang="en-US" dirty="0" smtClean="0">
                <a:hlinkClick r:id="rId5"/>
              </a:rPr>
              <a:t>Code Splitting</a:t>
            </a:r>
            <a:r>
              <a:rPr lang="en-US" dirty="0" smtClean="0"/>
              <a:t> – slicing &amp; dicing</a:t>
            </a:r>
          </a:p>
          <a:p>
            <a:r>
              <a:rPr lang="en-US" dirty="0" smtClean="0">
                <a:hlinkClick r:id="rId6"/>
              </a:rPr>
              <a:t>Lazy Loading</a:t>
            </a:r>
            <a:r>
              <a:rPr lang="en-US" dirty="0" smtClean="0"/>
              <a:t> – I’ll call </a:t>
            </a:r>
            <a:r>
              <a:rPr lang="en-US" dirty="0" err="1" smtClean="0"/>
              <a:t>ya</a:t>
            </a:r>
            <a:r>
              <a:rPr lang="en-US" dirty="0" smtClean="0"/>
              <a:t> when I need </a:t>
            </a:r>
            <a:r>
              <a:rPr lang="en-US" dirty="0" err="1" smtClean="0"/>
              <a:t>ya</a:t>
            </a:r>
            <a:r>
              <a:rPr lang="en-US" dirty="0" smtClean="0"/>
              <a:t>…</a:t>
            </a:r>
          </a:p>
          <a:p>
            <a:r>
              <a:rPr lang="en-US" dirty="0" smtClean="0">
                <a:hlinkClick r:id="rId7"/>
              </a:rPr>
              <a:t>Hot Module Replacement</a:t>
            </a:r>
            <a:r>
              <a:rPr lang="en-US" dirty="0" smtClean="0"/>
              <a:t> – sizzle….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111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 Introduction to Webpack</vt:lpstr>
      <vt:lpstr>What is Webpack?</vt:lpstr>
      <vt:lpstr>Pre-requisites</vt:lpstr>
      <vt:lpstr>Webpack Features</vt:lpstr>
    </vt:vector>
  </TitlesOfParts>
  <Company>Synovus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webpack</dc:title>
  <dc:creator>Kelly,James Abraham</dc:creator>
  <cp:lastModifiedBy>Kelly,James Abraham</cp:lastModifiedBy>
  <cp:revision>11</cp:revision>
  <dcterms:created xsi:type="dcterms:W3CDTF">2018-06-11T13:34:50Z</dcterms:created>
  <dcterms:modified xsi:type="dcterms:W3CDTF">2018-06-12T20:18:36Z</dcterms:modified>
</cp:coreProperties>
</file>