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ldStandardT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Adobe Flash Project Proposal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Jake Lorah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187" y="121000"/>
            <a:ext cx="2247624" cy="14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Company Name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</a:pPr>
            <a:r>
              <a:rPr lang="en"/>
              <a:t>JLor Studios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Background/About Us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</a:pPr>
            <a:r>
              <a:rPr lang="en"/>
              <a:t>I have been the owner of this company for 5 years now.</a:t>
            </a:r>
          </a:p>
          <a:p>
            <a:pPr indent="-342900" lvl="0" marL="457200" rtl="0">
              <a:spcBef>
                <a:spcPts val="1000"/>
              </a:spcBef>
            </a:pPr>
            <a:r>
              <a:rPr lang="en"/>
              <a:t>Our company creates clean and </a:t>
            </a:r>
            <a:r>
              <a:rPr lang="en"/>
              <a:t>interesting</a:t>
            </a:r>
            <a:r>
              <a:rPr lang="en"/>
              <a:t> animations.</a:t>
            </a:r>
          </a:p>
          <a:p>
            <a:pPr indent="-342900" lvl="0" marL="457200" rtl="0">
              <a:spcBef>
                <a:spcPts val="1000"/>
              </a:spcBef>
            </a:pPr>
            <a:r>
              <a:rPr lang="en"/>
              <a:t>We make animations for anybody or anything!</a:t>
            </a:r>
          </a:p>
          <a:p>
            <a:pPr indent="-342900" lvl="0" marL="457200">
              <a:spcBef>
                <a:spcPts val="1000"/>
              </a:spcBef>
            </a:pPr>
            <a:r>
              <a:rPr lang="en"/>
              <a:t>We focus on quality, not </a:t>
            </a:r>
            <a:r>
              <a:rPr lang="en"/>
              <a:t>quantity</a:t>
            </a:r>
            <a:r>
              <a:rPr lang="en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Problem/Solution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</a:pPr>
            <a:r>
              <a:rPr lang="en"/>
              <a:t>We must make two Adobe Flash animations.</a:t>
            </a:r>
          </a:p>
          <a:p>
            <a:pPr indent="-317500" lvl="1" marL="914400" rtl="0">
              <a:spcBef>
                <a:spcPts val="1000"/>
              </a:spcBef>
            </a:pPr>
            <a:r>
              <a:rPr lang="en"/>
              <a:t>One for a Christmas gift card.</a:t>
            </a:r>
          </a:p>
          <a:p>
            <a:pPr indent="-317500" lvl="1" marL="914400" rtl="0">
              <a:spcBef>
                <a:spcPts val="1000"/>
              </a:spcBef>
            </a:pPr>
            <a:r>
              <a:rPr lang="en"/>
              <a:t>Another to promote the iPhone X.</a:t>
            </a:r>
          </a:p>
          <a:p>
            <a:pPr indent="-342900" lvl="0" marL="457200" rtl="0">
              <a:spcBef>
                <a:spcPts val="1000"/>
              </a:spcBef>
            </a:pPr>
            <a:r>
              <a:rPr lang="en"/>
              <a:t>We are going to use our knowledge with Adobe Flash to make this happen.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39025" y="20595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 of Work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7645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Our client wants the following criteria to be met: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Minimum of 15 Seconds (iPhone X animation).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 Motion and Shape Tween (iPhone X animation &amp; Christmas gift card animation).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 3D effects (Christmas gift card animation).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 Mask Effect (iPhone X animation).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 Inverse Kinematics (Christmas gift card animation).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 Movie Clips within a movie (iPhone X animation).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 Custom Buttons with Play, Start, or etc.... for at least one animation (iPhone X animation).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 Sounds (iPhone X animation &amp; Christmas gift card animation).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Fees/Cost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</a:pPr>
            <a:r>
              <a:rPr lang="en"/>
              <a:t>We charge $30 per hour of work.</a:t>
            </a:r>
          </a:p>
          <a:p>
            <a:pPr indent="-342900" lvl="0" marL="457200" rtl="0">
              <a:spcBef>
                <a:spcPts val="1000"/>
              </a:spcBef>
            </a:pPr>
            <a:r>
              <a:rPr lang="en"/>
              <a:t>We will work on this for a total of 5 hours.</a:t>
            </a:r>
          </a:p>
          <a:p>
            <a:pPr indent="-342900" lvl="0" marL="457200">
              <a:spcBef>
                <a:spcPts val="1000"/>
              </a:spcBef>
            </a:pPr>
            <a:r>
              <a:rPr lang="en"/>
              <a:t>The total fee of both animations will be $150.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Terms and Condition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using JLor Studios to complete your task, you hereby agree to pay the full amount of $150 right after we submit the final product to you. Along with that, you must grade the </a:t>
            </a:r>
            <a:r>
              <a:rPr lang="en"/>
              <a:t>final</a:t>
            </a:r>
            <a:r>
              <a:rPr lang="en"/>
              <a:t> product based on what is stated in the lecture slides.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600"/>
              <a:t>I, Mr/Mrs________________, approve the Adobe Flash Project Proposal from JLor Studios.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