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6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A066-8532-4387-957E-578B43341733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5A65-6DB1-420C-A21C-19A4BF84B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062-9810-4020-BDF9-76805355D1CB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9A9-BFBC-4CDD-B140-5B2731B99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Neil’s Pizzeria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Prototype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highlight>
                  <a:srgbClr val="808080"/>
                </a:highlight>
              </a:rPr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Directions/Contact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Logo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07470</a:t>
            </a:r>
          </a:p>
          <a:p>
            <a:pPr algn="ctr"/>
            <a:r>
              <a:rPr lang="en-US" dirty="0"/>
              <a:t>(973) 305-0405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Neil’s Pizzeria</a:t>
            </a: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Welcome to Neil’s Pizzeria!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Traditional Italian Food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>
                <a:highlight>
                  <a:srgbClr val="808080"/>
                </a:highlight>
              </a:rPr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Directions/Contact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Neil’s Pizzeria</a:t>
            </a: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About Us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240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Us Information…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*This is the format for all of the pages*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07470</a:t>
            </a:r>
          </a:p>
          <a:p>
            <a:pPr algn="ctr"/>
            <a:r>
              <a:rPr lang="en-US" dirty="0"/>
              <a:t>(973) 305-0405</a:t>
            </a:r>
          </a:p>
        </p:txBody>
      </p:sp>
    </p:spTree>
    <p:extLst>
      <p:ext uri="{BB962C8B-B14F-4D97-AF65-F5344CB8AC3E}">
        <p14:creationId xmlns:p14="http://schemas.microsoft.com/office/powerpoint/2010/main" val="2175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>
                <a:highlight>
                  <a:srgbClr val="808080"/>
                </a:highlight>
              </a:rPr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Directions/Contact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Neil’s Pizzeria</a:t>
            </a: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Menu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240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Appetizers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Course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Dessert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Drinks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*This is the format for all of the pages*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07470</a:t>
            </a:r>
          </a:p>
          <a:p>
            <a:pPr algn="ctr"/>
            <a:r>
              <a:rPr lang="en-US" dirty="0"/>
              <a:t>(973) 305-0405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32C13-4DC2-422B-A35D-C35F21B10BF2}"/>
              </a:ext>
            </a:extLst>
          </p:cNvPr>
          <p:cNvSpPr txBox="1"/>
          <p:nvPr/>
        </p:nvSpPr>
        <p:spPr>
          <a:xfrm>
            <a:off x="4572000" y="26670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6742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C0E28D-A0F0-40CE-B643-08E37102A26A}"/>
              </a:ext>
            </a:extLst>
          </p:cNvPr>
          <p:cNvSpPr/>
          <p:nvPr/>
        </p:nvSpPr>
        <p:spPr>
          <a:xfrm>
            <a:off x="1638299" y="5648983"/>
            <a:ext cx="1600201" cy="44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>
                <a:highlight>
                  <a:srgbClr val="808080"/>
                </a:highlight>
              </a:rPr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Directions/Contact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Neil’s Pizzeria</a:t>
            </a: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Order Online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24000"/>
            <a:ext cx="441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Appetizers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Main Course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Dessert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Drinks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Radio Buttons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Submit button (submission confirmed)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*This is the format for all of the pages*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07470</a:t>
            </a:r>
          </a:p>
          <a:p>
            <a:pPr algn="ctr"/>
            <a:r>
              <a:rPr lang="en-US" dirty="0"/>
              <a:t>(973) 305-0405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9BC56-1276-49DA-A918-B7DDA66A195E}"/>
              </a:ext>
            </a:extLst>
          </p:cNvPr>
          <p:cNvSpPr txBox="1"/>
          <p:nvPr/>
        </p:nvSpPr>
        <p:spPr>
          <a:xfrm>
            <a:off x="4572000" y="26670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8667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C0E28D-A0F0-40CE-B643-08E37102A26A}"/>
              </a:ext>
            </a:extLst>
          </p:cNvPr>
          <p:cNvSpPr/>
          <p:nvPr/>
        </p:nvSpPr>
        <p:spPr>
          <a:xfrm>
            <a:off x="1638299" y="5648983"/>
            <a:ext cx="1600201" cy="44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962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334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5334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0" y="30480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19200" y="0"/>
            <a:ext cx="6477000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96000" y="533400"/>
            <a:ext cx="1600200" cy="2514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05526" y="474346"/>
            <a:ext cx="160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Home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About Us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Menu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/>
              <a:t>Order Online</a:t>
            </a:r>
          </a:p>
          <a:p>
            <a:pPr algn="ctr">
              <a:lnSpc>
                <a:spcPct val="150000"/>
              </a:lnSpc>
            </a:pPr>
            <a:endParaRPr lang="en-US" sz="1200" b="1" dirty="0"/>
          </a:p>
          <a:p>
            <a:pPr algn="ctr">
              <a:lnSpc>
                <a:spcPct val="150000"/>
              </a:lnSpc>
            </a:pPr>
            <a:r>
              <a:rPr lang="en-US" sz="1200" b="1" dirty="0">
                <a:highlight>
                  <a:srgbClr val="808080"/>
                </a:highlight>
              </a:rPr>
              <a:t>Directions/Contact 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219200" y="533400"/>
            <a:ext cx="4876800" cy="5791200"/>
          </a:xfrm>
          <a:prstGeom prst="rect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0" y="28074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Neil’s Pizzeria</a:t>
            </a:r>
          </a:p>
        </p:txBody>
      </p:sp>
      <p:pic>
        <p:nvPicPr>
          <p:cNvPr id="1026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1"/>
            <a:ext cx="144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an tex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121920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74" y="5267325"/>
            <a:ext cx="1812303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0" y="3594617"/>
            <a:ext cx="1767700" cy="891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800" y="762000"/>
            <a:ext cx="45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Directions/Contact Us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5240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 of place, ability to zoom in and out, and more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Phone Number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Hours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9200" y="6324600"/>
            <a:ext cx="6477000" cy="5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588 Valley Rd, Wayne, NJ 07470</a:t>
            </a:r>
          </a:p>
          <a:p>
            <a:pPr algn="ctr"/>
            <a:r>
              <a:rPr lang="en-US" dirty="0"/>
              <a:t>(973) 305-0405</a:t>
            </a:r>
          </a:p>
        </p:txBody>
      </p:sp>
    </p:spTree>
    <p:extLst>
      <p:ext uri="{BB962C8B-B14F-4D97-AF65-F5344CB8AC3E}">
        <p14:creationId xmlns:p14="http://schemas.microsoft.com/office/powerpoint/2010/main" val="396231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230</Words>
  <Application>Microsoft Office PowerPoint</Application>
  <PresentationFormat>On-screen Show (4:3)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Neil’s Pizzeria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E. Lorah (190342)</dc:creator>
  <cp:lastModifiedBy>Jake Lorah</cp:lastModifiedBy>
  <cp:revision>52</cp:revision>
  <dcterms:created xsi:type="dcterms:W3CDTF">2016-11-01T12:51:11Z</dcterms:created>
  <dcterms:modified xsi:type="dcterms:W3CDTF">2018-01-03T03:37:44Z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ashCode">
    <vt:lpwstr>47063234</vt:lpwstr>
  </property>
</Properties>
</file>