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56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A066-8532-4387-957E-578B43341733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75A65-6DB1-420C-A21C-19A4BF84B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0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D062-9810-4020-BDF9-76805355D1CB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Neil’s Pizzeria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</a:rPr>
              <a:t>Prototype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6962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334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5334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30480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9200" y="0"/>
            <a:ext cx="6477000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0" y="533400"/>
            <a:ext cx="16002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05526" y="474346"/>
            <a:ext cx="160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/>
              <a:t>Home</a:t>
            </a:r>
          </a:p>
          <a:p>
            <a:pPr algn="ctr">
              <a:lnSpc>
                <a:spcPct val="150000"/>
              </a:lnSpc>
            </a:pPr>
            <a:endParaRPr lang="en-US" sz="1200" b="1" dirty="0" smtClean="0"/>
          </a:p>
          <a:p>
            <a:pPr algn="ctr">
              <a:lnSpc>
                <a:spcPct val="150000"/>
              </a:lnSpc>
            </a:pPr>
            <a:r>
              <a:rPr lang="en-US" sz="1200" b="1" dirty="0" smtClean="0"/>
              <a:t>About Us</a:t>
            </a:r>
          </a:p>
          <a:p>
            <a:pPr algn="ctr">
              <a:lnSpc>
                <a:spcPct val="150000"/>
              </a:lnSpc>
            </a:pPr>
            <a:endParaRPr lang="en-US" sz="1200" b="1" dirty="0" smtClean="0"/>
          </a:p>
          <a:p>
            <a:pPr algn="ctr">
              <a:lnSpc>
                <a:spcPct val="150000"/>
              </a:lnSpc>
            </a:pPr>
            <a:r>
              <a:rPr lang="en-US" sz="1200" b="1" dirty="0" smtClean="0"/>
              <a:t>Menu</a:t>
            </a:r>
          </a:p>
          <a:p>
            <a:pPr algn="ctr">
              <a:lnSpc>
                <a:spcPct val="150000"/>
              </a:lnSpc>
            </a:pPr>
            <a:endParaRPr lang="en-US" sz="1200" b="1" dirty="0" smtClean="0"/>
          </a:p>
          <a:p>
            <a:pPr algn="ctr">
              <a:lnSpc>
                <a:spcPct val="150000"/>
              </a:lnSpc>
            </a:pPr>
            <a:r>
              <a:rPr lang="en-US" sz="1200" b="1" dirty="0" smtClean="0"/>
              <a:t>Order Online</a:t>
            </a:r>
          </a:p>
          <a:p>
            <a:pPr algn="ctr">
              <a:lnSpc>
                <a:spcPct val="150000"/>
              </a:lnSpc>
            </a:pPr>
            <a:endParaRPr lang="en-US" sz="1200" b="1" dirty="0" smtClean="0"/>
          </a:p>
          <a:p>
            <a:pPr algn="ctr">
              <a:lnSpc>
                <a:spcPct val="150000"/>
              </a:lnSpc>
            </a:pPr>
            <a:r>
              <a:rPr lang="en-US" sz="1200" b="1" dirty="0" smtClean="0"/>
              <a:t>Directions/Contact Us</a:t>
            </a:r>
            <a:endParaRPr lang="en-US" sz="1200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19200" y="533400"/>
            <a:ext cx="4876800" cy="5791200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Logo</a:t>
            </a:r>
            <a:endParaRPr lang="en-US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1219200" y="6324600"/>
            <a:ext cx="6477000" cy="5334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588 Valley Rd, Wayne, NJ </a:t>
            </a:r>
            <a:r>
              <a:rPr lang="en-US" dirty="0" smtClean="0"/>
              <a:t>07470</a:t>
            </a:r>
          </a:p>
          <a:p>
            <a:pPr algn="ctr"/>
            <a:r>
              <a:rPr lang="en-US" dirty="0" smtClean="0"/>
              <a:t>(973) 305-0405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0" y="2807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Neil’s Pizzeria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tan tex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1"/>
            <a:ext cx="1447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an tex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12192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74" y="5267325"/>
            <a:ext cx="1812303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0" y="3594617"/>
            <a:ext cx="1767700" cy="891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7800" y="762000"/>
            <a:ext cx="4551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Welcome to Neil’s Pizzeria!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Traditional Italian Food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6962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334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5334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30480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9200" y="0"/>
            <a:ext cx="6477000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0" y="533400"/>
            <a:ext cx="16002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05526" y="474346"/>
            <a:ext cx="160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/>
              <a:t>Home</a:t>
            </a:r>
          </a:p>
          <a:p>
            <a:pPr algn="ctr">
              <a:lnSpc>
                <a:spcPct val="150000"/>
              </a:lnSpc>
            </a:pPr>
            <a:endParaRPr lang="en-US" sz="1200" b="1" dirty="0" smtClean="0"/>
          </a:p>
          <a:p>
            <a:pPr algn="ctr">
              <a:lnSpc>
                <a:spcPct val="150000"/>
              </a:lnSpc>
            </a:pPr>
            <a:r>
              <a:rPr lang="en-US" sz="1200" b="1" dirty="0" smtClean="0"/>
              <a:t>About Us</a:t>
            </a:r>
          </a:p>
          <a:p>
            <a:pPr algn="ctr">
              <a:lnSpc>
                <a:spcPct val="150000"/>
              </a:lnSpc>
            </a:pPr>
            <a:endParaRPr lang="en-US" sz="1200" b="1" dirty="0" smtClean="0"/>
          </a:p>
          <a:p>
            <a:pPr algn="ctr">
              <a:lnSpc>
                <a:spcPct val="150000"/>
              </a:lnSpc>
            </a:pPr>
            <a:r>
              <a:rPr lang="en-US" sz="1200" b="1" dirty="0" smtClean="0"/>
              <a:t>Menu</a:t>
            </a:r>
          </a:p>
          <a:p>
            <a:pPr algn="ctr">
              <a:lnSpc>
                <a:spcPct val="150000"/>
              </a:lnSpc>
            </a:pPr>
            <a:endParaRPr lang="en-US" sz="1200" b="1" dirty="0" smtClean="0"/>
          </a:p>
          <a:p>
            <a:pPr algn="ctr">
              <a:lnSpc>
                <a:spcPct val="150000"/>
              </a:lnSpc>
            </a:pPr>
            <a:r>
              <a:rPr lang="en-US" sz="1200" b="1" dirty="0" smtClean="0"/>
              <a:t>Order Online</a:t>
            </a:r>
          </a:p>
          <a:p>
            <a:pPr algn="ctr">
              <a:lnSpc>
                <a:spcPct val="150000"/>
              </a:lnSpc>
            </a:pPr>
            <a:endParaRPr lang="en-US" sz="1200" b="1" dirty="0" smtClean="0"/>
          </a:p>
          <a:p>
            <a:pPr algn="ctr">
              <a:lnSpc>
                <a:spcPct val="150000"/>
              </a:lnSpc>
            </a:pPr>
            <a:r>
              <a:rPr lang="en-US" sz="1200" b="1" dirty="0" smtClean="0"/>
              <a:t>Directions/Contact Us</a:t>
            </a:r>
            <a:endParaRPr lang="en-US" sz="1200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19200" y="533400"/>
            <a:ext cx="4876800" cy="5791200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2807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Neil’s Pizzeria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tan tex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1"/>
            <a:ext cx="1447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an tex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12192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74" y="5267325"/>
            <a:ext cx="1812303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0" y="3594617"/>
            <a:ext cx="1767700" cy="891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7800" y="762000"/>
            <a:ext cx="455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About Us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1524000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About Us Information…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*This is the format for all of the pages*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9200" y="6324600"/>
            <a:ext cx="6477000" cy="5334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588 Valley Rd, Wayne, NJ </a:t>
            </a:r>
            <a:r>
              <a:rPr lang="en-US" dirty="0" smtClean="0"/>
              <a:t>07470</a:t>
            </a:r>
          </a:p>
          <a:p>
            <a:pPr algn="ctr"/>
            <a:r>
              <a:rPr lang="en-US" dirty="0" smtClean="0"/>
              <a:t>(973) 305-0405</a:t>
            </a:r>
          </a:p>
        </p:txBody>
      </p:sp>
    </p:spTree>
    <p:extLst>
      <p:ext uri="{BB962C8B-B14F-4D97-AF65-F5344CB8AC3E}">
        <p14:creationId xmlns:p14="http://schemas.microsoft.com/office/powerpoint/2010/main" val="2175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73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Neil’s Pizzeria</vt:lpstr>
      <vt:lpstr>PowerPoint Presentation</vt:lpstr>
      <vt:lpstr>PowerPoint Presentation</vt:lpstr>
    </vt:vector>
  </TitlesOfParts>
  <Company>PCTI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E. Lorah (190342)</dc:creator>
  <cp:lastModifiedBy>Jake E. Lorah (190342)</cp:lastModifiedBy>
  <cp:revision>51</cp:revision>
  <dcterms:created xsi:type="dcterms:W3CDTF">2016-11-01T12:51:11Z</dcterms:created>
  <dcterms:modified xsi:type="dcterms:W3CDTF">2017-12-18T17:00:09Z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ashCode">
    <vt:lpwstr>47063234</vt:lpwstr>
  </property>
</Properties>
</file>