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4" r:id="rId2"/>
    <p:sldId id="256" r:id="rId3"/>
    <p:sldId id="265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BCA066-8532-4387-957E-578B43341733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75A65-6DB1-420C-A21C-19A4BF84B3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03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D062-9810-4020-BDF9-76805355D1CB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C99A9-BFBC-4CDD-B140-5B2731B99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D062-9810-4020-BDF9-76805355D1CB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C99A9-BFBC-4CDD-B140-5B2731B99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D062-9810-4020-BDF9-76805355D1CB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C99A9-BFBC-4CDD-B140-5B2731B99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D062-9810-4020-BDF9-76805355D1CB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C99A9-BFBC-4CDD-B140-5B2731B99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D062-9810-4020-BDF9-76805355D1CB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C99A9-BFBC-4CDD-B140-5B2731B99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D062-9810-4020-BDF9-76805355D1CB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C99A9-BFBC-4CDD-B140-5B2731B99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D062-9810-4020-BDF9-76805355D1CB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C99A9-BFBC-4CDD-B140-5B2731B99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D062-9810-4020-BDF9-76805355D1CB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C99A9-BFBC-4CDD-B140-5B2731B99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D062-9810-4020-BDF9-76805355D1CB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C99A9-BFBC-4CDD-B140-5B2731B99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D062-9810-4020-BDF9-76805355D1CB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C99A9-BFBC-4CDD-B140-5B2731B99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D062-9810-4020-BDF9-76805355D1CB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C99A9-BFBC-4CDD-B140-5B2731B99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4D062-9810-4020-BDF9-76805355D1CB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C99A9-BFBC-4CDD-B140-5B2731B99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828800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accent2">
                    <a:lumMod val="75000"/>
                  </a:schemeClr>
                </a:solidFill>
              </a:rPr>
              <a:t>Neil’s Pizzeria</a:t>
            </a:r>
            <a:endParaRPr lang="en-US" sz="6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</a:rPr>
              <a:t>Prototype</a:t>
            </a:r>
            <a:endParaRPr lang="en-US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7696200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19200" y="5334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96000" y="533400"/>
            <a:ext cx="0" cy="556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96000" y="3048000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219200" y="0"/>
            <a:ext cx="6477000" cy="533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096000" y="533400"/>
            <a:ext cx="1600200" cy="25146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096000" y="533400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 smtClean="0"/>
              <a:t>Links</a:t>
            </a:r>
            <a:endParaRPr lang="en-US" sz="1200" b="1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219200" y="533400"/>
            <a:ext cx="4876800" cy="5791200"/>
          </a:xfrm>
          <a:prstGeom prst="rect">
            <a:avLst/>
          </a:prstGeom>
          <a:solidFill>
            <a:schemeClr val="tx2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Welcome…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Picture/logo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1219200" y="6324600"/>
            <a:ext cx="6477000" cy="53340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Footer (Address, Phone #, </a:t>
            </a:r>
            <a:r>
              <a:rPr lang="en-US" dirty="0" err="1" smtClean="0">
                <a:solidFill>
                  <a:schemeClr val="bg1"/>
                </a:solidFill>
              </a:rPr>
              <a:t>etc</a:t>
            </a:r>
            <a:r>
              <a:rPr lang="en-US" dirty="0" smtClean="0">
                <a:solidFill>
                  <a:schemeClr val="bg1"/>
                </a:solidFill>
              </a:rPr>
              <a:t>…)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48000" y="28074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Neil’s Pizzeria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Image result for tan tex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1" y="1"/>
            <a:ext cx="1447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 result for tan tex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1219200" cy="686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705600" y="3429001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05600" y="5216009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7696200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19200" y="5334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96000" y="533400"/>
            <a:ext cx="0" cy="556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96000" y="3048000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219200" y="0"/>
            <a:ext cx="6477000" cy="533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096000" y="533400"/>
            <a:ext cx="1600200" cy="25146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096000" y="533400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 smtClean="0"/>
              <a:t>Links</a:t>
            </a:r>
            <a:endParaRPr lang="en-US" sz="1200" b="1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219200" y="533400"/>
            <a:ext cx="4876800" cy="5791200"/>
          </a:xfrm>
          <a:prstGeom prst="rect">
            <a:avLst/>
          </a:prstGeom>
          <a:solidFill>
            <a:schemeClr val="tx2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section (navy blue) is going to be the only thing changing throughout the pages. The header, aside, and footer all stays.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41" name="Rectangle 40"/>
          <p:cNvSpPr/>
          <p:nvPr/>
        </p:nvSpPr>
        <p:spPr>
          <a:xfrm>
            <a:off x="1219200" y="6324600"/>
            <a:ext cx="6477000" cy="53340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Footer (Address, Phone #, </a:t>
            </a:r>
            <a:r>
              <a:rPr lang="en-US" dirty="0" err="1" smtClean="0">
                <a:solidFill>
                  <a:schemeClr val="bg1"/>
                </a:solidFill>
              </a:rPr>
              <a:t>etc</a:t>
            </a:r>
            <a:r>
              <a:rPr lang="en-US" dirty="0" smtClean="0">
                <a:solidFill>
                  <a:schemeClr val="bg1"/>
                </a:solidFill>
              </a:rPr>
              <a:t>…)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48000" y="28074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Neil’s Pizzeria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Image result for tan tex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1" y="1"/>
            <a:ext cx="1447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 result for tan tex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1219200" cy="686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705600" y="3429001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05600" y="5216009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85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60</Words>
  <Application>Microsoft Office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Neil’s Pizzeria</vt:lpstr>
      <vt:lpstr>PowerPoint Presentation</vt:lpstr>
      <vt:lpstr>PowerPoint Presentation</vt:lpstr>
    </vt:vector>
  </TitlesOfParts>
  <Company>PCTI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Jake E. Lorah (190342)</dc:creator>
  <cp:lastModifiedBy>Jake E. Lorah (190342)</cp:lastModifiedBy>
  <cp:revision>47</cp:revision>
  <dcterms:created xsi:type="dcterms:W3CDTF">2016-11-01T12:51:11Z</dcterms:created>
  <dcterms:modified xsi:type="dcterms:W3CDTF">2017-12-13T16:03:54Z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ashCode">
    <vt:lpwstr>47063234</vt:lpwstr>
  </property>
</Properties>
</file>