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A066-8532-4387-957E-578B43341733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5A65-6DB1-420C-A21C-19A4BF84B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062-9810-4020-BDF9-76805355D1CB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The Round Table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Prototype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" y="4572000"/>
            <a:ext cx="8839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 err="1" smtClean="0"/>
              <a:t>Dibya</a:t>
            </a:r>
            <a:r>
              <a:rPr lang="en-US" sz="2400" dirty="0" smtClean="0"/>
              <a:t> </a:t>
            </a:r>
            <a:r>
              <a:rPr lang="en-US" sz="2400" dirty="0" err="1" smtClean="0"/>
              <a:t>Dey</a:t>
            </a:r>
            <a:r>
              <a:rPr lang="en-US" sz="2400" dirty="0" smtClean="0"/>
              <a:t>, </a:t>
            </a:r>
            <a:r>
              <a:rPr lang="en-US" sz="2400" dirty="0" err="1" smtClean="0"/>
              <a:t>DeAndre</a:t>
            </a:r>
            <a:r>
              <a:rPr lang="en-US" sz="2400" dirty="0" smtClean="0"/>
              <a:t> Cheong, Juan </a:t>
            </a:r>
            <a:r>
              <a:rPr lang="en-US" sz="2400" dirty="0" err="1" smtClean="0"/>
              <a:t>Ospina</a:t>
            </a:r>
            <a:r>
              <a:rPr lang="en-US" sz="2400" dirty="0" smtClean="0"/>
              <a:t>, Jake </a:t>
            </a:r>
            <a:r>
              <a:rPr lang="en-US" sz="2400" dirty="0" err="1" smtClean="0"/>
              <a:t>Lorah</a:t>
            </a:r>
            <a:r>
              <a:rPr lang="en-US" sz="2400" dirty="0" smtClean="0"/>
              <a:t>, Justin Quinones</a:t>
            </a:r>
          </a:p>
          <a:p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295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772400" y="44958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19200" y="6096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533400"/>
            <a:ext cx="160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Home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Menu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Specials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Order Online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Make a Reservation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Comments/Questions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Directions/Contact Us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71600" y="3733800"/>
            <a:ext cx="48006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Welcome to The Round Table!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American Bar &amp; Grill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We Serve Your Basic, Delicious American Food!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2" name="Picture 4" descr="E:\Computer Science\CS2\Team Project 10-25-16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609600"/>
            <a:ext cx="4114800" cy="2557221"/>
          </a:xfrm>
          <a:prstGeom prst="rect">
            <a:avLst/>
          </a:prstGeom>
          <a:noFill/>
        </p:spPr>
      </p:pic>
      <p:pic>
        <p:nvPicPr>
          <p:cNvPr id="12294" name="Picture 6" descr="E:\Computer Science\CS2\Team Project 10-25-16\americ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048000"/>
            <a:ext cx="1600201" cy="1371600"/>
          </a:xfrm>
          <a:prstGeom prst="rect">
            <a:avLst/>
          </a:prstGeom>
          <a:noFill/>
        </p:spPr>
      </p:pic>
      <p:pic>
        <p:nvPicPr>
          <p:cNvPr id="12296" name="Picture 8" descr="E:\Computer Science\CS2\Team Project 10-25-16\stea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572000"/>
            <a:ext cx="1600200" cy="17526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62732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436 </a:t>
            </a:r>
            <a:r>
              <a:rPr lang="en-US" sz="1600" dirty="0" err="1">
                <a:solidFill>
                  <a:srgbClr val="0070C0"/>
                </a:solidFill>
              </a:rPr>
              <a:t>Pulis</a:t>
            </a:r>
            <a:r>
              <a:rPr lang="en-US" sz="1600" dirty="0">
                <a:solidFill>
                  <a:srgbClr val="0070C0"/>
                </a:solidFill>
              </a:rPr>
              <a:t> Ave, Franklin Lakes, NJ 07417  </a:t>
            </a:r>
            <a:endParaRPr lang="en-US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973-275-2654</a:t>
            </a:r>
          </a:p>
        </p:txBody>
      </p:sp>
      <p:pic>
        <p:nvPicPr>
          <p:cNvPr id="12298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0"/>
            <a:ext cx="1447800" cy="6858000"/>
          </a:xfrm>
          <a:prstGeom prst="rect">
            <a:avLst/>
          </a:prstGeom>
          <a:noFill/>
        </p:spPr>
      </p:pic>
      <p:pic>
        <p:nvPicPr>
          <p:cNvPr id="43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447800" cy="68580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The Round Table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295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772400" y="44958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19200" y="6096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The Round Table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533400"/>
            <a:ext cx="160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Home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Menu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Specials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Order Online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Make a Reservation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Comments/Questions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Directions/Contact Us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4" name="Picture 6" descr="E:\Computer Science\CS2\Team Project 10-25-16\americ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0"/>
            <a:ext cx="1600201" cy="1371600"/>
          </a:xfrm>
          <a:prstGeom prst="rect">
            <a:avLst/>
          </a:prstGeom>
          <a:noFill/>
        </p:spPr>
      </p:pic>
      <p:pic>
        <p:nvPicPr>
          <p:cNvPr id="12296" name="Picture 8" descr="E:\Computer Science\CS2\Team Project 10-25-16\stea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0"/>
            <a:ext cx="1600200" cy="17526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62732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436 </a:t>
            </a:r>
            <a:r>
              <a:rPr lang="en-US" sz="1600" dirty="0" err="1">
                <a:solidFill>
                  <a:srgbClr val="0070C0"/>
                </a:solidFill>
              </a:rPr>
              <a:t>Pulis</a:t>
            </a:r>
            <a:r>
              <a:rPr lang="en-US" sz="1600" dirty="0">
                <a:solidFill>
                  <a:srgbClr val="0070C0"/>
                </a:solidFill>
              </a:rPr>
              <a:t> Ave, Franklin Lakes, NJ 07417  </a:t>
            </a:r>
            <a:endParaRPr lang="en-US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973-275-2654</a:t>
            </a:r>
          </a:p>
        </p:txBody>
      </p:sp>
      <p:pic>
        <p:nvPicPr>
          <p:cNvPr id="12298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0"/>
            <a:ext cx="1447800" cy="6858000"/>
          </a:xfrm>
          <a:prstGeom prst="rect">
            <a:avLst/>
          </a:prstGeom>
          <a:noFill/>
        </p:spPr>
      </p:pic>
      <p:pic>
        <p:nvPicPr>
          <p:cNvPr id="43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47800" cy="68580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524000" y="609600"/>
            <a:ext cx="4495800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Menu</a:t>
            </a:r>
          </a:p>
          <a:p>
            <a:pPr algn="ctr"/>
            <a:endParaRPr lang="en-US" b="1" dirty="0" smtClean="0"/>
          </a:p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Appetizers: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Buffalo Wings (6 pieces)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Mozzarella Sticks (6 sticks)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 Meal: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NY Strip Steak (8 oz)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American Burger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Deserts: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Hot Fudge Sundae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Slice Of Carrot Cake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Drinks: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Fountain Drinks (Free Refills)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  <p:pic>
        <p:nvPicPr>
          <p:cNvPr id="7170" name="Picture 2" descr="Image result for buffalo wing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499476"/>
            <a:ext cx="1566863" cy="1148236"/>
          </a:xfrm>
          <a:prstGeom prst="rect">
            <a:avLst/>
          </a:prstGeom>
          <a:noFill/>
        </p:spPr>
      </p:pic>
      <p:pic>
        <p:nvPicPr>
          <p:cNvPr id="7172" name="Picture 4" descr="Image result for hot fudge sunda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5872" y="4876800"/>
            <a:ext cx="535432" cy="11811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912433" y="1672852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$3.99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2011592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$4.50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5200" y="2813566"/>
            <a:ext cx="533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$ 17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5200" y="3180665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$ 7.99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1531" y="3913674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$3.99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2385" y="4259639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$2.99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43401" y="5349090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$2.50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295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772400" y="44958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19200" y="6096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533400"/>
            <a:ext cx="160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Home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Menu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Specials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Order Online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Make a Reservation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Comments/Questions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Directions/Contact Us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4" name="Picture 6" descr="E:\Computer Science\CS2\Team Project 10-25-16\americ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0"/>
            <a:ext cx="1600201" cy="1371600"/>
          </a:xfrm>
          <a:prstGeom prst="rect">
            <a:avLst/>
          </a:prstGeom>
          <a:noFill/>
        </p:spPr>
      </p:pic>
      <p:pic>
        <p:nvPicPr>
          <p:cNvPr id="12296" name="Picture 8" descr="E:\Computer Science\CS2\Team Project 10-25-16\stea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0"/>
            <a:ext cx="1600200" cy="17526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62732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436 </a:t>
            </a:r>
            <a:r>
              <a:rPr lang="en-US" sz="1600" dirty="0" err="1">
                <a:solidFill>
                  <a:srgbClr val="0070C0"/>
                </a:solidFill>
              </a:rPr>
              <a:t>Pulis</a:t>
            </a:r>
            <a:r>
              <a:rPr lang="en-US" sz="1600" dirty="0">
                <a:solidFill>
                  <a:srgbClr val="0070C0"/>
                </a:solidFill>
              </a:rPr>
              <a:t> Ave, Franklin Lakes, NJ 07417  </a:t>
            </a:r>
            <a:endParaRPr lang="en-US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973-275-2654</a:t>
            </a:r>
          </a:p>
        </p:txBody>
      </p:sp>
      <p:pic>
        <p:nvPicPr>
          <p:cNvPr id="12298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0"/>
            <a:ext cx="1447800" cy="6858000"/>
          </a:xfrm>
          <a:prstGeom prst="rect">
            <a:avLst/>
          </a:prstGeom>
          <a:noFill/>
        </p:spPr>
      </p:pic>
      <p:pic>
        <p:nvPicPr>
          <p:cNvPr id="43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47800" cy="68580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447800" y="609600"/>
            <a:ext cx="4648200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sz="28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Buy Any 2 Appetizers, Get 1 </a:t>
            </a:r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FREE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</a:t>
            </a:r>
            <a:endParaRPr lang="en-US" sz="28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(Limited Time Only) 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you buy an All American Burger, you will receive a 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FREE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small basket of fries!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(Weekdays Only)</a:t>
            </a:r>
            <a:endParaRPr lang="en-US" sz="11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The Round Table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food special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62000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uffalo wing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2890365"/>
            <a:ext cx="1033463" cy="757347"/>
          </a:xfrm>
          <a:prstGeom prst="rect">
            <a:avLst/>
          </a:prstGeom>
          <a:noFill/>
        </p:spPr>
      </p:pic>
      <p:pic>
        <p:nvPicPr>
          <p:cNvPr id="27" name="Picture 4" descr="Image result for mozzarella stick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2184" y="2971059"/>
            <a:ext cx="1030706" cy="687281"/>
          </a:xfrm>
          <a:prstGeom prst="rect">
            <a:avLst/>
          </a:prstGeom>
          <a:noFill/>
        </p:spPr>
      </p:pic>
      <p:pic>
        <p:nvPicPr>
          <p:cNvPr id="1028" name="Picture 4" descr="Image result for basket of frie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16" y="5650405"/>
            <a:ext cx="876300" cy="58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>
            <a:off x="1447800" y="4114800"/>
            <a:ext cx="46482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7800" y="2209800"/>
            <a:ext cx="46482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295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772400" y="44958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19200" y="6096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533400"/>
            <a:ext cx="160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Home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Menu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Specials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Order Online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Make a Reservation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Comments/Questions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Directions/Contact Us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4" name="Picture 6" descr="E:\Computer Science\CS2\Team Project 10-25-16\americ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0"/>
            <a:ext cx="1600201" cy="1371600"/>
          </a:xfrm>
          <a:prstGeom prst="rect">
            <a:avLst/>
          </a:prstGeom>
          <a:noFill/>
        </p:spPr>
      </p:pic>
      <p:pic>
        <p:nvPicPr>
          <p:cNvPr id="12296" name="Picture 8" descr="E:\Computer Science\CS2\Team Project 10-25-16\stea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0"/>
            <a:ext cx="1600200" cy="17526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62732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436 </a:t>
            </a:r>
            <a:r>
              <a:rPr lang="en-US" sz="1600" dirty="0" err="1">
                <a:solidFill>
                  <a:srgbClr val="0070C0"/>
                </a:solidFill>
              </a:rPr>
              <a:t>Pulis</a:t>
            </a:r>
            <a:r>
              <a:rPr lang="en-US" sz="1600" dirty="0">
                <a:solidFill>
                  <a:srgbClr val="0070C0"/>
                </a:solidFill>
              </a:rPr>
              <a:t> Ave, Franklin Lakes, NJ 07417  </a:t>
            </a:r>
            <a:endParaRPr lang="en-US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973-275-2654</a:t>
            </a:r>
          </a:p>
        </p:txBody>
      </p:sp>
      <p:pic>
        <p:nvPicPr>
          <p:cNvPr id="12298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4221" y="0"/>
            <a:ext cx="1447800" cy="6858000"/>
          </a:xfrm>
          <a:prstGeom prst="rect">
            <a:avLst/>
          </a:prstGeom>
          <a:noFill/>
        </p:spPr>
      </p:pic>
      <p:pic>
        <p:nvPicPr>
          <p:cNvPr id="43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47800" cy="68580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524000" y="609655"/>
            <a:ext cx="4495800" cy="52322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Order Online</a:t>
            </a:r>
          </a:p>
          <a:p>
            <a:pPr algn="ctr"/>
            <a:endParaRPr lang="en-US" b="1" dirty="0"/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Appetizers:</a:t>
            </a:r>
          </a:p>
          <a:p>
            <a:r>
              <a:rPr lang="en-US" dirty="0">
                <a:solidFill>
                  <a:schemeClr val="bg1"/>
                </a:solidFill>
              </a:rPr>
              <a:t>Buffalo Wings (6 pieces)</a:t>
            </a:r>
          </a:p>
          <a:p>
            <a:r>
              <a:rPr lang="en-US" dirty="0">
                <a:solidFill>
                  <a:schemeClr val="bg1"/>
                </a:solidFill>
              </a:rPr>
              <a:t>Mozzarella Sticks (6 sticks)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 Meal:</a:t>
            </a:r>
          </a:p>
          <a:p>
            <a:r>
              <a:rPr lang="en-US" dirty="0">
                <a:solidFill>
                  <a:schemeClr val="bg1"/>
                </a:solidFill>
              </a:rPr>
              <a:t>NY Strip Steak (8 </a:t>
            </a:r>
            <a:r>
              <a:rPr lang="en-US" dirty="0" err="1">
                <a:solidFill>
                  <a:schemeClr val="bg1"/>
                </a:solidFill>
              </a:rPr>
              <a:t>oz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All American Burger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Deserts:</a:t>
            </a:r>
          </a:p>
          <a:p>
            <a:r>
              <a:rPr lang="en-US" dirty="0">
                <a:solidFill>
                  <a:schemeClr val="bg1"/>
                </a:solidFill>
              </a:rPr>
              <a:t>Hot Fudge Sundae</a:t>
            </a:r>
          </a:p>
          <a:p>
            <a:r>
              <a:rPr lang="en-US" dirty="0">
                <a:solidFill>
                  <a:schemeClr val="bg1"/>
                </a:solidFill>
              </a:rPr>
              <a:t>Slice Of Carrot Cake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Drinks:</a:t>
            </a:r>
          </a:p>
          <a:p>
            <a:r>
              <a:rPr lang="en-US" dirty="0">
                <a:solidFill>
                  <a:schemeClr val="bg1"/>
                </a:solidFill>
              </a:rPr>
              <a:t>Water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Bottle Of Coke</a:t>
            </a:r>
            <a:endParaRPr lang="en-US" b="1" dirty="0" smtClean="0"/>
          </a:p>
        </p:txBody>
      </p:sp>
      <p:pic>
        <p:nvPicPr>
          <p:cNvPr id="5122" name="Picture 2" descr="Image result for carrot cak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9994" y="4203815"/>
            <a:ext cx="1396999" cy="1047749"/>
          </a:xfrm>
          <a:prstGeom prst="rect">
            <a:avLst/>
          </a:prstGeom>
          <a:noFill/>
        </p:spPr>
      </p:pic>
      <p:pic>
        <p:nvPicPr>
          <p:cNvPr id="5124" name="Picture 4" descr="Image result for mozzarella stick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33900" y="2730338"/>
            <a:ext cx="1409820" cy="940077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924300" y="1630978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$3.99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14800" y="1946702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$4.50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543300" y="2743200"/>
            <a:ext cx="533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$ 17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42298" y="3130909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$ 7.99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412958" y="3873203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$3.99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543300" y="4218801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$2.99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0" y="5312600"/>
            <a:ext cx="609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$1.50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The Round Table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3426" y="680844"/>
            <a:ext cx="15520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 the button to add that item to your order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610100" y="1644878"/>
            <a:ext cx="228600" cy="2491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800600" y="1974504"/>
            <a:ext cx="228600" cy="2491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85486" y="2771002"/>
            <a:ext cx="228600" cy="2491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226092" y="3124199"/>
            <a:ext cx="228600" cy="2491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124826" y="3863489"/>
            <a:ext cx="228600" cy="2491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92003" y="4198205"/>
            <a:ext cx="228600" cy="2491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80984" y="5340402"/>
            <a:ext cx="228600" cy="2491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5841857"/>
            <a:ext cx="1888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Total: 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0604" y="5841857"/>
            <a:ext cx="1484896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 Order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295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772400" y="44958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19200" y="6096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533400"/>
            <a:ext cx="160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Home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Menu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Specials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Order Online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Make a Reservation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Comments/Questions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Directions/Contact Us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4" name="Picture 6" descr="E:\Computer Science\CS2\Team Project 10-25-16\americ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0"/>
            <a:ext cx="1600201" cy="1371600"/>
          </a:xfrm>
          <a:prstGeom prst="rect">
            <a:avLst/>
          </a:prstGeom>
          <a:noFill/>
        </p:spPr>
      </p:pic>
      <p:pic>
        <p:nvPicPr>
          <p:cNvPr id="12296" name="Picture 8" descr="E:\Computer Science\CS2\Team Project 10-25-16\stea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0"/>
            <a:ext cx="1600200" cy="17526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62732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436 </a:t>
            </a:r>
            <a:r>
              <a:rPr lang="en-US" sz="1600" dirty="0" err="1">
                <a:solidFill>
                  <a:srgbClr val="0070C0"/>
                </a:solidFill>
              </a:rPr>
              <a:t>Pulis</a:t>
            </a:r>
            <a:r>
              <a:rPr lang="en-US" sz="1600" dirty="0">
                <a:solidFill>
                  <a:srgbClr val="0070C0"/>
                </a:solidFill>
              </a:rPr>
              <a:t> Ave, Franklin Lakes, NJ 07417  </a:t>
            </a:r>
            <a:endParaRPr lang="en-US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973-275-2654</a:t>
            </a:r>
          </a:p>
        </p:txBody>
      </p:sp>
      <p:pic>
        <p:nvPicPr>
          <p:cNvPr id="12298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0"/>
            <a:ext cx="1447800" cy="6858000"/>
          </a:xfrm>
          <a:prstGeom prst="rect">
            <a:avLst/>
          </a:prstGeom>
          <a:noFill/>
        </p:spPr>
      </p:pic>
      <p:pic>
        <p:nvPicPr>
          <p:cNvPr id="43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47800" cy="68580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524000" y="609600"/>
            <a:ext cx="4495800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 algn="ctr"/>
            <a:r>
              <a:rPr lang="en-US" sz="3200" b="1" dirty="0" smtClean="0">
                <a:solidFill>
                  <a:schemeClr val="bg1"/>
                </a:solidFill>
              </a:rPr>
              <a:t>Make a Reservation</a:t>
            </a:r>
          </a:p>
          <a:p>
            <a:pPr algn="ctr"/>
            <a:endParaRPr lang="en-US" b="1" dirty="0" smtClean="0"/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First &amp; Last Name: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# of guests:</a:t>
            </a:r>
            <a:endParaRPr lang="en-US" sz="2000" dirty="0" smtClean="0"/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Date:</a:t>
            </a:r>
            <a:endParaRPr lang="en-US" sz="2000" b="1" dirty="0" smtClean="0"/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Time:</a:t>
            </a:r>
            <a:endParaRPr lang="en-US" sz="2000" u="sng" dirty="0" smtClean="0"/>
          </a:p>
          <a:p>
            <a:endParaRPr lang="en-US" b="1" dirty="0"/>
          </a:p>
          <a:p>
            <a:r>
              <a:rPr lang="en-US" b="1" dirty="0" smtClean="0"/>
              <a:t>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61611" y="3523093"/>
            <a:ext cx="1981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Franklin White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1884" y="4750116"/>
            <a:ext cx="1981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11/2/16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71964" y="5379568"/>
            <a:ext cx="2057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7:00 pm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The Round Table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make a reserva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5" y="1155595"/>
            <a:ext cx="2066726" cy="2066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864820" y="4152545"/>
            <a:ext cx="1981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3000" y="5867400"/>
            <a:ext cx="989596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295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772400" y="44958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19200" y="6096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533400"/>
            <a:ext cx="1600200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Home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Menu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Specials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Order Online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Make a Reservation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Comments/Questions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Directions/Contact Us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4" name="Picture 6" descr="E:\Computer Science\CS2\Team Project 10-25-16\americ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0"/>
            <a:ext cx="1600201" cy="1371600"/>
          </a:xfrm>
          <a:prstGeom prst="rect">
            <a:avLst/>
          </a:prstGeom>
          <a:noFill/>
        </p:spPr>
      </p:pic>
      <p:pic>
        <p:nvPicPr>
          <p:cNvPr id="12296" name="Picture 8" descr="E:\Computer Science\CS2\Team Project 10-25-16\stea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0"/>
            <a:ext cx="1600200" cy="17526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62732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436 </a:t>
            </a:r>
            <a:r>
              <a:rPr lang="en-US" sz="1600" dirty="0" err="1">
                <a:solidFill>
                  <a:srgbClr val="0070C0"/>
                </a:solidFill>
              </a:rPr>
              <a:t>Pulis</a:t>
            </a:r>
            <a:r>
              <a:rPr lang="en-US" sz="1600" dirty="0">
                <a:solidFill>
                  <a:srgbClr val="0070C0"/>
                </a:solidFill>
              </a:rPr>
              <a:t> Ave, Franklin Lakes, NJ 07417  </a:t>
            </a:r>
            <a:endParaRPr lang="en-US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973-275-2654</a:t>
            </a:r>
          </a:p>
        </p:txBody>
      </p:sp>
      <p:pic>
        <p:nvPicPr>
          <p:cNvPr id="12298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0"/>
            <a:ext cx="1447800" cy="6858000"/>
          </a:xfrm>
          <a:prstGeom prst="rect">
            <a:avLst/>
          </a:prstGeom>
          <a:noFill/>
        </p:spPr>
      </p:pic>
      <p:pic>
        <p:nvPicPr>
          <p:cNvPr id="43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47800" cy="68580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914400" y="594781"/>
            <a:ext cx="51816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 algn="ctr"/>
            <a:r>
              <a:rPr lang="en-US" sz="2400" b="1" dirty="0" smtClean="0">
                <a:solidFill>
                  <a:schemeClr val="bg1"/>
                </a:solidFill>
              </a:rPr>
              <a:t>Comments/Feedback/Questions</a:t>
            </a:r>
          </a:p>
          <a:p>
            <a:pPr algn="ctr"/>
            <a:endParaRPr lang="en-US" sz="16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2286000"/>
            <a:ext cx="4381500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*User Input*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r>
              <a:rPr lang="en-US" sz="2000" dirty="0" smtClean="0">
                <a:solidFill>
                  <a:schemeClr val="bg1"/>
                </a:solidFill>
              </a:rPr>
              <a:t> My experience at the Round Table was very pleasing. Great service, great food, and overall just a great restaurant. I’ll be back soon! 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The Round Table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1219200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We love hearing from you!!!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200" y="1676400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Please let us know your opinion, or if you have any question you may have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1600" y="5867400"/>
            <a:ext cx="76200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1295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772400" y="44958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Wood</a:t>
            </a:r>
          </a:p>
          <a:p>
            <a:r>
              <a:rPr lang="en-US" sz="1600" dirty="0" smtClean="0"/>
              <a:t>Background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19200" y="6096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533400"/>
            <a:ext cx="160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Home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Menu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Specials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Order Online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Make a Reservation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Comments/Questions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Directions/Contact Us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4" name="Picture 6" descr="E:\Computer Science\CS2\Team Project 10-25-16\americ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0"/>
            <a:ext cx="1600201" cy="1371600"/>
          </a:xfrm>
          <a:prstGeom prst="rect">
            <a:avLst/>
          </a:prstGeom>
          <a:noFill/>
        </p:spPr>
      </p:pic>
      <p:pic>
        <p:nvPicPr>
          <p:cNvPr id="12296" name="Picture 8" descr="E:\Computer Science\CS2\Team Project 10-25-16\stea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0"/>
            <a:ext cx="1600200" cy="17526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62732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436 </a:t>
            </a:r>
            <a:r>
              <a:rPr lang="en-US" sz="1600" dirty="0" err="1">
                <a:solidFill>
                  <a:srgbClr val="0070C0"/>
                </a:solidFill>
              </a:rPr>
              <a:t>Pulis</a:t>
            </a:r>
            <a:r>
              <a:rPr lang="en-US" sz="1600" dirty="0">
                <a:solidFill>
                  <a:srgbClr val="0070C0"/>
                </a:solidFill>
              </a:rPr>
              <a:t> Ave, Franklin Lakes, NJ 07417  </a:t>
            </a:r>
            <a:endParaRPr lang="en-US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973-275-2654</a:t>
            </a:r>
          </a:p>
        </p:txBody>
      </p:sp>
      <p:pic>
        <p:nvPicPr>
          <p:cNvPr id="12298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199" y="0"/>
            <a:ext cx="1447800" cy="6858000"/>
          </a:xfrm>
          <a:prstGeom prst="rect">
            <a:avLst/>
          </a:prstGeom>
          <a:noFill/>
        </p:spPr>
      </p:pic>
      <p:pic>
        <p:nvPicPr>
          <p:cNvPr id="43" name="Picture 10" descr="Image result for dark wood restaurant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47800" cy="68580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447800" y="595227"/>
            <a:ext cx="44958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 algn="ctr"/>
            <a:r>
              <a:rPr lang="en-US" sz="3200" b="1" dirty="0" smtClean="0">
                <a:solidFill>
                  <a:schemeClr val="bg1"/>
                </a:solidFill>
              </a:rPr>
              <a:t>Directions/Contact Us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1" algn="ctr"/>
            <a:endParaRPr lang="en-US" b="1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 cstate="print"/>
          <a:srcRect l="24048" t="15061" r="37692" b="10769"/>
          <a:stretch>
            <a:fillRect/>
          </a:stretch>
        </p:blipFill>
        <p:spPr bwMode="auto">
          <a:xfrm>
            <a:off x="2691062" y="1641125"/>
            <a:ext cx="2147653" cy="234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The Round Table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27311" y="1186935"/>
            <a:ext cx="4408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436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Pulis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Ave, Franklin Lakes, NJ 07417 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7800" y="3983091"/>
            <a:ext cx="4676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Feel free to contact </a:t>
            </a:r>
            <a:r>
              <a:rPr lang="en-US" sz="2000" b="1" dirty="0" smtClean="0">
                <a:solidFill>
                  <a:schemeClr val="bg1"/>
                </a:solidFill>
              </a:rPr>
              <a:t>us anytime!!!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Address: </a:t>
            </a:r>
            <a:r>
              <a:rPr lang="en-US" dirty="0">
                <a:solidFill>
                  <a:schemeClr val="bg1"/>
                </a:solidFill>
              </a:rPr>
              <a:t>36 </a:t>
            </a:r>
            <a:r>
              <a:rPr lang="en-US" dirty="0" err="1">
                <a:solidFill>
                  <a:schemeClr val="bg1"/>
                </a:solidFill>
              </a:rPr>
              <a:t>Pulis</a:t>
            </a:r>
            <a:r>
              <a:rPr lang="en-US" dirty="0">
                <a:solidFill>
                  <a:schemeClr val="bg1"/>
                </a:solidFill>
              </a:rPr>
              <a:t> Ave, Franklin Lakes, NJ 07417 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Phone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Number: </a:t>
            </a:r>
            <a:r>
              <a:rPr lang="en-US" dirty="0">
                <a:solidFill>
                  <a:schemeClr val="bg1"/>
                </a:solidFill>
              </a:rPr>
              <a:t>973-275-2654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Email:</a:t>
            </a:r>
            <a:r>
              <a:rPr lang="en-US" b="1" dirty="0"/>
              <a:t> </a:t>
            </a:r>
            <a:r>
              <a:rPr lang="en-US" dirty="0">
                <a:solidFill>
                  <a:schemeClr val="bg1"/>
                </a:solidFill>
              </a:rPr>
              <a:t>theroundtable@gmail.com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493</Words>
  <Application>Microsoft Office PowerPoint</Application>
  <PresentationFormat>On-screen Show (4:3)</PresentationFormat>
  <Paragraphs>206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Round Table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PCTI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E. Lorah (190342)</dc:creator>
  <cp:lastModifiedBy>Jake E. Lorah (190342)</cp:lastModifiedBy>
  <cp:revision>43</cp:revision>
  <dcterms:created xsi:type="dcterms:W3CDTF">2016-11-01T12:51:11Z</dcterms:created>
  <dcterms:modified xsi:type="dcterms:W3CDTF">2016-11-04T13:43:26Z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ashCode">
    <vt:lpwstr>47063234</vt:lpwstr>
  </property>
</Properties>
</file>