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e1dd086b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be1dd086b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e1dd086b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e1dd086b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e1dd086b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e1dd086b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e1dd086b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e1dd086b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e1dd086b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e1dd086b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e1dd086b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e1dd086b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e1dd086b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e1dd086b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e1dd086b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e1dd086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e1dd086b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e1dd086b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be1dd086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be1dd086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e1dd086b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e1dd086b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e1dd086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e1dd086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e1dd08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e1dd08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e1dd086b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e1dd086b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e1dd086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e1dd086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Breathalyzer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Lyle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789" y="1214700"/>
            <a:ext cx="2784425" cy="39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20" y="1489825"/>
            <a:ext cx="4944549" cy="30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588" y="3317450"/>
            <a:ext cx="6324825" cy="1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592" y="1325321"/>
            <a:ext cx="6256817" cy="168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463" y="55750"/>
            <a:ext cx="4081074" cy="5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200" y="527213"/>
            <a:ext cx="6761601" cy="40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model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 detection/ input of alcohol sensor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 facial/ eye tracking model w/ camera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Fit parts inside a more appealing device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185" y="1144125"/>
            <a:ext cx="5789627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is one is ‘functionally’ sober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sobriety limit = 0.08 BAC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‘Functional’ sobriety limit = No word slurring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7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Parts, Sensors &amp; Software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MQ-3 Sensor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Chainable RGB 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Arduino BLE Sense 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Various Wires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Edge Impulse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Mobile phone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Detect if someone is ‘functionally’ sober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 Reading from MQ-3 sensor, microphone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Prediction of sobriety/ </a:t>
            </a:r>
            <a:r>
              <a:rPr lang="en"/>
              <a:t>drunkenness</a:t>
            </a:r>
            <a:r>
              <a:rPr lang="en"/>
              <a:t> via RGB light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4853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 of my close friends were shown random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33% chance of: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Specificity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Transubstantiation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Other (list of 15 random 8+ letter words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Recorded before drinking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Recorded after ~3 hours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Taking a shot every 30 minutes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collected w/ mobile phone via Edge Impulse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75" y="1349775"/>
            <a:ext cx="37147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MQ-3 Sensor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5"/>
            <a:ext cx="45186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Tin-Oxide layer interacts w/ gas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Conductivity is correlated to concentration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Electrical resistance is transmitted to analog output</a:t>
            </a:r>
            <a:endParaRPr sz="11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50" y="1144125"/>
            <a:ext cx="4086449" cy="16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849150" y="3972650"/>
            <a:ext cx="74457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https://components101.com/sensors/mq-3-alcohol-gas-sensor#:~:text=MQ%2D3%20gas%20sensor%20has,with%20the%20gas%20concentration%20rising.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34" y="0"/>
            <a:ext cx="78355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031475" y="348450"/>
            <a:ext cx="133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MQ-3 Sensor (A6,A7)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572000" y="348450"/>
            <a:ext cx="12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RGB (A0,A1)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867200" y="4460500"/>
            <a:ext cx="38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BLE Sense 33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51" y="0"/>
            <a:ext cx="74458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