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D1ADAA-B7AD-4384-B314-17381E0920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State_LowAccess_Query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13866BC-9134-4E97-BF71-C396EF2697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6/20/2023 6:42:22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Accessibility Dashboard" id="2" name="slide2">
            <a:extLst>
              <a:ext uri="{FF2B5EF4-FFF2-40B4-BE49-F238E27FC236}">
                <a16:creationId xmlns:a16="http://schemas.microsoft.com/office/drawing/2014/main" id="{86E613C6-EE8A-4D1D-9FAC-291D65D080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2023-06-20T10:42:23Z</dcterms:created>
  <dcterms:modified xsi:type="dcterms:W3CDTF">2023-06-20T10:42:23Z</dcterms:modified>
</cp:coreProperties>
</file>