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DCF32A-0251-DF45-8ADC-557809B81E0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58541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CF32A-0251-DF45-8ADC-557809B81E0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86695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CF32A-0251-DF45-8ADC-557809B81E0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33440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CF32A-0251-DF45-8ADC-557809B81E0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132295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CF32A-0251-DF45-8ADC-557809B81E0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122970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CF32A-0251-DF45-8ADC-557809B81E02}"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07883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DCF32A-0251-DF45-8ADC-557809B81E02}"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247288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DCF32A-0251-DF45-8ADC-557809B81E02}"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108262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CF32A-0251-DF45-8ADC-557809B81E02}"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25326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CF32A-0251-DF45-8ADC-557809B81E02}"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272947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CF32A-0251-DF45-8ADC-557809B81E02}"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59123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2" y="195256"/>
            <a:ext cx="8308977" cy="791343"/>
          </a:xfrm>
          <a:prstGeom prst="rect">
            <a:avLst/>
          </a:prstGeom>
        </p:spPr>
        <p:txBody>
          <a:bodyPr vert="horz" lIns="91440" tIns="45720" rIns="91440" bIns="45720" rtlCol="0" anchor="ctr">
            <a:noAutofit/>
          </a:bodyPr>
          <a:lstStyle/>
          <a:p>
            <a:r>
              <a:rPr lang="en-US" dirty="0"/>
              <a:t>Senior Design Status</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CF32A-0251-DF45-8ADC-557809B81E02}" type="datetimeFigureOut">
              <a:rPr lang="en-US" smtClean="0"/>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77A7E-FCDD-7F4C-880A-24A5A55FA9F7}" type="slidenum">
              <a:rPr lang="en-US" smtClean="0"/>
              <a:t>‹#›</a:t>
            </a:fld>
            <a:endParaRPr lang="en-US"/>
          </a:p>
        </p:txBody>
      </p:sp>
    </p:spTree>
    <p:extLst>
      <p:ext uri="{BB962C8B-B14F-4D97-AF65-F5344CB8AC3E}">
        <p14:creationId xmlns:p14="http://schemas.microsoft.com/office/powerpoint/2010/main" val="2385078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Group 753"/>
          <p:cNvGraphicFramePr>
            <a:graphicFrameLocks noGrp="1"/>
          </p:cNvGraphicFramePr>
          <p:nvPr>
            <p:extLst>
              <p:ext uri="{D42A27DB-BD31-4B8C-83A1-F6EECF244321}">
                <p14:modId xmlns:p14="http://schemas.microsoft.com/office/powerpoint/2010/main" val="2988210338"/>
              </p:ext>
            </p:extLst>
          </p:nvPr>
        </p:nvGraphicFramePr>
        <p:xfrm>
          <a:off x="251520" y="1139031"/>
          <a:ext cx="4303834" cy="2976268"/>
        </p:xfrm>
        <a:graphic>
          <a:graphicData uri="http://schemas.openxmlformats.org/drawingml/2006/table">
            <a:tbl>
              <a:tblPr/>
              <a:tblGrid>
                <a:gridCol w="4303834">
                  <a:extLst>
                    <a:ext uri="{9D8B030D-6E8A-4147-A177-3AD203B41FA5}">
                      <a16:colId xmlns:a16="http://schemas.microsoft.com/office/drawing/2014/main" val="20000"/>
                    </a:ext>
                  </a:extLst>
                </a:gridCol>
              </a:tblGrid>
              <a:tr h="308546">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Achievements</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667722">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400" b="0" i="0" u="none" strike="noStrike" kern="1200" cap="none" normalizeH="0" baseline="0" dirty="0">
                          <a:ln>
                            <a:noFill/>
                          </a:ln>
                          <a:solidFill>
                            <a:schemeClr val="tx1"/>
                          </a:solidFill>
                          <a:effectLst/>
                          <a:latin typeface="Calibri" pitchFamily="34" charset="0"/>
                          <a:ea typeface="+mn-ea"/>
                          <a:cs typeface="Calibri" pitchFamily="34" charset="0"/>
                        </a:rPr>
                        <a:t>.</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3" name="Group 758"/>
          <p:cNvGraphicFramePr>
            <a:graphicFrameLocks noGrp="1"/>
          </p:cNvGraphicFramePr>
          <p:nvPr>
            <p:extLst>
              <p:ext uri="{D42A27DB-BD31-4B8C-83A1-F6EECF244321}">
                <p14:modId xmlns:p14="http://schemas.microsoft.com/office/powerpoint/2010/main" val="1329685803"/>
              </p:ext>
            </p:extLst>
          </p:nvPr>
        </p:nvGraphicFramePr>
        <p:xfrm>
          <a:off x="251520" y="4115299"/>
          <a:ext cx="4305300" cy="1272311"/>
        </p:xfrm>
        <a:graphic>
          <a:graphicData uri="http://schemas.openxmlformats.org/drawingml/2006/table">
            <a:tbl>
              <a:tblPr/>
              <a:tblGrid>
                <a:gridCol w="4305300">
                  <a:extLst>
                    <a:ext uri="{9D8B030D-6E8A-4147-A177-3AD203B41FA5}">
                      <a16:colId xmlns:a16="http://schemas.microsoft.com/office/drawing/2014/main" val="20000"/>
                    </a:ext>
                  </a:extLst>
                </a:gridCol>
              </a:tblGrid>
              <a:tr h="175308">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actions planned for the next [two weeks] </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27151">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Meet with McCourt about the project and figure out what hello world looks like for ROS</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4" name="Group 758"/>
          <p:cNvGraphicFramePr>
            <a:graphicFrameLocks noGrp="1"/>
          </p:cNvGraphicFramePr>
          <p:nvPr>
            <p:extLst>
              <p:ext uri="{D42A27DB-BD31-4B8C-83A1-F6EECF244321}">
                <p14:modId xmlns:p14="http://schemas.microsoft.com/office/powerpoint/2010/main" val="3905182967"/>
              </p:ext>
            </p:extLst>
          </p:nvPr>
        </p:nvGraphicFramePr>
        <p:xfrm>
          <a:off x="251520" y="5162274"/>
          <a:ext cx="4286924" cy="1336416"/>
        </p:xfrm>
        <a:graphic>
          <a:graphicData uri="http://schemas.openxmlformats.org/drawingml/2006/table">
            <a:tbl>
              <a:tblPr/>
              <a:tblGrid>
                <a:gridCol w="4286924">
                  <a:extLst>
                    <a:ext uri="{9D8B030D-6E8A-4147-A177-3AD203B41FA5}">
                      <a16:colId xmlns:a16="http://schemas.microsoft.com/office/drawing/2014/main" val="20000"/>
                    </a:ext>
                  </a:extLst>
                </a:gridCol>
              </a:tblGrid>
              <a:tr h="175371">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risks / issues / scope changes</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91256">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This quarter is quite the onslaught of homework and we feel like we may be a little behind on where </a:t>
                      </a:r>
                      <a:r>
                        <a:rPr kumimoji="0" lang="en-AU" sz="1000" b="0" i="0" u="none" strike="noStrike" cap="none" normalizeH="0" baseline="0">
                          <a:ln>
                            <a:noFill/>
                          </a:ln>
                          <a:solidFill>
                            <a:schemeClr val="tx1"/>
                          </a:solidFill>
                          <a:effectLst/>
                          <a:latin typeface="Calibri" pitchFamily="34" charset="0"/>
                          <a:cs typeface="Calibri" pitchFamily="34" charset="0"/>
                        </a:rPr>
                        <a:t>we want </a:t>
                      </a:r>
                      <a:r>
                        <a:rPr kumimoji="0" lang="en-AU" sz="1000" b="0" i="0" u="none" strike="noStrike" cap="none" normalizeH="0" baseline="0" dirty="0">
                          <a:ln>
                            <a:noFill/>
                          </a:ln>
                          <a:solidFill>
                            <a:schemeClr val="tx1"/>
                          </a:solidFill>
                          <a:effectLst/>
                          <a:latin typeface="Calibri" pitchFamily="34" charset="0"/>
                          <a:cs typeface="Calibri" pitchFamily="34" charset="0"/>
                        </a:rPr>
                        <a:t>to be.</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We weren’t able to meet with McCourt because we were so busy.</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Lack of sleep.</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5" name="Group 756"/>
          <p:cNvGraphicFramePr>
            <a:graphicFrameLocks/>
          </p:cNvGraphicFramePr>
          <p:nvPr>
            <p:extLst>
              <p:ext uri="{D42A27DB-BD31-4B8C-83A1-F6EECF244321}">
                <p14:modId xmlns:p14="http://schemas.microsoft.com/office/powerpoint/2010/main" val="4080225921"/>
              </p:ext>
            </p:extLst>
          </p:nvPr>
        </p:nvGraphicFramePr>
        <p:xfrm>
          <a:off x="4698023" y="2446475"/>
          <a:ext cx="4104543" cy="1683255"/>
        </p:xfrm>
        <a:graphic>
          <a:graphicData uri="http://schemas.openxmlformats.org/drawingml/2006/table">
            <a:tbl>
              <a:tblPr/>
              <a:tblGrid>
                <a:gridCol w="1962209">
                  <a:extLst>
                    <a:ext uri="{9D8B030D-6E8A-4147-A177-3AD203B41FA5}">
                      <a16:colId xmlns:a16="http://schemas.microsoft.com/office/drawing/2014/main" val="20000"/>
                    </a:ext>
                  </a:extLst>
                </a:gridCol>
                <a:gridCol w="763025">
                  <a:extLst>
                    <a:ext uri="{9D8B030D-6E8A-4147-A177-3AD203B41FA5}">
                      <a16:colId xmlns:a16="http://schemas.microsoft.com/office/drawing/2014/main" val="20001"/>
                    </a:ext>
                  </a:extLst>
                </a:gridCol>
                <a:gridCol w="794317">
                  <a:extLst>
                    <a:ext uri="{9D8B030D-6E8A-4147-A177-3AD203B41FA5}">
                      <a16:colId xmlns:a16="http://schemas.microsoft.com/office/drawing/2014/main" val="20002"/>
                    </a:ext>
                  </a:extLst>
                </a:gridCol>
                <a:gridCol w="584992">
                  <a:extLst>
                    <a:ext uri="{9D8B030D-6E8A-4147-A177-3AD203B41FA5}">
                      <a16:colId xmlns:a16="http://schemas.microsoft.com/office/drawing/2014/main" val="20003"/>
                    </a:ext>
                  </a:extLst>
                </a:gridCol>
              </a:tblGrid>
              <a:tr h="42085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Project milestones </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Target date</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Expected completion</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63959">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Drive bot with controller</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2018-Oct-17</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n/a</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526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Drive bot with smoothing algorithm</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2018-Nov-17</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n/a</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526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Execute SLAM on robot </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2018-Dec-15</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n/a</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526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Have bot autonomously find an object with computer vision </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2019-May-15</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n/a</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15370557"/>
              </p:ext>
            </p:extLst>
          </p:nvPr>
        </p:nvGraphicFramePr>
        <p:xfrm>
          <a:off x="4698024" y="1139031"/>
          <a:ext cx="4104543" cy="1339685"/>
        </p:xfrm>
        <a:graphic>
          <a:graphicData uri="http://schemas.openxmlformats.org/drawingml/2006/table">
            <a:tbl>
              <a:tblPr/>
              <a:tblGrid>
                <a:gridCol w="1419235">
                  <a:extLst>
                    <a:ext uri="{9D8B030D-6E8A-4147-A177-3AD203B41FA5}">
                      <a16:colId xmlns:a16="http://schemas.microsoft.com/office/drawing/2014/main" val="20000"/>
                    </a:ext>
                  </a:extLst>
                </a:gridCol>
                <a:gridCol w="1342654">
                  <a:extLst>
                    <a:ext uri="{9D8B030D-6E8A-4147-A177-3AD203B41FA5}">
                      <a16:colId xmlns:a16="http://schemas.microsoft.com/office/drawing/2014/main" val="20001"/>
                    </a:ext>
                  </a:extLst>
                </a:gridCol>
                <a:gridCol w="1342654">
                  <a:extLst>
                    <a:ext uri="{9D8B030D-6E8A-4147-A177-3AD203B41FA5}">
                      <a16:colId xmlns:a16="http://schemas.microsoft.com/office/drawing/2014/main" val="20002"/>
                    </a:ext>
                  </a:extLst>
                </a:gridCol>
              </a:tblGrid>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Project Metrics</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Overall Project 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Schedule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rowSpan="4">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Budget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71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Risk Management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009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Customer/Stakeholder Engagement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7" name="Group 769"/>
          <p:cNvGraphicFramePr>
            <a:graphicFrameLocks noGrp="1"/>
          </p:cNvGraphicFramePr>
          <p:nvPr>
            <p:extLst>
              <p:ext uri="{D42A27DB-BD31-4B8C-83A1-F6EECF244321}">
                <p14:modId xmlns:p14="http://schemas.microsoft.com/office/powerpoint/2010/main" val="1689387099"/>
              </p:ext>
            </p:extLst>
          </p:nvPr>
        </p:nvGraphicFramePr>
        <p:xfrm>
          <a:off x="4707346" y="4077073"/>
          <a:ext cx="4103077" cy="1315534"/>
        </p:xfrm>
        <a:graphic>
          <a:graphicData uri="http://schemas.openxmlformats.org/drawingml/2006/table">
            <a:tbl>
              <a:tblPr/>
              <a:tblGrid>
                <a:gridCol w="4103077">
                  <a:extLst>
                    <a:ext uri="{9D8B030D-6E8A-4147-A177-3AD203B41FA5}">
                      <a16:colId xmlns:a16="http://schemas.microsoft.com/office/drawing/2014/main" val="20000"/>
                    </a:ext>
                  </a:extLst>
                </a:gridCol>
              </a:tblGrid>
              <a:tr h="20976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Customer/Stakeholder Issues</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70374">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McCourt also seemed very tired but he seems happy with where the status of the project is.</a:t>
                      </a: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pP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Group 769"/>
          <p:cNvGraphicFramePr>
            <a:graphicFrameLocks noGrp="1"/>
          </p:cNvGraphicFramePr>
          <p:nvPr>
            <p:extLst>
              <p:ext uri="{D42A27DB-BD31-4B8C-83A1-F6EECF244321}">
                <p14:modId xmlns:p14="http://schemas.microsoft.com/office/powerpoint/2010/main" val="4050142965"/>
              </p:ext>
            </p:extLst>
          </p:nvPr>
        </p:nvGraphicFramePr>
        <p:xfrm>
          <a:off x="4707346" y="5431885"/>
          <a:ext cx="4103077" cy="1066805"/>
        </p:xfrm>
        <a:graphic>
          <a:graphicData uri="http://schemas.openxmlformats.org/drawingml/2006/table">
            <a:tbl>
              <a:tblPr/>
              <a:tblGrid>
                <a:gridCol w="4103077">
                  <a:extLst>
                    <a:ext uri="{9D8B030D-6E8A-4147-A177-3AD203B41FA5}">
                      <a16:colId xmlns:a16="http://schemas.microsoft.com/office/drawing/2014/main" val="20000"/>
                    </a:ext>
                  </a:extLst>
                </a:gridCol>
              </a:tblGrid>
              <a:tr h="27319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Discussion Areas</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93611">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We were worried about not meeting our goals from last week of diving into ROS more. That was the main discussion but all of us are too busy with our coursework to actually attempt it.</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 name="TextBox 8"/>
          <p:cNvSpPr txBox="1"/>
          <p:nvPr/>
        </p:nvSpPr>
        <p:spPr>
          <a:xfrm>
            <a:off x="251520" y="203200"/>
            <a:ext cx="6301680" cy="646331"/>
          </a:xfrm>
          <a:prstGeom prst="rect">
            <a:avLst/>
          </a:prstGeom>
          <a:noFill/>
        </p:spPr>
        <p:txBody>
          <a:bodyPr wrap="square" rtlCol="0">
            <a:spAutoFit/>
          </a:bodyPr>
          <a:lstStyle/>
          <a:p>
            <a:r>
              <a:rPr lang="en-US" sz="2400" dirty="0"/>
              <a:t>Object Recognition and Path Smoothing Robot </a:t>
            </a:r>
            <a:r>
              <a:rPr lang="en-US" sz="1200" dirty="0"/>
              <a:t>Team Members: Ammon Dodson, Alex Marlow, Jake McKenzie </a:t>
            </a:r>
          </a:p>
        </p:txBody>
      </p:sp>
      <p:sp>
        <p:nvSpPr>
          <p:cNvPr id="10" name="TextBox 9"/>
          <p:cNvSpPr txBox="1"/>
          <p:nvPr/>
        </p:nvSpPr>
        <p:spPr>
          <a:xfrm>
            <a:off x="5625086" y="235466"/>
            <a:ext cx="3177480" cy="461665"/>
          </a:xfrm>
          <a:prstGeom prst="rect">
            <a:avLst/>
          </a:prstGeom>
          <a:noFill/>
        </p:spPr>
        <p:txBody>
          <a:bodyPr wrap="square" rtlCol="0">
            <a:spAutoFit/>
          </a:bodyPr>
          <a:lstStyle/>
          <a:p>
            <a:pPr algn="r"/>
            <a:r>
              <a:rPr lang="en-US" sz="2400" dirty="0"/>
              <a:t>10/17/2018 </a:t>
            </a:r>
          </a:p>
        </p:txBody>
      </p:sp>
      <p:sp>
        <p:nvSpPr>
          <p:cNvPr id="11" name="Oval 10"/>
          <p:cNvSpPr/>
          <p:nvPr/>
        </p:nvSpPr>
        <p:spPr>
          <a:xfrm>
            <a:off x="6629400" y="1380590"/>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629400" y="1623745"/>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629400" y="1901290"/>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629400" y="2209800"/>
            <a:ext cx="228600" cy="18151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12100" y="1701800"/>
            <a:ext cx="419100" cy="3339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BD20DA-2319-4134-AE3F-C3231EDFA6F7}"/>
              </a:ext>
            </a:extLst>
          </p:cNvPr>
          <p:cNvSpPr/>
          <p:nvPr/>
        </p:nvSpPr>
        <p:spPr>
          <a:xfrm>
            <a:off x="6635994" y="2214967"/>
            <a:ext cx="228600" cy="17833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95CFE63-42F1-4FCA-B529-0DB1890398CC}"/>
              </a:ext>
            </a:extLst>
          </p:cNvPr>
          <p:cNvSpPr/>
          <p:nvPr/>
        </p:nvSpPr>
        <p:spPr>
          <a:xfrm>
            <a:off x="6617188" y="1368348"/>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9D07B32-CF36-43EE-A6D6-E5771A7DF13A}"/>
              </a:ext>
            </a:extLst>
          </p:cNvPr>
          <p:cNvSpPr/>
          <p:nvPr/>
        </p:nvSpPr>
        <p:spPr>
          <a:xfrm>
            <a:off x="6636117" y="1901878"/>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85D5DE2-4852-4A66-9D4C-DCA944E87C06}"/>
              </a:ext>
            </a:extLst>
          </p:cNvPr>
          <p:cNvSpPr/>
          <p:nvPr/>
        </p:nvSpPr>
        <p:spPr>
          <a:xfrm>
            <a:off x="8331200" y="2889481"/>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B497105-E1E2-400E-9680-0BC74EF1C17E}"/>
              </a:ext>
            </a:extLst>
          </p:cNvPr>
          <p:cNvSpPr/>
          <p:nvPr/>
        </p:nvSpPr>
        <p:spPr>
          <a:xfrm>
            <a:off x="8331200" y="3213468"/>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6B71593-6C70-4636-82B5-323B865F13D6}"/>
              </a:ext>
            </a:extLst>
          </p:cNvPr>
          <p:cNvSpPr/>
          <p:nvPr/>
        </p:nvSpPr>
        <p:spPr>
          <a:xfrm>
            <a:off x="8331088" y="3484198"/>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A541A09-8D7D-41E9-AB91-25AD2A283F05}"/>
              </a:ext>
            </a:extLst>
          </p:cNvPr>
          <p:cNvSpPr/>
          <p:nvPr/>
        </p:nvSpPr>
        <p:spPr>
          <a:xfrm>
            <a:off x="8331200" y="3803976"/>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1C69C6-5277-43CF-B628-08B6C9DE5F46}"/>
              </a:ext>
            </a:extLst>
          </p:cNvPr>
          <p:cNvSpPr/>
          <p:nvPr/>
        </p:nvSpPr>
        <p:spPr>
          <a:xfrm>
            <a:off x="6629398" y="1361279"/>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36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1846</TotalTime>
  <Words>217</Words>
  <Application>Microsoft Office PowerPoint</Application>
  <PresentationFormat>On-screen Show (4:3)</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Weekly Status Update Template</dc:title>
  <dc:subject/>
  <dc:creator>Matt Tolentino</dc:creator>
  <cp:keywords/>
  <dc:description/>
  <cp:lastModifiedBy>jake mckenzie</cp:lastModifiedBy>
  <cp:revision>19</cp:revision>
  <dcterms:created xsi:type="dcterms:W3CDTF">2018-10-03T19:24:33Z</dcterms:created>
  <dcterms:modified xsi:type="dcterms:W3CDTF">2019-01-19T07:57:47Z</dcterms:modified>
  <cp:category/>
</cp:coreProperties>
</file>