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516" y="-10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F32A-0251-DF45-8ADC-557809B81E02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7A7E-FCDD-7F4C-880A-24A5A55F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19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F32A-0251-DF45-8ADC-557809B81E02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7A7E-FCDD-7F4C-880A-24A5A55F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5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F32A-0251-DF45-8ADC-557809B81E02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7A7E-FCDD-7F4C-880A-24A5A55F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0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F32A-0251-DF45-8ADC-557809B81E02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7A7E-FCDD-7F4C-880A-24A5A55F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5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F32A-0251-DF45-8ADC-557809B81E02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7A7E-FCDD-7F4C-880A-24A5A55F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F32A-0251-DF45-8ADC-557809B81E02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7A7E-FCDD-7F4C-880A-24A5A55F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3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F32A-0251-DF45-8ADC-557809B81E02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7A7E-FCDD-7F4C-880A-24A5A55F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8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F32A-0251-DF45-8ADC-557809B81E02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7A7E-FCDD-7F4C-880A-24A5A55F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2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F32A-0251-DF45-8ADC-557809B81E02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7A7E-FCDD-7F4C-880A-24A5A55F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F32A-0251-DF45-8ADC-557809B81E02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7A7E-FCDD-7F4C-880A-24A5A55F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7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F32A-0251-DF45-8ADC-557809B81E02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7A7E-FCDD-7F4C-880A-24A5A55F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3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2" y="195256"/>
            <a:ext cx="8308977" cy="791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Senior Design Status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CF32A-0251-DF45-8ADC-557809B81E02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77A7E-FCDD-7F4C-880A-24A5A55F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78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7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375179"/>
              </p:ext>
            </p:extLst>
          </p:nvPr>
        </p:nvGraphicFramePr>
        <p:xfrm>
          <a:off x="251520" y="1139031"/>
          <a:ext cx="4303834" cy="2976268"/>
        </p:xfrm>
        <a:graphic>
          <a:graphicData uri="http://schemas.openxmlformats.org/drawingml/2006/table">
            <a:tbl>
              <a:tblPr/>
              <a:tblGrid>
                <a:gridCol w="4303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546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Key Achievements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722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[Detail the key achievements over the last week.  Each team member should have a key achievement in the last week.  See example below] 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Ammon – None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Jake – made proposal “foil”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Alex – stuff and possibly things</a:t>
                      </a:r>
                    </a:p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Group 7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14992"/>
              </p:ext>
            </p:extLst>
          </p:nvPr>
        </p:nvGraphicFramePr>
        <p:xfrm>
          <a:off x="251520" y="4115299"/>
          <a:ext cx="4305300" cy="1272311"/>
        </p:xfrm>
        <a:graphic>
          <a:graphicData uri="http://schemas.openxmlformats.org/drawingml/2006/table">
            <a:tbl>
              <a:tblPr/>
              <a:tblGrid>
                <a:gridCol w="430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308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Key actions planned for the next [two weeks] 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7151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Do “</a:t>
                      </a:r>
                      <a:r>
                        <a:rPr kumimoji="0" lang="en-AU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Hellow</a:t>
                      </a:r>
                      <a:r>
                        <a:rPr kumimoji="0" lang="en-AU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World” in ROS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Control the burger-bot directly with the Xbox controller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endParaRPr kumimoji="0" lang="en-AU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7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068219"/>
              </p:ext>
            </p:extLst>
          </p:nvPr>
        </p:nvGraphicFramePr>
        <p:xfrm>
          <a:off x="251520" y="5162274"/>
          <a:ext cx="4286924" cy="1336416"/>
        </p:xfrm>
        <a:graphic>
          <a:graphicData uri="http://schemas.openxmlformats.org/drawingml/2006/table">
            <a:tbl>
              <a:tblPr/>
              <a:tblGrid>
                <a:gridCol w="4286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371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Key risks / issues / scope changes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1256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Primary concerns include finding a starting point for this project, having a place to stand with access to tools, getting a foothold.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7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4325162"/>
              </p:ext>
            </p:extLst>
          </p:nvPr>
        </p:nvGraphicFramePr>
        <p:xfrm>
          <a:off x="4698023" y="2446475"/>
          <a:ext cx="4104543" cy="1683255"/>
        </p:xfrm>
        <a:graphic>
          <a:graphicData uri="http://schemas.openxmlformats.org/drawingml/2006/table">
            <a:tbl>
              <a:tblPr/>
              <a:tblGrid>
                <a:gridCol w="1962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9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0852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Project milestones 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Target date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Expected completion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Status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959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  <a:defRPr/>
                      </a:pPr>
                      <a:r>
                        <a:rPr kumimoji="0" lang="en-A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Drive bot with controller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2018-Oct-17</a:t>
                      </a: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2020-Oct-17</a:t>
                      </a: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GB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262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  <a:defRPr/>
                      </a:pPr>
                      <a:r>
                        <a:rPr kumimoji="0" lang="en-A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Drive bot with smoothing algorithm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2018-Nov-17</a:t>
                      </a: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2024-Dec-25</a:t>
                      </a: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GB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262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  <a:defRPr/>
                      </a:pPr>
                      <a:r>
                        <a:rPr kumimoji="0" lang="en-A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Execute SLAM on robot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2018-Dec-15</a:t>
                      </a: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2100-Apr-20</a:t>
                      </a: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GB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262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  <a:defRPr/>
                      </a:pPr>
                      <a:r>
                        <a:rPr kumimoji="0" lang="en-A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Have bot autonomously find an object with computer vision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2019-May-15</a:t>
                      </a: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∞</a:t>
                      </a: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GB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370557"/>
              </p:ext>
            </p:extLst>
          </p:nvPr>
        </p:nvGraphicFramePr>
        <p:xfrm>
          <a:off x="4698024" y="1139031"/>
          <a:ext cx="4104543" cy="1339685"/>
        </p:xfrm>
        <a:graphic>
          <a:graphicData uri="http://schemas.openxmlformats.org/drawingml/2006/table">
            <a:tbl>
              <a:tblPr/>
              <a:tblGrid>
                <a:gridCol w="1419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2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2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684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Project Metrics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Status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Overall Project Status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684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  <a:defRPr/>
                      </a:pPr>
                      <a:r>
                        <a:rPr kumimoji="0" lang="en-A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Schedule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684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  <a:defRPr/>
                      </a:pPr>
                      <a:r>
                        <a:rPr kumimoji="0" lang="en-A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Budget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713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Risk Management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092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Customer/Stakeholder Engagement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Group 7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567985"/>
              </p:ext>
            </p:extLst>
          </p:nvPr>
        </p:nvGraphicFramePr>
        <p:xfrm>
          <a:off x="4707346" y="4077073"/>
          <a:ext cx="4103077" cy="1315534"/>
        </p:xfrm>
        <a:graphic>
          <a:graphicData uri="http://schemas.openxmlformats.org/drawingml/2006/table">
            <a:tbl>
              <a:tblPr/>
              <a:tblGrid>
                <a:gridCol w="410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763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Customer/Stakeholder Issues</a:t>
                      </a:r>
                    </a:p>
                  </a:txBody>
                  <a:tcPr marL="49846" marR="49846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0374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A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 met with </a:t>
                      </a:r>
                      <a:r>
                        <a:rPr kumimoji="0" lang="en-AU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Dr.</a:t>
                      </a:r>
                      <a:r>
                        <a:rPr kumimoji="0" lang="en-A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McCourt Oct/4</a:t>
                      </a:r>
                    </a:p>
                  </a:txBody>
                  <a:tcPr marL="49846" marR="49846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7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996421"/>
              </p:ext>
            </p:extLst>
          </p:nvPr>
        </p:nvGraphicFramePr>
        <p:xfrm>
          <a:off x="4707346" y="5431885"/>
          <a:ext cx="4103077" cy="1066805"/>
        </p:xfrm>
        <a:graphic>
          <a:graphicData uri="http://schemas.openxmlformats.org/drawingml/2006/table">
            <a:tbl>
              <a:tblPr/>
              <a:tblGrid>
                <a:gridCol w="410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194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Key Discussion Areas</a:t>
                      </a:r>
                    </a:p>
                  </a:txBody>
                  <a:tcPr marL="49846" marR="49846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3611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A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[Key discussion areas]</a:t>
                      </a:r>
                    </a:p>
                  </a:txBody>
                  <a:tcPr marL="49846" marR="49846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1520" y="203200"/>
            <a:ext cx="630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SLAM_Burger_Fluid_Pather</a:t>
            </a:r>
            <a:r>
              <a:rPr lang="en-US" sz="2400" dirty="0"/>
              <a:t> a.k.a. TRAPS</a:t>
            </a:r>
          </a:p>
          <a:p>
            <a:r>
              <a:rPr lang="en-US" sz="1200" dirty="0"/>
              <a:t>Team Members: Jake McKenzie, Ammon Dodson, Alex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25086" y="235466"/>
            <a:ext cx="317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10/10/2018 </a:t>
            </a:r>
          </a:p>
        </p:txBody>
      </p:sp>
      <p:sp>
        <p:nvSpPr>
          <p:cNvPr id="11" name="Oval 10"/>
          <p:cNvSpPr/>
          <p:nvPr/>
        </p:nvSpPr>
        <p:spPr>
          <a:xfrm>
            <a:off x="6629400" y="1380590"/>
            <a:ext cx="228600" cy="18151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629400" y="1623745"/>
            <a:ext cx="228600" cy="18151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629400" y="1901290"/>
            <a:ext cx="228600" cy="18151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629400" y="2209800"/>
            <a:ext cx="228600" cy="18151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12100" y="1701800"/>
            <a:ext cx="419100" cy="33391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62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199</Words>
  <Application>Microsoft Office PowerPoint</Application>
  <PresentationFormat>On-screen Show (4:3)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Design Weekly Status Update Template</dc:title>
  <dc:subject/>
  <dc:creator>Matt Tolentino</dc:creator>
  <cp:keywords/>
  <dc:description/>
  <cp:lastModifiedBy>Ammon</cp:lastModifiedBy>
  <cp:revision>13</cp:revision>
  <dcterms:created xsi:type="dcterms:W3CDTF">2018-10-03T19:24:33Z</dcterms:created>
  <dcterms:modified xsi:type="dcterms:W3CDTF">2018-10-10T02:57:46Z</dcterms:modified>
  <cp:category/>
</cp:coreProperties>
</file>