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0B15-84F1-4A3B-9611-398DC30E0BF6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25D9-B0D5-4967-8126-55834FA9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F275-4D46-45F9-8731-497F8879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EA53E-77A9-4FE1-9BCD-CA549EB00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69C2-A3A3-4F6A-8F2B-7964654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A872-4AC2-4C3E-ACB3-C35360B0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0FDA-D9B8-4EA3-83B4-2969324F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FE2-8109-4FE5-AFBC-00FEBF05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6547-9B7C-441D-954C-3BC32098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73F4-B93E-4BC7-9CF1-E4135E95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A407-E85A-48C9-8944-87A2C7AF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B6E6-5FB2-4B11-BB9A-D3169F4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32CF-50C7-4604-8F4C-04B762BEF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98EF-DF03-4344-8554-E9E979F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E9A7-50BF-4F08-B335-81FA714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B62B-0B16-457E-8720-0CFD876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D74A-27FD-4A71-ACD1-DEA41B33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072F-BFAE-4FEB-B498-52EE7F5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93E1-029C-42BA-9A76-F179B5B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1EDA-1AA8-4853-94D2-03411CF6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0310-14CC-40DC-A218-4FA1691D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36E5-D248-4CD8-B635-37530C6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39A-3F57-4187-AF42-A15361F9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2235-CFA6-40EC-B827-EB64352C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4547-CC2D-408F-B830-B10C29A1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75F1-1E20-472C-99B8-CF76BA91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5C99-C33B-44A6-BEEA-24A3FCFE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840-E899-476F-8CD1-6A8C0DBE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C3FA-CC4B-4D29-A923-2F529F78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1CE89-CA74-4AAE-9C44-25838639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4FA2-43F8-4F2C-B792-821F0179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B958-B198-417E-B574-3DDDD34D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E70E-4952-40CB-8050-1D46FE1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5BE9-95DE-409D-AD2A-A3329AB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2A06-CC33-42B9-9213-38A91BE3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FFE8-72EB-4F87-846E-D566A218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D444-7089-4ADE-A7E7-A35739E0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2F214-01E8-472F-B409-FD9F55BB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29D03-7465-4B28-AB80-DED446D3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333BA-185F-492B-8AC0-5A1F3EB4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5B1EA-537D-4677-A728-5F6DA856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4DF4-9B1E-4E82-8393-EC7C619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79319-F2BE-491F-91FC-CC2731A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117E-B099-48E1-A7BE-EE06EA94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512C-F347-4598-8F12-F8DD8CE3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B562-9382-4952-9603-A75F6443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09105-8BA1-47DC-9EE9-52126954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BF0C-B57C-40B5-8A5A-DDDCBA9F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1F9-475F-4D72-ACD7-8ED6290B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2480-6503-4725-800D-AD9C77C1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A6A5-5957-4827-B60D-858EF7AC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68DA-20F0-4F9C-AEBF-1D2DF01F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2AEE-E2D8-4D60-B7E8-46D9630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5BAA-F707-4A05-AD59-40F6B35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EDA7-F6D4-41BB-AEF5-93B3F4D5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B2E6C-B7AF-4BFA-AA00-004E9E5A8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7D45-1ED8-4467-8998-AF53296B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FF68-7ED1-4AB5-BE36-EC576B13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E8B70-AB86-4EF2-A849-BCBF7909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6512-169E-4CD2-A147-FECE6B2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F440-2E69-40F4-B238-78DDEA88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2C06-6926-42B7-88DF-D289DFD4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3FE0-B73C-4FBC-9D97-CBEC6B914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2225-5FDD-4BC4-A595-FF986F799F51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4CD5-733B-447A-BE13-DF435CBA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EDD1-502F-4BD3-A0D2-F01E16C58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799D9B-6D44-46DC-8DDF-309A4311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161447"/>
            <a:ext cx="5715000" cy="4779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9A0AA-801E-48BE-82D8-3A01A9B215DB}"/>
              </a:ext>
            </a:extLst>
          </p:cNvPr>
          <p:cNvSpPr txBox="1"/>
          <p:nvPr/>
        </p:nvSpPr>
        <p:spPr>
          <a:xfrm>
            <a:off x="-2" y="2916312"/>
            <a:ext cx="6477001" cy="199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 the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Turtlebot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Burger to be controllable with an Xbox 360 controller and a wireless keyboard.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Getting sensors provided by Dr. McCourt to send and receive positioning data back and forth. Four sensors located in a room and one located on the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Burgerbot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Getting the webcam provided by Dr. McCourt to work with OpenCV and SLAM.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real-time object detection using deep learning and OpenCV. This will require networking (probably).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EE955-E1D5-481F-8907-88B29EBC155E}"/>
              </a:ext>
            </a:extLst>
          </p:cNvPr>
          <p:cNvSpPr txBox="1"/>
          <p:nvPr/>
        </p:nvSpPr>
        <p:spPr>
          <a:xfrm>
            <a:off x="-1" y="2506746"/>
            <a:ext cx="647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Product 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330F0-27B2-4EA0-B86B-698C8D706236}"/>
              </a:ext>
            </a:extLst>
          </p:cNvPr>
          <p:cNvSpPr txBox="1"/>
          <p:nvPr/>
        </p:nvSpPr>
        <p:spPr>
          <a:xfrm>
            <a:off x="6477001" y="6122504"/>
            <a:ext cx="57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Team: Ammon Dodson, Alex Marlow, Jake McKenzie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ADC48-7BF8-4BC8-ACE6-AFF1D80E2957}"/>
              </a:ext>
            </a:extLst>
          </p:cNvPr>
          <p:cNvSpPr txBox="1"/>
          <p:nvPr/>
        </p:nvSpPr>
        <p:spPr>
          <a:xfrm>
            <a:off x="0" y="16347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Object Recognition and Path Smoothing Robot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6B68B-0D9B-43C7-A203-E7CDCCCBD92A}"/>
              </a:ext>
            </a:extLst>
          </p:cNvPr>
          <p:cNvSpPr/>
          <p:nvPr/>
        </p:nvSpPr>
        <p:spPr>
          <a:xfrm>
            <a:off x="0" y="1161447"/>
            <a:ext cx="6477001" cy="569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0375D-747A-4CE8-BA57-D1124A68CC9C}"/>
              </a:ext>
            </a:extLst>
          </p:cNvPr>
          <p:cNvSpPr/>
          <p:nvPr/>
        </p:nvSpPr>
        <p:spPr>
          <a:xfrm>
            <a:off x="6477001" y="5940818"/>
            <a:ext cx="5714999" cy="91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88934-96E7-4E2B-BB71-5708DA84ECAC}"/>
              </a:ext>
            </a:extLst>
          </p:cNvPr>
          <p:cNvSpPr txBox="1"/>
          <p:nvPr/>
        </p:nvSpPr>
        <p:spPr>
          <a:xfrm>
            <a:off x="0" y="1626282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provide a tool for Dr. McCourt to test his research in analyzing, designing and implementing a complex systems in presence of uncertainty.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76F77-31B5-4D19-8867-4C15A70BA253}"/>
              </a:ext>
            </a:extLst>
          </p:cNvPr>
          <p:cNvSpPr/>
          <p:nvPr/>
        </p:nvSpPr>
        <p:spPr>
          <a:xfrm>
            <a:off x="1" y="1183655"/>
            <a:ext cx="647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86877-BF93-47FB-AFC0-50A89CE56A77}"/>
              </a:ext>
            </a:extLst>
          </p:cNvPr>
          <p:cNvSpPr txBox="1"/>
          <p:nvPr/>
        </p:nvSpPr>
        <p:spPr>
          <a:xfrm>
            <a:off x="0" y="4913205"/>
            <a:ext cx="647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FEA5D-0932-4D7C-BA0C-80AABF3869B5}"/>
              </a:ext>
            </a:extLst>
          </p:cNvPr>
          <p:cNvSpPr txBox="1"/>
          <p:nvPr/>
        </p:nvSpPr>
        <p:spPr>
          <a:xfrm>
            <a:off x="0" y="5374870"/>
            <a:ext cx="647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Produce a robot that be controlled with an Xbox Controller and Keyboard that can be used for Dr.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McCourts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Have that same robot be able to detect objects using deep learning and OpenCV.</a:t>
            </a:r>
          </a:p>
        </p:txBody>
      </p:sp>
    </p:spTree>
    <p:extLst>
      <p:ext uri="{BB962C8B-B14F-4D97-AF65-F5344CB8AC3E}">
        <p14:creationId xmlns:p14="http://schemas.microsoft.com/office/powerpoint/2010/main" val="28751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163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mckenzie</dc:creator>
  <cp:lastModifiedBy>jake mckenzie</cp:lastModifiedBy>
  <cp:revision>11</cp:revision>
  <dcterms:created xsi:type="dcterms:W3CDTF">2018-10-09T23:04:07Z</dcterms:created>
  <dcterms:modified xsi:type="dcterms:W3CDTF">2018-10-10T04:29:59Z</dcterms:modified>
</cp:coreProperties>
</file>