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CA41E-DE97-4036-87E8-EDF983181DD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4CA-D77B-43F7-A33E-15EFB93A3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ABF6-B1F8-453C-BAFC-7849E10C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E0F56-0414-4097-B1D7-079A87AE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5E2B-76E2-4806-AA63-60C20BE4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261E-5DB9-4BB2-9172-3F9C15A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7618-2D46-4F21-AB9E-6C42739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AFC1-45DE-48B3-8C2C-3CF25E71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48ECE-E5C9-4782-B8C2-5EA6A17D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A65-6D00-4284-8069-F9738647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ACA6-3B55-4B6E-99A5-DFF2263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3683-5392-41F8-B20D-3ED3FE5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BA292-D223-4893-9DC7-B0B8670E8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E5A1-C356-40C5-946B-E2C6AA08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0598-FB98-4097-B161-0A95B190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7021-FF59-428B-8B26-66A0F02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8358-FF68-4C5F-BEDE-B0677633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C72F-FD15-46AF-9272-2DB8A550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1411-05D5-4B96-8DE4-281C2567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FBC-C1BC-41B5-A4CC-D61F6477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729-4F65-40ED-AA20-2472D11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ACDA-43F7-4FB5-8FB3-AE270384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D2C-2E6D-49D5-B3BB-CF8E7A9F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98ECA-6A66-40B7-83F0-22129293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776A-0551-4EB2-93A1-C25CF6B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4F4E-9BBF-46C1-A9C0-37B12AAD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84E4-0BF8-4589-B6C5-77134CB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B9B3-A58B-47C5-97B7-F2E1A201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4590-86AB-4101-871F-538986B5C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2ED7-0465-4473-A1F3-7AEFBC14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6782-C05A-4DD1-9680-0D0A083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4D54-558F-42B7-887B-9819CF56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6EC2-69EE-4C59-A08C-9F1A42DC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FA31-62A9-45CA-B5BE-51A69796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C5ED-22B0-4A21-B885-8C1A0C5B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4912-FC51-4FC5-BD9A-1942F6CF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1EFDA-8498-4D10-938C-F1994CF8C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32232-E633-45BA-8D44-2A7FDF4E1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9A085-39E0-4545-BCAF-0E69A728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D174B-C368-4795-AE58-89D8DED7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FEF9A-2036-41F2-847E-DF47FCB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2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1870-B803-4159-A4A1-2A0A8D41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D13D4-875D-44D9-8365-6E8CADFF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CE9D-BE90-47EE-A779-A86E375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4602-12A1-4760-816B-BE3BC936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47416-0283-4DEF-8FD1-2ECF6B6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8797E-7DEF-47D3-8E96-971E5812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5CE4C-023F-4507-B6A5-D707FDB5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B550-CC08-44D4-8DEF-182880B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A420-047E-45C1-AD19-8F571A7F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C576-D533-412D-9B66-268648B1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31B7C-D9AD-44D0-89A0-0F8A0734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4E40-6252-45A1-9D22-48C3964E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5534-ADCF-4C33-BF1C-876E6E48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7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F50-1C44-4FAE-BB0D-D7328053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44455-3A00-4265-AD53-0A8F96440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DE50E-94DC-4965-BB89-1E2B153C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AE64-9920-4CCC-ADE0-91872EFD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3E67-B39B-4608-BF5D-D5923914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0D122-0EFC-4B86-8039-8B97E5E6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F8B64-9A45-4C92-9CFB-EFD50E31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E7CD-DE1A-493B-AA33-EAD8009C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705B-51B6-4503-89A0-800ED743F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283E-21FD-4527-A3A6-EC7F5FDF189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EABC-B923-4E2D-9B8A-282965E0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0D95-B0BA-4483-A9D0-DCBCAB2DC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89CB-CD5D-40C5-ADBB-CC56E8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2FAB24-6E56-424E-86F0-35D49D94D6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60" y="1600189"/>
            <a:ext cx="7009396" cy="3651476"/>
          </a:xfrm>
          <a:prstGeom prst="rect">
            <a:avLst/>
          </a:prstGeom>
          <a:noFill/>
        </p:spPr>
      </p:pic>
      <p:sp>
        <p:nvSpPr>
          <p:cNvPr id="6" name="AutoShape 4" descr="Image result for Centrifugal governor vintage">
            <a:extLst>
              <a:ext uri="{FF2B5EF4-FFF2-40B4-BE49-F238E27FC236}">
                <a16:creationId xmlns:a16="http://schemas.microsoft.com/office/drawing/2014/main" id="{B792946F-9372-4DD1-9878-0C952955D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2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entrifugal governor vintage">
            <a:extLst>
              <a:ext uri="{FF2B5EF4-FFF2-40B4-BE49-F238E27FC236}">
                <a16:creationId xmlns:a16="http://schemas.microsoft.com/office/drawing/2014/main" id="{A0D55710-A32E-4B5B-BD29-4E9501CBC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3892" y="-53108"/>
            <a:ext cx="3634508" cy="36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89E17-64B7-4F50-94A0-53AD56DD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820" y="215577"/>
            <a:ext cx="2503051" cy="1919840"/>
          </a:xfrm>
          <a:prstGeom prst="rect">
            <a:avLst/>
          </a:prstGeom>
        </p:spPr>
      </p:pic>
      <p:pic>
        <p:nvPicPr>
          <p:cNvPr id="1032" name="Picture 8" descr="Image result for wright brothers plane">
            <a:extLst>
              <a:ext uri="{FF2B5EF4-FFF2-40B4-BE49-F238E27FC236}">
                <a16:creationId xmlns:a16="http://schemas.microsoft.com/office/drawing/2014/main" id="{EBADEEA3-2CD1-4C8D-B5E2-F83C97C9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419687"/>
            <a:ext cx="2681022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ll and beam">
            <a:extLst>
              <a:ext uri="{FF2B5EF4-FFF2-40B4-BE49-F238E27FC236}">
                <a16:creationId xmlns:a16="http://schemas.microsoft.com/office/drawing/2014/main" id="{0AF0846F-20D6-42A8-91E9-63C9B048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9" y="4253357"/>
            <a:ext cx="2714714" cy="227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D01F01-39A3-40A0-8C45-BAC27E6F7C68}"/>
              </a:ext>
            </a:extLst>
          </p:cNvPr>
          <p:cNvSpPr txBox="1"/>
          <p:nvPr/>
        </p:nvSpPr>
        <p:spPr>
          <a:xfrm>
            <a:off x="3738201" y="5593622"/>
            <a:ext cx="8309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nconsolata" panose="00000509000000000000" pitchFamily="49" charset="0"/>
              </a:rPr>
              <a:t>Use of feedback to provide stability, performance, robustness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3868C-EC0C-4A45-BC8E-6997CFB54E86}"/>
              </a:ext>
            </a:extLst>
          </p:cNvPr>
          <p:cNvSpPr txBox="1"/>
          <p:nvPr/>
        </p:nvSpPr>
        <p:spPr>
          <a:xfrm>
            <a:off x="6745704" y="6523098"/>
            <a:ext cx="5446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 panose="00000509000000000000" pitchFamily="49" charset="0"/>
              </a:rPr>
              <a:t>Credit to Richard Murray, Caltech CDS for some of the ideas in this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2EB5C-ACF2-4823-957A-35001838DF93}"/>
              </a:ext>
            </a:extLst>
          </p:cNvPr>
          <p:cNvSpPr txBox="1"/>
          <p:nvPr/>
        </p:nvSpPr>
        <p:spPr>
          <a:xfrm>
            <a:off x="3837661" y="6055287"/>
            <a:ext cx="131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nconsolata" panose="00000509000000000000" pitchFamily="49" charset="0"/>
              </a:rPr>
              <a:t>(Traditional)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8C48E-105A-41CB-9D4C-6C5C6895C0AB}"/>
              </a:ext>
            </a:extLst>
          </p:cNvPr>
          <p:cNvSpPr/>
          <p:nvPr/>
        </p:nvSpPr>
        <p:spPr>
          <a:xfrm>
            <a:off x="4061860" y="334902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nconsolata" panose="00000509000000000000" pitchFamily="49" charset="0"/>
              </a:rPr>
              <a:t>What is “Control”?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05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E1296DD-5143-4C05-8417-7378E88D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7" y="2138456"/>
            <a:ext cx="5294716" cy="37724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E69DC4-43A6-426B-B4FE-7A6A9BCE67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53" y="1142999"/>
            <a:ext cx="4207243" cy="507153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67929-18CD-4FE5-97A8-B92E3D204EE0}"/>
              </a:ext>
            </a:extLst>
          </p:cNvPr>
          <p:cNvSpPr txBox="1"/>
          <p:nvPr/>
        </p:nvSpPr>
        <p:spPr>
          <a:xfrm>
            <a:off x="631127" y="558224"/>
            <a:ext cx="529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nconsolata" panose="00000509000000000000" pitchFamily="49" charset="0"/>
              </a:rPr>
              <a:t>Test Environment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2ECC4-A06E-4C01-B1A5-544E9ADCB349}"/>
              </a:ext>
            </a:extLst>
          </p:cNvPr>
          <p:cNvSpPr txBox="1"/>
          <p:nvPr/>
        </p:nvSpPr>
        <p:spPr>
          <a:xfrm>
            <a:off x="6402909" y="558224"/>
            <a:ext cx="4527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nconsolata" panose="00000509000000000000" pitchFamily="49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364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Inconsolata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mckenzie</dc:creator>
  <cp:lastModifiedBy>jake mckenzie</cp:lastModifiedBy>
  <cp:revision>3</cp:revision>
  <dcterms:created xsi:type="dcterms:W3CDTF">2018-12-06T08:31:03Z</dcterms:created>
  <dcterms:modified xsi:type="dcterms:W3CDTF">2018-12-06T18:12:21Z</dcterms:modified>
</cp:coreProperties>
</file>