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0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3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2" y="195256"/>
            <a:ext cx="8308977" cy="791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Senior Design Status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F32A-0251-DF45-8ADC-557809B81E02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7A7E-FCDD-7F4C-880A-24A5A55F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02532"/>
              </p:ext>
            </p:extLst>
          </p:nvPr>
        </p:nvGraphicFramePr>
        <p:xfrm>
          <a:off x="251520" y="1139031"/>
          <a:ext cx="4303834" cy="2976268"/>
        </p:xfrm>
        <a:graphic>
          <a:graphicData uri="http://schemas.openxmlformats.org/drawingml/2006/table">
            <a:tbl>
              <a:tblPr/>
              <a:tblGrid>
                <a:gridCol w="4303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54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Achievements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722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over the last week.  Each team member should have a key achievement in the last week.  See example below] 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Matt </a:t>
                      </a:r>
                      <a:r>
                        <a:rPr kumimoji="0" lang="mr-I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–</a:t>
                      </a: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Updated architecture and design sections for microcontroller and ultra-wide controllers in Revision v0.3 of Spec</a:t>
                      </a:r>
                      <a:r>
                        <a:rPr kumimoji="0" lang="en-AU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. </a:t>
                      </a:r>
                      <a:endParaRPr kumimoji="0" lang="en-AU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Matt </a:t>
                      </a:r>
                      <a:r>
                        <a:rPr kumimoji="0" lang="mr-I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–</a:t>
                      </a: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Met with customer to review L2 protocol extensions.  </a:t>
                      </a:r>
                    </a:p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Group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75972"/>
              </p:ext>
            </p:extLst>
          </p:nvPr>
        </p:nvGraphicFramePr>
        <p:xfrm>
          <a:off x="251520" y="4115299"/>
          <a:ext cx="4305300" cy="1272311"/>
        </p:xfrm>
        <a:graphic>
          <a:graphicData uri="http://schemas.openxmlformats.org/drawingml/2006/table">
            <a:tbl>
              <a:tblPr/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308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actions planned for the next [two weeks]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15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actions planned for the next period of work.  What you state here should constitute key achievements for the next week. ]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endParaRPr kumimoji="0" lang="en-AU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32154"/>
              </p:ext>
            </p:extLst>
          </p:nvPr>
        </p:nvGraphicFramePr>
        <p:xfrm>
          <a:off x="251520" y="5162274"/>
          <a:ext cx="4286924" cy="1336416"/>
        </p:xfrm>
        <a:graphic>
          <a:graphicData uri="http://schemas.openxmlformats.org/drawingml/2006/table">
            <a:tbl>
              <a:tblPr/>
              <a:tblGrid>
                <a:gridCol w="428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37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risks / issues / scope changes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256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[Detail key risks and issues.  It is critical to outline any risks here and describe the impact.  Identify mitigation strategies. 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7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723298"/>
              </p:ext>
            </p:extLst>
          </p:nvPr>
        </p:nvGraphicFramePr>
        <p:xfrm>
          <a:off x="4698023" y="2446475"/>
          <a:ext cx="4104543" cy="1630597"/>
        </p:xfrm>
        <a:graphic>
          <a:graphicData uri="http://schemas.openxmlformats.org/drawingml/2006/table">
            <a:tbl>
              <a:tblPr/>
              <a:tblGrid>
                <a:gridCol w="1962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85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 milestones 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Target date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Expected completion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5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dd</a:t>
                      </a: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/mm/</a:t>
                      </a:r>
                      <a:r>
                        <a:rPr kumimoji="0" lang="en-AU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yy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dd/mm/yy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6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dd/mm/yy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dd/mm/yy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6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dd/mm/yy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dd/mm/yy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6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dd</a:t>
                      </a: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/mm/</a:t>
                      </a:r>
                      <a:r>
                        <a:rPr kumimoji="0" lang="en-AU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yy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dd</a:t>
                      </a: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/mm/</a:t>
                      </a:r>
                      <a:r>
                        <a:rPr kumimoji="0" lang="en-AU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yy</a:t>
                      </a: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70557"/>
              </p:ext>
            </p:extLst>
          </p:nvPr>
        </p:nvGraphicFramePr>
        <p:xfrm>
          <a:off x="4698024" y="1139031"/>
          <a:ext cx="4104543" cy="1339685"/>
        </p:xfrm>
        <a:graphic>
          <a:graphicData uri="http://schemas.openxmlformats.org/drawingml/2006/table">
            <a:tbl>
              <a:tblPr/>
              <a:tblGrid>
                <a:gridCol w="1419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 Metrics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Overall Project 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Schedule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Budget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71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Risk Management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09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Customer/Stakeholder Engagement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9636"/>
              </p:ext>
            </p:extLst>
          </p:nvPr>
        </p:nvGraphicFramePr>
        <p:xfrm>
          <a:off x="4707346" y="4077073"/>
          <a:ext cx="4103077" cy="1315534"/>
        </p:xfrm>
        <a:graphic>
          <a:graphicData uri="http://schemas.openxmlformats.org/drawingml/2006/table">
            <a:tbl>
              <a:tblPr/>
              <a:tblGrid>
                <a:gridCol w="410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6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Customer/Stakeholder Issues</a:t>
                      </a: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0374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[Please describe any issues involving your communication with your customer or stakeholder.  Please include whether you met with your customer. ]</a:t>
                      </a:r>
                      <a:endParaRPr kumimoji="0" lang="en-AU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70757"/>
              </p:ext>
            </p:extLst>
          </p:nvPr>
        </p:nvGraphicFramePr>
        <p:xfrm>
          <a:off x="4707346" y="5431885"/>
          <a:ext cx="4103077" cy="1066805"/>
        </p:xfrm>
        <a:graphic>
          <a:graphicData uri="http://schemas.openxmlformats.org/drawingml/2006/table">
            <a:tbl>
              <a:tblPr/>
              <a:tblGrid>
                <a:gridCol w="410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19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Discussion Areas</a:t>
                      </a: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61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[Key discussion areas]</a:t>
                      </a:r>
                    </a:p>
                  </a:txBody>
                  <a:tcPr marL="49846" marR="49846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203200"/>
            <a:ext cx="630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SLAM_Burger_Fluid_Pather</a:t>
            </a:r>
            <a:r>
              <a:rPr lang="en-US" sz="2400" dirty="0"/>
              <a:t> a.k.a. TRAPS</a:t>
            </a:r>
          </a:p>
          <a:p>
            <a:r>
              <a:rPr lang="en-US" sz="1200" dirty="0"/>
              <a:t>Team Members: Jake McKenzie, Ammon Dodson, Alex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25086" y="235466"/>
            <a:ext cx="317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10/10/2018 </a:t>
            </a:r>
          </a:p>
        </p:txBody>
      </p:sp>
      <p:sp>
        <p:nvSpPr>
          <p:cNvPr id="11" name="Oval 10"/>
          <p:cNvSpPr/>
          <p:nvPr/>
        </p:nvSpPr>
        <p:spPr>
          <a:xfrm>
            <a:off x="6629400" y="1380590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29400" y="1623745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29400" y="1901290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29400" y="2209800"/>
            <a:ext cx="228600" cy="1815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12100" y="1701800"/>
            <a:ext cx="419100" cy="33391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249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 Weekly Status Update Template</dc:title>
  <dc:subject/>
  <dc:creator>Matt Tolentino</dc:creator>
  <cp:keywords/>
  <dc:description/>
  <cp:lastModifiedBy>Ammon</cp:lastModifiedBy>
  <cp:revision>11</cp:revision>
  <dcterms:created xsi:type="dcterms:W3CDTF">2018-10-03T19:24:33Z</dcterms:created>
  <dcterms:modified xsi:type="dcterms:W3CDTF">2018-10-10T02:34:18Z</dcterms:modified>
  <cp:category/>
</cp:coreProperties>
</file>