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84" y="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0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2" y="195256"/>
            <a:ext cx="8308977" cy="791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Senior Design Status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F32A-0251-DF45-8ADC-557809B81E0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58269"/>
              </p:ext>
            </p:extLst>
          </p:nvPr>
        </p:nvGraphicFramePr>
        <p:xfrm>
          <a:off x="251520" y="1139031"/>
          <a:ext cx="4303834" cy="5643990"/>
        </p:xfrm>
        <a:graphic>
          <a:graphicData uri="http://schemas.openxmlformats.org/drawingml/2006/table">
            <a:tbl>
              <a:tblPr/>
              <a:tblGrid>
                <a:gridCol w="430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4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722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Alex worked on the roadmap and schedule and got multiple instances of </a:t>
                      </a:r>
                      <a:r>
                        <a:rPr kumimoji="0" lang="en-AU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opencv</a:t>
                      </a: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running and testing runtimes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Ammon installed the drivers for the intel </a:t>
                      </a:r>
                      <a:r>
                        <a:rPr kumimoji="0" lang="en-AU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realsense</a:t>
                      </a: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onto ubuntu…which according to their </a:t>
                      </a:r>
                      <a:r>
                        <a:rPr kumimoji="0" lang="en-AU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github</a:t>
                      </a: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repo shouldn’t be possible but they appear to be working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Jake installed intel </a:t>
                      </a:r>
                      <a:r>
                        <a:rPr kumimoji="0" lang="en-AU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realsense</a:t>
                      </a: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camera software onto windows and updated the drivers for the camera. Jake also fixed the design spec.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722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0" lang="en-AU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32269"/>
                  </a:ext>
                </a:extLst>
              </a:tr>
            </a:tbl>
          </a:graphicData>
        </a:graphic>
      </p:graphicFrame>
      <p:graphicFrame>
        <p:nvGraphicFramePr>
          <p:cNvPr id="3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75643"/>
              </p:ext>
            </p:extLst>
          </p:nvPr>
        </p:nvGraphicFramePr>
        <p:xfrm>
          <a:off x="251520" y="4115299"/>
          <a:ext cx="4305300" cy="3326613"/>
        </p:xfrm>
        <a:graphic>
          <a:graphicData uri="http://schemas.openxmlformats.org/drawingml/2006/table">
            <a:tbl>
              <a:tblPr/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308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actions planned for the next [two weeks]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15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Trilateralization</a:t>
                      </a: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with the Marvelmind sensors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Learn how to use ROS bag files for collecting data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Use “go-to location” with Marvelmind sensors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15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0" lang="en-AU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642"/>
                  </a:ext>
                </a:extLst>
              </a:tr>
              <a:tr h="102715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0" lang="en-AU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63044"/>
                  </a:ext>
                </a:extLst>
              </a:tr>
            </a:tbl>
          </a:graphicData>
        </a:graphic>
      </p:graphicFrame>
      <p:graphicFrame>
        <p:nvGraphicFramePr>
          <p:cNvPr id="4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84926"/>
              </p:ext>
            </p:extLst>
          </p:nvPr>
        </p:nvGraphicFramePr>
        <p:xfrm>
          <a:off x="269896" y="5461488"/>
          <a:ext cx="4286924" cy="1130400"/>
        </p:xfrm>
        <a:graphic>
          <a:graphicData uri="http://schemas.openxmlformats.org/drawingml/2006/table">
            <a:tbl>
              <a:tblPr/>
              <a:tblGrid>
                <a:gridCol w="428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288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 blew past many of our deadlines we set for this week with unrealistic goals and being overwhelmed in embedded systems design.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 are behind our schedule now and need to find the time to balance our two project based courses.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7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83642"/>
              </p:ext>
            </p:extLst>
          </p:nvPr>
        </p:nvGraphicFramePr>
        <p:xfrm>
          <a:off x="4698023" y="2446475"/>
          <a:ext cx="4104543" cy="1839874"/>
        </p:xfrm>
        <a:graphic>
          <a:graphicData uri="http://schemas.openxmlformats.org/drawingml/2006/table">
            <a:tbl>
              <a:tblPr/>
              <a:tblGrid>
                <a:gridCol w="2074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85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milestones 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Target date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Expected completion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5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lang="en-US" sz="1000" dirty="0"/>
                        <a:t>Drive bot with controller(completed 1/10/19)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000" dirty="0"/>
                        <a:t>2018-Dec-8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2019-jan-7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lang="en-US" sz="1000" dirty="0"/>
                        <a:t>Drive bot with smoothing algorithm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000" dirty="0"/>
                        <a:t>2018-Mar-15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2019-Mar-28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lang="en-US" sz="1000" dirty="0"/>
                        <a:t>Execute SLAM on robot 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000" dirty="0"/>
                        <a:t>2018-May-26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lang="en-US" sz="1000" dirty="0"/>
                        <a:t>Have bot autonomously find an object with computer vision 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000" dirty="0"/>
                        <a:t>2019-May-26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70557"/>
              </p:ext>
            </p:extLst>
          </p:nvPr>
        </p:nvGraphicFramePr>
        <p:xfrm>
          <a:off x="4698024" y="1139031"/>
          <a:ext cx="4104543" cy="1339685"/>
        </p:xfrm>
        <a:graphic>
          <a:graphicData uri="http://schemas.openxmlformats.org/drawingml/2006/table">
            <a:tbl>
              <a:tblPr/>
              <a:tblGrid>
                <a:gridCol w="141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Metrics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Overall Project 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Schedule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Budget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71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Risk Management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9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Customer/Stakeholder Engagement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16992"/>
              </p:ext>
            </p:extLst>
          </p:nvPr>
        </p:nvGraphicFramePr>
        <p:xfrm>
          <a:off x="4707346" y="4077073"/>
          <a:ext cx="4103077" cy="1315534"/>
        </p:xfrm>
        <a:graphic>
          <a:graphicData uri="http://schemas.openxmlformats.org/drawingml/2006/table">
            <a:tbl>
              <a:tblPr/>
              <a:tblGrid>
                <a:gridCol w="410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6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Customer/Stakeholder Issues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374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 wants us to learn how to deal with ROS bag files so that we can take his data and load it into the simulator.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96329"/>
              </p:ext>
            </p:extLst>
          </p:nvPr>
        </p:nvGraphicFramePr>
        <p:xfrm>
          <a:off x="4707346" y="5431885"/>
          <a:ext cx="4103077" cy="1066805"/>
        </p:xfrm>
        <a:graphic>
          <a:graphicData uri="http://schemas.openxmlformats.org/drawingml/2006/table">
            <a:tbl>
              <a:tblPr/>
              <a:tblGrid>
                <a:gridCol w="410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19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Discussion Areas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61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High Priority: getting “go-to” location working with Marvelmind sensor, split ROS layers into two layers(currently it in in one layer all on our laptop) we need to be able to do a lot more processing on the robot, 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03200"/>
            <a:ext cx="630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Object Recognition and Path Smoothing Robot </a:t>
            </a:r>
          </a:p>
          <a:p>
            <a:r>
              <a:rPr lang="en-US" sz="1200" dirty="0"/>
              <a:t>Team Members: Ammon Dodson, Alex Marlow, Jake McKenzie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5086" y="235466"/>
            <a:ext cx="317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/>
              <a:t>1/24/2019 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6626469" y="1380590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9400" y="1623745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1901290"/>
            <a:ext cx="228600" cy="1815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29400" y="2209800"/>
            <a:ext cx="228600" cy="18151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2100" y="1701800"/>
            <a:ext cx="419100" cy="3339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CA2C52-BE92-4376-9796-BD0D4094F987}"/>
              </a:ext>
            </a:extLst>
          </p:cNvPr>
          <p:cNvSpPr/>
          <p:nvPr/>
        </p:nvSpPr>
        <p:spPr>
          <a:xfrm>
            <a:off x="6626469" y="2211883"/>
            <a:ext cx="228600" cy="1815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0795F0-63F9-48AC-8E5D-3EC7E7D57621}"/>
              </a:ext>
            </a:extLst>
          </p:cNvPr>
          <p:cNvSpPr/>
          <p:nvPr/>
        </p:nvSpPr>
        <p:spPr>
          <a:xfrm>
            <a:off x="8417701" y="2902444"/>
            <a:ext cx="228600" cy="1815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F600D-EC9D-4145-B18C-63A82C6BBE00}"/>
              </a:ext>
            </a:extLst>
          </p:cNvPr>
          <p:cNvSpPr/>
          <p:nvPr/>
        </p:nvSpPr>
        <p:spPr>
          <a:xfrm>
            <a:off x="8428693" y="3203331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400FCB-D663-4432-B01B-AD52E6281889}"/>
              </a:ext>
            </a:extLst>
          </p:cNvPr>
          <p:cNvSpPr/>
          <p:nvPr/>
        </p:nvSpPr>
        <p:spPr>
          <a:xfrm>
            <a:off x="8421567" y="3524492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027612-598B-4CB3-8BF7-D2083DB8C473}"/>
              </a:ext>
            </a:extLst>
          </p:cNvPr>
          <p:cNvSpPr/>
          <p:nvPr/>
        </p:nvSpPr>
        <p:spPr>
          <a:xfrm>
            <a:off x="8421567" y="3835516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1261F0-C11C-4506-9AF7-FE8175349FEB}"/>
              </a:ext>
            </a:extLst>
          </p:cNvPr>
          <p:cNvSpPr/>
          <p:nvPr/>
        </p:nvSpPr>
        <p:spPr>
          <a:xfrm>
            <a:off x="6629400" y="2209800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3A3A0A-0591-49B0-A6C9-D984329AC155}"/>
              </a:ext>
            </a:extLst>
          </p:cNvPr>
          <p:cNvSpPr/>
          <p:nvPr/>
        </p:nvSpPr>
        <p:spPr>
          <a:xfrm>
            <a:off x="6629400" y="1378229"/>
            <a:ext cx="228600" cy="1815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F1D749-F4D9-4FDF-ACF0-893232D9B858}"/>
              </a:ext>
            </a:extLst>
          </p:cNvPr>
          <p:cNvSpPr/>
          <p:nvPr/>
        </p:nvSpPr>
        <p:spPr>
          <a:xfrm>
            <a:off x="8421567" y="2909529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4E1579-AC0C-4F21-8025-1A83C9681468}"/>
              </a:ext>
            </a:extLst>
          </p:cNvPr>
          <p:cNvSpPr/>
          <p:nvPr/>
        </p:nvSpPr>
        <p:spPr>
          <a:xfrm>
            <a:off x="6626469" y="1382673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738746-ABE1-4466-973A-ADD71959071A}"/>
              </a:ext>
            </a:extLst>
          </p:cNvPr>
          <p:cNvSpPr/>
          <p:nvPr/>
        </p:nvSpPr>
        <p:spPr>
          <a:xfrm>
            <a:off x="8421567" y="3517983"/>
            <a:ext cx="228600" cy="1815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424284-0C13-458E-B955-DC877A6DE366}"/>
              </a:ext>
            </a:extLst>
          </p:cNvPr>
          <p:cNvSpPr/>
          <p:nvPr/>
        </p:nvSpPr>
        <p:spPr>
          <a:xfrm>
            <a:off x="6625861" y="1372701"/>
            <a:ext cx="228600" cy="1815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308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Weekly Status Update Template</dc:title>
  <dc:subject/>
  <dc:creator>Matt Tolentino</dc:creator>
  <cp:keywords/>
  <dc:description/>
  <cp:lastModifiedBy>jake mckenzie</cp:lastModifiedBy>
  <cp:revision>43</cp:revision>
  <dcterms:created xsi:type="dcterms:W3CDTF">2018-10-03T19:24:33Z</dcterms:created>
  <dcterms:modified xsi:type="dcterms:W3CDTF">2019-01-26T22:55:03Z</dcterms:modified>
  <cp:category/>
</cp:coreProperties>
</file>