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9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F783A-FBEB-4053-B55F-B2AAE8279FC4}" v="10" dt="2024-05-03T23:26:5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Meaders" userId="a91b5e6ee70efe02" providerId="LiveId" clId="{210F783A-FBEB-4053-B55F-B2AAE8279FC4}"/>
    <pc:docChg chg="custSel addSld delSld modSld">
      <pc:chgData name="Jake Meaders" userId="a91b5e6ee70efe02" providerId="LiveId" clId="{210F783A-FBEB-4053-B55F-B2AAE8279FC4}" dt="2024-05-03T23:30:17.960" v="2441" actId="20577"/>
      <pc:docMkLst>
        <pc:docMk/>
      </pc:docMkLst>
      <pc:sldChg chg="modSp new mod">
        <pc:chgData name="Jake Meaders" userId="a91b5e6ee70efe02" providerId="LiveId" clId="{210F783A-FBEB-4053-B55F-B2AAE8279FC4}" dt="2024-05-03T22:53:18.647" v="68" actId="255"/>
        <pc:sldMkLst>
          <pc:docMk/>
          <pc:sldMk cId="879573133" sldId="256"/>
        </pc:sldMkLst>
        <pc:spChg chg="mod">
          <ac:chgData name="Jake Meaders" userId="a91b5e6ee70efe02" providerId="LiveId" clId="{210F783A-FBEB-4053-B55F-B2AAE8279FC4}" dt="2024-05-03T22:53:18.647" v="68" actId="255"/>
          <ac:spMkLst>
            <pc:docMk/>
            <pc:sldMk cId="879573133" sldId="256"/>
            <ac:spMk id="2" creationId="{E5C1C016-484F-016A-01AB-2357ED3D9B32}"/>
          </ac:spMkLst>
        </pc:spChg>
        <pc:spChg chg="mod">
          <ac:chgData name="Jake Meaders" userId="a91b5e6ee70efe02" providerId="LiveId" clId="{210F783A-FBEB-4053-B55F-B2AAE8279FC4}" dt="2024-05-03T22:52:41.853" v="14" actId="20577"/>
          <ac:spMkLst>
            <pc:docMk/>
            <pc:sldMk cId="879573133" sldId="256"/>
            <ac:spMk id="3" creationId="{05C7F5D7-2CED-EF0B-16E3-7A463625CCCA}"/>
          </ac:spMkLst>
        </pc:spChg>
      </pc:sldChg>
      <pc:sldChg chg="modSp new mod">
        <pc:chgData name="Jake Meaders" userId="a91b5e6ee70efe02" providerId="LiveId" clId="{210F783A-FBEB-4053-B55F-B2AAE8279FC4}" dt="2024-05-03T23:12:35.384" v="877" actId="20577"/>
        <pc:sldMkLst>
          <pc:docMk/>
          <pc:sldMk cId="4282744251" sldId="257"/>
        </pc:sldMkLst>
        <pc:spChg chg="mod">
          <ac:chgData name="Jake Meaders" userId="a91b5e6ee70efe02" providerId="LiveId" clId="{210F783A-FBEB-4053-B55F-B2AAE8279FC4}" dt="2024-05-03T22:53:32.672" v="78" actId="20577"/>
          <ac:spMkLst>
            <pc:docMk/>
            <pc:sldMk cId="4282744251" sldId="257"/>
            <ac:spMk id="2" creationId="{DD716E78-5513-69CB-D415-058D952EF24A}"/>
          </ac:spMkLst>
        </pc:spChg>
        <pc:spChg chg="mod">
          <ac:chgData name="Jake Meaders" userId="a91b5e6ee70efe02" providerId="LiveId" clId="{210F783A-FBEB-4053-B55F-B2AAE8279FC4}" dt="2024-05-03T23:12:35.384" v="877" actId="20577"/>
          <ac:spMkLst>
            <pc:docMk/>
            <pc:sldMk cId="4282744251" sldId="257"/>
            <ac:spMk id="3" creationId="{8CA5058E-B5E2-2F27-7566-923C9B946AA9}"/>
          </ac:spMkLst>
        </pc:spChg>
      </pc:sldChg>
      <pc:sldChg chg="modSp new mod">
        <pc:chgData name="Jake Meaders" userId="a91b5e6ee70efe02" providerId="LiveId" clId="{210F783A-FBEB-4053-B55F-B2AAE8279FC4}" dt="2024-05-03T23:14:25.563" v="1216" actId="20577"/>
        <pc:sldMkLst>
          <pc:docMk/>
          <pc:sldMk cId="2628031795" sldId="258"/>
        </pc:sldMkLst>
        <pc:spChg chg="mod">
          <ac:chgData name="Jake Meaders" userId="a91b5e6ee70efe02" providerId="LiveId" clId="{210F783A-FBEB-4053-B55F-B2AAE8279FC4}" dt="2024-05-03T22:53:41.987" v="101" actId="20577"/>
          <ac:spMkLst>
            <pc:docMk/>
            <pc:sldMk cId="2628031795" sldId="258"/>
            <ac:spMk id="2" creationId="{4372E553-90D7-3FC1-90C8-79D2389F54BB}"/>
          </ac:spMkLst>
        </pc:spChg>
        <pc:spChg chg="mod">
          <ac:chgData name="Jake Meaders" userId="a91b5e6ee70efe02" providerId="LiveId" clId="{210F783A-FBEB-4053-B55F-B2AAE8279FC4}" dt="2024-05-03T23:14:25.563" v="1216" actId="20577"/>
          <ac:spMkLst>
            <pc:docMk/>
            <pc:sldMk cId="2628031795" sldId="258"/>
            <ac:spMk id="3" creationId="{DE5F8CC8-9170-3AC5-0512-632DB7C70759}"/>
          </ac:spMkLst>
        </pc:spChg>
      </pc:sldChg>
      <pc:sldChg chg="modSp new mod">
        <pc:chgData name="Jake Meaders" userId="a91b5e6ee70efe02" providerId="LiveId" clId="{210F783A-FBEB-4053-B55F-B2AAE8279FC4}" dt="2024-05-03T23:15:34.301" v="1395" actId="20577"/>
        <pc:sldMkLst>
          <pc:docMk/>
          <pc:sldMk cId="2548962214" sldId="259"/>
        </pc:sldMkLst>
        <pc:spChg chg="mod">
          <ac:chgData name="Jake Meaders" userId="a91b5e6ee70efe02" providerId="LiveId" clId="{210F783A-FBEB-4053-B55F-B2AAE8279FC4}" dt="2024-05-03T22:53:53.408" v="128" actId="20577"/>
          <ac:spMkLst>
            <pc:docMk/>
            <pc:sldMk cId="2548962214" sldId="259"/>
            <ac:spMk id="2" creationId="{26F9689D-2062-AC72-F4F6-53CA1B28342A}"/>
          </ac:spMkLst>
        </pc:spChg>
        <pc:spChg chg="mod">
          <ac:chgData name="Jake Meaders" userId="a91b5e6ee70efe02" providerId="LiveId" clId="{210F783A-FBEB-4053-B55F-B2AAE8279FC4}" dt="2024-05-03T23:15:34.301" v="1395" actId="20577"/>
          <ac:spMkLst>
            <pc:docMk/>
            <pc:sldMk cId="2548962214" sldId="259"/>
            <ac:spMk id="3" creationId="{E8E4E40A-5BF6-032F-85EE-C4B15F463D66}"/>
          </ac:spMkLst>
        </pc:spChg>
      </pc:sldChg>
      <pc:sldChg chg="modSp new mod">
        <pc:chgData name="Jake Meaders" userId="a91b5e6ee70efe02" providerId="LiveId" clId="{210F783A-FBEB-4053-B55F-B2AAE8279FC4}" dt="2024-05-03T23:16:25.244" v="1550" actId="20577"/>
        <pc:sldMkLst>
          <pc:docMk/>
          <pc:sldMk cId="583141498" sldId="260"/>
        </pc:sldMkLst>
        <pc:spChg chg="mod">
          <ac:chgData name="Jake Meaders" userId="a91b5e6ee70efe02" providerId="LiveId" clId="{210F783A-FBEB-4053-B55F-B2AAE8279FC4}" dt="2024-05-03T22:54:06.470" v="155" actId="20577"/>
          <ac:spMkLst>
            <pc:docMk/>
            <pc:sldMk cId="583141498" sldId="260"/>
            <ac:spMk id="2" creationId="{49645F0D-4D3D-3A01-3C31-A0A1382C7B45}"/>
          </ac:spMkLst>
        </pc:spChg>
        <pc:spChg chg="mod">
          <ac:chgData name="Jake Meaders" userId="a91b5e6ee70efe02" providerId="LiveId" clId="{210F783A-FBEB-4053-B55F-B2AAE8279FC4}" dt="2024-05-03T23:16:25.244" v="1550" actId="20577"/>
          <ac:spMkLst>
            <pc:docMk/>
            <pc:sldMk cId="583141498" sldId="260"/>
            <ac:spMk id="3" creationId="{D8C0E569-74AB-0C5C-F487-88433E74A56A}"/>
          </ac:spMkLst>
        </pc:spChg>
      </pc:sldChg>
      <pc:sldChg chg="addSp delSp modSp new mod">
        <pc:chgData name="Jake Meaders" userId="a91b5e6ee70efe02" providerId="LiveId" clId="{210F783A-FBEB-4053-B55F-B2AAE8279FC4}" dt="2024-05-03T23:24:37.809" v="1977" actId="962"/>
        <pc:sldMkLst>
          <pc:docMk/>
          <pc:sldMk cId="156129307" sldId="261"/>
        </pc:sldMkLst>
        <pc:spChg chg="mod">
          <ac:chgData name="Jake Meaders" userId="a91b5e6ee70efe02" providerId="LiveId" clId="{210F783A-FBEB-4053-B55F-B2AAE8279FC4}" dt="2024-05-03T22:54:23.150" v="163" actId="20577"/>
          <ac:spMkLst>
            <pc:docMk/>
            <pc:sldMk cId="156129307" sldId="261"/>
            <ac:spMk id="2" creationId="{F4F6FD4B-255C-6D43-F88A-9F804AD3054A}"/>
          </ac:spMkLst>
        </pc:spChg>
        <pc:spChg chg="del">
          <ac:chgData name="Jake Meaders" userId="a91b5e6ee70efe02" providerId="LiveId" clId="{210F783A-FBEB-4053-B55F-B2AAE8279FC4}" dt="2024-05-03T23:24:36.709" v="1975" actId="931"/>
          <ac:spMkLst>
            <pc:docMk/>
            <pc:sldMk cId="156129307" sldId="261"/>
            <ac:spMk id="3" creationId="{FC5F8193-FB99-5CD7-1F7D-CFAB99D151BC}"/>
          </ac:spMkLst>
        </pc:spChg>
        <pc:picChg chg="add mod">
          <ac:chgData name="Jake Meaders" userId="a91b5e6ee70efe02" providerId="LiveId" clId="{210F783A-FBEB-4053-B55F-B2AAE8279FC4}" dt="2024-05-03T23:24:37.809" v="1977" actId="962"/>
          <ac:picMkLst>
            <pc:docMk/>
            <pc:sldMk cId="156129307" sldId="261"/>
            <ac:picMk id="5" creationId="{BA6C120D-FD29-E89F-A0DB-E0EC6AC1A74D}"/>
          </ac:picMkLst>
        </pc:picChg>
      </pc:sldChg>
      <pc:sldChg chg="modSp new mod">
        <pc:chgData name="Jake Meaders" userId="a91b5e6ee70efe02" providerId="LiveId" clId="{210F783A-FBEB-4053-B55F-B2AAE8279FC4}" dt="2024-05-03T23:18:53.860" v="1922" actId="20577"/>
        <pc:sldMkLst>
          <pc:docMk/>
          <pc:sldMk cId="1547709250" sldId="262"/>
        </pc:sldMkLst>
        <pc:spChg chg="mod">
          <ac:chgData name="Jake Meaders" userId="a91b5e6ee70efe02" providerId="LiveId" clId="{210F783A-FBEB-4053-B55F-B2AAE8279FC4}" dt="2024-05-03T22:54:40.761" v="182" actId="20577"/>
          <ac:spMkLst>
            <pc:docMk/>
            <pc:sldMk cId="1547709250" sldId="262"/>
            <ac:spMk id="2" creationId="{A12A3648-FF62-D2B5-4032-FCDB3B0BD140}"/>
          </ac:spMkLst>
        </pc:spChg>
        <pc:spChg chg="mod">
          <ac:chgData name="Jake Meaders" userId="a91b5e6ee70efe02" providerId="LiveId" clId="{210F783A-FBEB-4053-B55F-B2AAE8279FC4}" dt="2024-05-03T23:18:53.860" v="1922" actId="20577"/>
          <ac:spMkLst>
            <pc:docMk/>
            <pc:sldMk cId="1547709250" sldId="262"/>
            <ac:spMk id="3" creationId="{24DBA518-4E6F-D82B-D4F9-5EC99CA3ABDC}"/>
          </ac:spMkLst>
        </pc:spChg>
      </pc:sldChg>
      <pc:sldChg chg="delSp modSp new mod">
        <pc:chgData name="Jake Meaders" userId="a91b5e6ee70efe02" providerId="LiveId" clId="{210F783A-FBEB-4053-B55F-B2AAE8279FC4}" dt="2024-05-03T22:55:36.499" v="259" actId="478"/>
        <pc:sldMkLst>
          <pc:docMk/>
          <pc:sldMk cId="2835117541" sldId="263"/>
        </pc:sldMkLst>
        <pc:spChg chg="mod">
          <ac:chgData name="Jake Meaders" userId="a91b5e6ee70efe02" providerId="LiveId" clId="{210F783A-FBEB-4053-B55F-B2AAE8279FC4}" dt="2024-05-03T22:55:15.248" v="223" actId="20577"/>
          <ac:spMkLst>
            <pc:docMk/>
            <pc:sldMk cId="2835117541" sldId="263"/>
            <ac:spMk id="2" creationId="{DC9B61E5-E58D-19FB-45A8-B20B9CABB1A0}"/>
          </ac:spMkLst>
        </pc:spChg>
        <pc:spChg chg="del mod">
          <ac:chgData name="Jake Meaders" userId="a91b5e6ee70efe02" providerId="LiveId" clId="{210F783A-FBEB-4053-B55F-B2AAE8279FC4}" dt="2024-05-03T22:55:36.499" v="259" actId="478"/>
          <ac:spMkLst>
            <pc:docMk/>
            <pc:sldMk cId="2835117541" sldId="263"/>
            <ac:spMk id="3" creationId="{644BDF1F-C5ED-AFA7-A06C-5FA75F5CE7D1}"/>
          </ac:spMkLst>
        </pc:spChg>
      </pc:sldChg>
      <pc:sldChg chg="modSp new del mod">
        <pc:chgData name="Jake Meaders" userId="a91b5e6ee70efe02" providerId="LiveId" clId="{210F783A-FBEB-4053-B55F-B2AAE8279FC4}" dt="2024-05-03T22:55:07.089" v="202" actId="2696"/>
        <pc:sldMkLst>
          <pc:docMk/>
          <pc:sldMk cId="3048295568" sldId="263"/>
        </pc:sldMkLst>
        <pc:spChg chg="mod">
          <ac:chgData name="Jake Meaders" userId="a91b5e6ee70efe02" providerId="LiveId" clId="{210F783A-FBEB-4053-B55F-B2AAE8279FC4}" dt="2024-05-03T22:55:03.458" v="201" actId="20577"/>
          <ac:spMkLst>
            <pc:docMk/>
            <pc:sldMk cId="3048295568" sldId="263"/>
            <ac:spMk id="2" creationId="{188F2BEE-8D18-7853-BEEC-98C551CB6ED8}"/>
          </ac:spMkLst>
        </pc:spChg>
      </pc:sldChg>
      <pc:sldChg chg="addSp delSp modSp new mod">
        <pc:chgData name="Jake Meaders" userId="a91b5e6ee70efe02" providerId="LiveId" clId="{210F783A-FBEB-4053-B55F-B2AAE8279FC4}" dt="2024-05-03T23:25:00.188" v="1980" actId="962"/>
        <pc:sldMkLst>
          <pc:docMk/>
          <pc:sldMk cId="213431772" sldId="264"/>
        </pc:sldMkLst>
        <pc:spChg chg="mod">
          <ac:chgData name="Jake Meaders" userId="a91b5e6ee70efe02" providerId="LiveId" clId="{210F783A-FBEB-4053-B55F-B2AAE8279FC4}" dt="2024-05-03T23:19:08.772" v="1941" actId="20577"/>
          <ac:spMkLst>
            <pc:docMk/>
            <pc:sldMk cId="213431772" sldId="264"/>
            <ac:spMk id="2" creationId="{5E80585C-881C-3D25-89E7-C21662688285}"/>
          </ac:spMkLst>
        </pc:spChg>
        <pc:spChg chg="del">
          <ac:chgData name="Jake Meaders" userId="a91b5e6ee70efe02" providerId="LiveId" clId="{210F783A-FBEB-4053-B55F-B2AAE8279FC4}" dt="2024-05-03T23:24:59.425" v="1978" actId="931"/>
          <ac:spMkLst>
            <pc:docMk/>
            <pc:sldMk cId="213431772" sldId="264"/>
            <ac:spMk id="3" creationId="{2E8AAF3C-9F5C-3B65-7A30-7F82E2E4354C}"/>
          </ac:spMkLst>
        </pc:spChg>
        <pc:picChg chg="add mod">
          <ac:chgData name="Jake Meaders" userId="a91b5e6ee70efe02" providerId="LiveId" clId="{210F783A-FBEB-4053-B55F-B2AAE8279FC4}" dt="2024-05-03T23:25:00.188" v="1980" actId="962"/>
          <ac:picMkLst>
            <pc:docMk/>
            <pc:sldMk cId="213431772" sldId="264"/>
            <ac:picMk id="5" creationId="{C4D665AB-90F4-A34A-7DCF-BDEE52F32321}"/>
          </ac:picMkLst>
        </pc:picChg>
      </pc:sldChg>
      <pc:sldChg chg="addSp delSp modSp new mod">
        <pc:chgData name="Jake Meaders" userId="a91b5e6ee70efe02" providerId="LiveId" clId="{210F783A-FBEB-4053-B55F-B2AAE8279FC4}" dt="2024-05-03T23:25:10.590" v="1983" actId="962"/>
        <pc:sldMkLst>
          <pc:docMk/>
          <pc:sldMk cId="2228675814" sldId="265"/>
        </pc:sldMkLst>
        <pc:spChg chg="mod">
          <ac:chgData name="Jake Meaders" userId="a91b5e6ee70efe02" providerId="LiveId" clId="{210F783A-FBEB-4053-B55F-B2AAE8279FC4}" dt="2024-05-03T23:19:13.829" v="1958" actId="20577"/>
          <ac:spMkLst>
            <pc:docMk/>
            <pc:sldMk cId="2228675814" sldId="265"/>
            <ac:spMk id="2" creationId="{58507426-B22A-9F46-CF91-1FBC786D64B8}"/>
          </ac:spMkLst>
        </pc:spChg>
        <pc:spChg chg="del">
          <ac:chgData name="Jake Meaders" userId="a91b5e6ee70efe02" providerId="LiveId" clId="{210F783A-FBEB-4053-B55F-B2AAE8279FC4}" dt="2024-05-03T23:25:09.796" v="1981" actId="931"/>
          <ac:spMkLst>
            <pc:docMk/>
            <pc:sldMk cId="2228675814" sldId="265"/>
            <ac:spMk id="3" creationId="{B47877A8-F157-633A-6627-38246BBCDBD8}"/>
          </ac:spMkLst>
        </pc:spChg>
        <pc:picChg chg="add mod">
          <ac:chgData name="Jake Meaders" userId="a91b5e6ee70efe02" providerId="LiveId" clId="{210F783A-FBEB-4053-B55F-B2AAE8279FC4}" dt="2024-05-03T23:25:10.590" v="1983" actId="962"/>
          <ac:picMkLst>
            <pc:docMk/>
            <pc:sldMk cId="2228675814" sldId="265"/>
            <ac:picMk id="5" creationId="{E422E894-3DAF-5628-6258-CF21A4FEC6CC}"/>
          </ac:picMkLst>
        </pc:picChg>
      </pc:sldChg>
      <pc:sldChg chg="modSp new mod">
        <pc:chgData name="Jake Meaders" userId="a91b5e6ee70efe02" providerId="LiveId" clId="{210F783A-FBEB-4053-B55F-B2AAE8279FC4}" dt="2024-05-03T23:30:17.960" v="2441" actId="20577"/>
        <pc:sldMkLst>
          <pc:docMk/>
          <pc:sldMk cId="4041714853" sldId="266"/>
        </pc:sldMkLst>
        <pc:spChg chg="mod">
          <ac:chgData name="Jake Meaders" userId="a91b5e6ee70efe02" providerId="LiveId" clId="{210F783A-FBEB-4053-B55F-B2AAE8279FC4}" dt="2024-05-03T23:19:18.881" v="1974" actId="20577"/>
          <ac:spMkLst>
            <pc:docMk/>
            <pc:sldMk cId="4041714853" sldId="266"/>
            <ac:spMk id="2" creationId="{0A6A0344-1CD7-C303-113D-BC9CB5155047}"/>
          </ac:spMkLst>
        </pc:spChg>
        <pc:spChg chg="mod">
          <ac:chgData name="Jake Meaders" userId="a91b5e6ee70efe02" providerId="LiveId" clId="{210F783A-FBEB-4053-B55F-B2AAE8279FC4}" dt="2024-05-03T23:30:17.960" v="2441" actId="20577"/>
          <ac:spMkLst>
            <pc:docMk/>
            <pc:sldMk cId="4041714853" sldId="266"/>
            <ac:spMk id="3" creationId="{41DF3D28-E996-FCE6-9D2F-B33857B1F31E}"/>
          </ac:spMkLst>
        </pc:spChg>
      </pc:sldChg>
      <pc:sldChg chg="addSp delSp modSp new mod">
        <pc:chgData name="Jake Meaders" userId="a91b5e6ee70efe02" providerId="LiveId" clId="{210F783A-FBEB-4053-B55F-B2AAE8279FC4}" dt="2024-05-03T23:26:30.224" v="2053" actId="1076"/>
        <pc:sldMkLst>
          <pc:docMk/>
          <pc:sldMk cId="2206618317" sldId="267"/>
        </pc:sldMkLst>
        <pc:spChg chg="mod">
          <ac:chgData name="Jake Meaders" userId="a91b5e6ee70efe02" providerId="LiveId" clId="{210F783A-FBEB-4053-B55F-B2AAE8279FC4}" dt="2024-05-03T23:25:21.184" v="2001" actId="20577"/>
          <ac:spMkLst>
            <pc:docMk/>
            <pc:sldMk cId="2206618317" sldId="267"/>
            <ac:spMk id="2" creationId="{1745FC73-A62C-A52D-8761-6A3249F58A6D}"/>
          </ac:spMkLst>
        </pc:spChg>
        <pc:spChg chg="del">
          <ac:chgData name="Jake Meaders" userId="a91b5e6ee70efe02" providerId="LiveId" clId="{210F783A-FBEB-4053-B55F-B2AAE8279FC4}" dt="2024-05-03T23:25:48.635" v="2038" actId="931"/>
          <ac:spMkLst>
            <pc:docMk/>
            <pc:sldMk cId="2206618317" sldId="267"/>
            <ac:spMk id="3" creationId="{05A75BC4-8186-4D6B-E273-5C69AFCE0CE9}"/>
          </ac:spMkLst>
        </pc:spChg>
        <pc:spChg chg="add del mod">
          <ac:chgData name="Jake Meaders" userId="a91b5e6ee70efe02" providerId="LiveId" clId="{210F783A-FBEB-4053-B55F-B2AAE8279FC4}" dt="2024-05-03T23:25:56.404" v="2042" actId="478"/>
          <ac:spMkLst>
            <pc:docMk/>
            <pc:sldMk cId="2206618317" sldId="267"/>
            <ac:spMk id="7" creationId="{D7E33BD5-64C7-802A-B7A8-4C7E4594BCE6}"/>
          </ac:spMkLst>
        </pc:spChg>
        <pc:picChg chg="add del mod">
          <ac:chgData name="Jake Meaders" userId="a91b5e6ee70efe02" providerId="LiveId" clId="{210F783A-FBEB-4053-B55F-B2AAE8279FC4}" dt="2024-05-03T23:25:52.780" v="2041" actId="478"/>
          <ac:picMkLst>
            <pc:docMk/>
            <pc:sldMk cId="2206618317" sldId="267"/>
            <ac:picMk id="5" creationId="{A7A5F246-A003-3C9B-BD25-DC9120841BCD}"/>
          </ac:picMkLst>
        </pc:picChg>
        <pc:picChg chg="add mod">
          <ac:chgData name="Jake Meaders" userId="a91b5e6ee70efe02" providerId="LiveId" clId="{210F783A-FBEB-4053-B55F-B2AAE8279FC4}" dt="2024-05-03T23:26:12.875" v="2047" actId="1076"/>
          <ac:picMkLst>
            <pc:docMk/>
            <pc:sldMk cId="2206618317" sldId="267"/>
            <ac:picMk id="9" creationId="{F39F8922-1C6D-78D8-B9CE-A2410E049423}"/>
          </ac:picMkLst>
        </pc:picChg>
        <pc:picChg chg="add mod">
          <ac:chgData name="Jake Meaders" userId="a91b5e6ee70efe02" providerId="LiveId" clId="{210F783A-FBEB-4053-B55F-B2AAE8279FC4}" dt="2024-05-03T23:26:30.224" v="2053" actId="1076"/>
          <ac:picMkLst>
            <pc:docMk/>
            <pc:sldMk cId="2206618317" sldId="267"/>
            <ac:picMk id="11" creationId="{F34C0576-5AF0-1F00-9562-05FA1681A21E}"/>
          </ac:picMkLst>
        </pc:picChg>
      </pc:sldChg>
      <pc:sldChg chg="addSp delSp modSp new mod">
        <pc:chgData name="Jake Meaders" userId="a91b5e6ee70efe02" providerId="LiveId" clId="{210F783A-FBEB-4053-B55F-B2AAE8279FC4}" dt="2024-05-03T23:26:48.424" v="2058" actId="1076"/>
        <pc:sldMkLst>
          <pc:docMk/>
          <pc:sldMk cId="1563642925" sldId="268"/>
        </pc:sldMkLst>
        <pc:spChg chg="mod">
          <ac:chgData name="Jake Meaders" userId="a91b5e6ee70efe02" providerId="LiveId" clId="{210F783A-FBEB-4053-B55F-B2AAE8279FC4}" dt="2024-05-03T23:25:29.410" v="2019" actId="20577"/>
          <ac:spMkLst>
            <pc:docMk/>
            <pc:sldMk cId="1563642925" sldId="268"/>
            <ac:spMk id="2" creationId="{FF85E396-46DD-8677-881E-9838085B7C0B}"/>
          </ac:spMkLst>
        </pc:spChg>
        <pc:spChg chg="del">
          <ac:chgData name="Jake Meaders" userId="a91b5e6ee70efe02" providerId="LiveId" clId="{210F783A-FBEB-4053-B55F-B2AAE8279FC4}" dt="2024-05-03T23:26:39.358" v="2054" actId="931"/>
          <ac:spMkLst>
            <pc:docMk/>
            <pc:sldMk cId="1563642925" sldId="268"/>
            <ac:spMk id="3" creationId="{7AE44463-1858-B197-A13B-7C018ECDCCEB}"/>
          </ac:spMkLst>
        </pc:spChg>
        <pc:picChg chg="add mod">
          <ac:chgData name="Jake Meaders" userId="a91b5e6ee70efe02" providerId="LiveId" clId="{210F783A-FBEB-4053-B55F-B2AAE8279FC4}" dt="2024-05-03T23:26:48.424" v="2058" actId="1076"/>
          <ac:picMkLst>
            <pc:docMk/>
            <pc:sldMk cId="1563642925" sldId="268"/>
            <ac:picMk id="5" creationId="{50D06008-352B-846C-89B2-61170B5A8EA2}"/>
          </ac:picMkLst>
        </pc:picChg>
      </pc:sldChg>
      <pc:sldChg chg="addSp delSp modSp new mod">
        <pc:chgData name="Jake Meaders" userId="a91b5e6ee70efe02" providerId="LiveId" clId="{210F783A-FBEB-4053-B55F-B2AAE8279FC4}" dt="2024-05-03T23:27:06.695" v="2063" actId="1076"/>
        <pc:sldMkLst>
          <pc:docMk/>
          <pc:sldMk cId="3356938489" sldId="269"/>
        </pc:sldMkLst>
        <pc:spChg chg="mod">
          <ac:chgData name="Jake Meaders" userId="a91b5e6ee70efe02" providerId="LiveId" clId="{210F783A-FBEB-4053-B55F-B2AAE8279FC4}" dt="2024-05-03T23:25:34.849" v="2037" actId="20577"/>
          <ac:spMkLst>
            <pc:docMk/>
            <pc:sldMk cId="3356938489" sldId="269"/>
            <ac:spMk id="2" creationId="{76775F90-8EE7-F8A9-8777-19B0708BCE10}"/>
          </ac:spMkLst>
        </pc:spChg>
        <pc:spChg chg="del">
          <ac:chgData name="Jake Meaders" userId="a91b5e6ee70efe02" providerId="LiveId" clId="{210F783A-FBEB-4053-B55F-B2AAE8279FC4}" dt="2024-05-03T23:26:59.953" v="2059" actId="931"/>
          <ac:spMkLst>
            <pc:docMk/>
            <pc:sldMk cId="3356938489" sldId="269"/>
            <ac:spMk id="3" creationId="{78BE663C-B7BE-A036-A333-24CBABE7789B}"/>
          </ac:spMkLst>
        </pc:spChg>
        <pc:picChg chg="add mod">
          <ac:chgData name="Jake Meaders" userId="a91b5e6ee70efe02" providerId="LiveId" clId="{210F783A-FBEB-4053-B55F-B2AAE8279FC4}" dt="2024-05-03T23:27:06.695" v="2063" actId="1076"/>
          <ac:picMkLst>
            <pc:docMk/>
            <pc:sldMk cId="3356938489" sldId="269"/>
            <ac:picMk id="5" creationId="{8636A70B-CA05-5F59-90C9-B4D0D51B30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9426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2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FDC1CB-FFA9-4963-AE05-E949B7DAB09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7FB55F-CC09-4D4F-ACA4-30A55D05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C016-484F-016A-01AB-2357ED3D9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Evaluating ESG Criteria in Investment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7F5D7-2CED-EF0B-16E3-7A463625C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Meaders</a:t>
            </a:r>
          </a:p>
        </p:txBody>
      </p:sp>
    </p:spTree>
    <p:extLst>
      <p:ext uri="{BB962C8B-B14F-4D97-AF65-F5344CB8AC3E}">
        <p14:creationId xmlns:p14="http://schemas.microsoft.com/office/powerpoint/2010/main" val="87957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396-46DD-8677-881E-9838085B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D06008-352B-846C-89B2-61170B5A8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73" y="2201071"/>
            <a:ext cx="5958853" cy="3836172"/>
          </a:xfrm>
        </p:spPr>
      </p:pic>
    </p:spTree>
    <p:extLst>
      <p:ext uri="{BB962C8B-B14F-4D97-AF65-F5344CB8AC3E}">
        <p14:creationId xmlns:p14="http://schemas.microsoft.com/office/powerpoint/2010/main" val="156364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5F90-8EE7-F8A9-8777-19B0708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636A70B-CA05-5F59-90C9-B4D0D51B3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4" y="1981011"/>
            <a:ext cx="6083292" cy="3891193"/>
          </a:xfrm>
        </p:spPr>
      </p:pic>
    </p:spTree>
    <p:extLst>
      <p:ext uri="{BB962C8B-B14F-4D97-AF65-F5344CB8AC3E}">
        <p14:creationId xmlns:p14="http://schemas.microsoft.com/office/powerpoint/2010/main" val="335693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0344-1CD7-C303-113D-BC9CB515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3D28-E996-FCE6-9D2F-B33857B1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‘Traditional’ firms seem to have higher average returns, but by a very slim margin</a:t>
            </a:r>
          </a:p>
          <a:p>
            <a:endParaRPr lang="en-US" dirty="0"/>
          </a:p>
          <a:p>
            <a:r>
              <a:rPr lang="en-US" dirty="0"/>
              <a:t>Both groups (ESG &amp; Traditional) basically performed the same</a:t>
            </a:r>
          </a:p>
          <a:p>
            <a:endParaRPr lang="en-US" dirty="0"/>
          </a:p>
          <a:p>
            <a:r>
              <a:rPr lang="en-US" dirty="0"/>
              <a:t>If you are splitting hairs, go with Traditional firms</a:t>
            </a:r>
          </a:p>
          <a:p>
            <a:endParaRPr lang="en-US" dirty="0"/>
          </a:p>
          <a:p>
            <a:r>
              <a:rPr lang="en-US" dirty="0"/>
              <a:t>If you believe the ESG firms will make the world a better place, go with those firms, as there is no significant difference</a:t>
            </a:r>
          </a:p>
        </p:txBody>
      </p:sp>
    </p:spTree>
    <p:extLst>
      <p:ext uri="{BB962C8B-B14F-4D97-AF65-F5344CB8AC3E}">
        <p14:creationId xmlns:p14="http://schemas.microsoft.com/office/powerpoint/2010/main" val="404171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3648-FF62-D2B5-4032-FCDB3B0B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A518-4E6F-D82B-D4F9-5EC99CA3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time-period analyzed to greater than 2 years</a:t>
            </a:r>
          </a:p>
          <a:p>
            <a:endParaRPr lang="en-US" dirty="0"/>
          </a:p>
          <a:p>
            <a:r>
              <a:rPr lang="en-US" dirty="0"/>
              <a:t>Increase group size</a:t>
            </a:r>
          </a:p>
          <a:p>
            <a:pPr lvl="1"/>
            <a:r>
              <a:rPr lang="en-US" dirty="0"/>
              <a:t>For this project, only used 40 companies total</a:t>
            </a:r>
          </a:p>
          <a:p>
            <a:pPr lvl="1"/>
            <a:r>
              <a:rPr lang="en-US" dirty="0"/>
              <a:t>20 ESG, 20 Traditional</a:t>
            </a:r>
          </a:p>
          <a:p>
            <a:pPr lvl="1"/>
            <a:endParaRPr lang="en-US" dirty="0"/>
          </a:p>
          <a:p>
            <a:r>
              <a:rPr lang="en-US" dirty="0"/>
              <a:t>More advanced models</a:t>
            </a:r>
          </a:p>
          <a:p>
            <a:endParaRPr lang="en-US" dirty="0"/>
          </a:p>
          <a:p>
            <a:r>
              <a:rPr lang="en-US" dirty="0"/>
              <a:t>Get more granular with the groups</a:t>
            </a:r>
          </a:p>
        </p:txBody>
      </p:sp>
    </p:spTree>
    <p:extLst>
      <p:ext uri="{BB962C8B-B14F-4D97-AF65-F5344CB8AC3E}">
        <p14:creationId xmlns:p14="http://schemas.microsoft.com/office/powerpoint/2010/main" val="154770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61E5-E58D-19FB-45A8-B20B9CABB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511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6E78-5513-69CB-D415-058D952E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058E-B5E2-2F27-7566-923C9B94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whether incorporating ESG criteria into investment decisions leads to better financial performance than traditional investments</a:t>
            </a:r>
          </a:p>
          <a:p>
            <a:endParaRPr lang="en-US" dirty="0"/>
          </a:p>
          <a:p>
            <a:r>
              <a:rPr lang="en-US" dirty="0"/>
              <a:t>Analyze how firms with low ESG risk ratings perform relative to firms with higher risk ratings</a:t>
            </a:r>
          </a:p>
          <a:p>
            <a:pPr lvl="1"/>
            <a:r>
              <a:rPr lang="en-US" dirty="0"/>
              <a:t>Low ESG Risk = ‘ESG’ firm</a:t>
            </a:r>
          </a:p>
          <a:p>
            <a:pPr lvl="1"/>
            <a:r>
              <a:rPr lang="en-US" dirty="0"/>
              <a:t>Higher ESG Risk = ‘Traditional’ firm</a:t>
            </a:r>
          </a:p>
          <a:p>
            <a:pPr lvl="1"/>
            <a:endParaRPr lang="en-US" dirty="0"/>
          </a:p>
          <a:p>
            <a:r>
              <a:rPr lang="en-US" dirty="0"/>
              <a:t>Provide insight to investors on whether or not ESG criteria influences actual returns</a:t>
            </a:r>
          </a:p>
        </p:txBody>
      </p:sp>
    </p:spTree>
    <p:extLst>
      <p:ext uri="{BB962C8B-B14F-4D97-AF65-F5344CB8AC3E}">
        <p14:creationId xmlns:p14="http://schemas.microsoft.com/office/powerpoint/2010/main" val="428274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E553-90D7-3FC1-90C8-79D2389F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8CC8-9170-3AC5-0512-632DB7C7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ESG (Environmental, Social, and Governance) criteria is new to me</a:t>
            </a:r>
          </a:p>
          <a:p>
            <a:endParaRPr lang="en-US" dirty="0"/>
          </a:p>
          <a:p>
            <a:r>
              <a:rPr lang="en-US" dirty="0"/>
              <a:t>Many believe ESG criteria is a ‘sham’ of sorts, so I want to analyze the validity of these firms and their returns from a strictly financial perspective</a:t>
            </a:r>
          </a:p>
          <a:p>
            <a:endParaRPr lang="en-US" dirty="0"/>
          </a:p>
          <a:p>
            <a:r>
              <a:rPr lang="en-US" dirty="0"/>
              <a:t>Addresses the need for investors to be informed before making investments </a:t>
            </a:r>
          </a:p>
        </p:txBody>
      </p:sp>
    </p:spTree>
    <p:extLst>
      <p:ext uri="{BB962C8B-B14F-4D97-AF65-F5344CB8AC3E}">
        <p14:creationId xmlns:p14="http://schemas.microsoft.com/office/powerpoint/2010/main" val="262803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89D-2062-AC72-F4F6-53CA1B28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E40A-5BF6-032F-85EE-C4B15F4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  <a:p>
            <a:r>
              <a:rPr lang="en-US" dirty="0"/>
              <a:t>Data-Driven Analysis</a:t>
            </a:r>
          </a:p>
          <a:p>
            <a:r>
              <a:rPr lang="en-US" dirty="0"/>
              <a:t>Comparative Performance Evaluation</a:t>
            </a:r>
          </a:p>
          <a:p>
            <a:r>
              <a:rPr lang="en-US" dirty="0"/>
              <a:t>Statistical Tests</a:t>
            </a:r>
          </a:p>
          <a:p>
            <a:r>
              <a:rPr lang="en-US" dirty="0"/>
              <a:t>Regression Analysis</a:t>
            </a:r>
          </a:p>
          <a:p>
            <a:r>
              <a:rPr lang="en-US" dirty="0"/>
              <a:t>Practical Implications/Recommendations for Investors</a:t>
            </a:r>
          </a:p>
        </p:txBody>
      </p:sp>
    </p:spTree>
    <p:extLst>
      <p:ext uri="{BB962C8B-B14F-4D97-AF65-F5344CB8AC3E}">
        <p14:creationId xmlns:p14="http://schemas.microsoft.com/office/powerpoint/2010/main" val="254896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0D-4D3D-3A01-3C31-A0A1382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E569-74AB-0C5C-F487-88433E74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coding, visualization, and modeling was done in Python</a:t>
            </a:r>
          </a:p>
          <a:p>
            <a:endParaRPr lang="en-US" dirty="0"/>
          </a:p>
          <a:p>
            <a:r>
              <a:rPr lang="en-US" dirty="0"/>
              <a:t>Used libraries such as: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Yfinance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4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FD4B-255C-6D43-F88A-9F804AD3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a red and green rectangle&#10;&#10;Description automatically generated">
            <a:extLst>
              <a:ext uri="{FF2B5EF4-FFF2-40B4-BE49-F238E27FC236}">
                <a16:creationId xmlns:a16="http://schemas.microsoft.com/office/drawing/2014/main" id="{BA6C120D-FD29-E89F-A0DB-E0EC6AC1A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42" y="1828800"/>
            <a:ext cx="5826367" cy="4351338"/>
          </a:xfrm>
        </p:spPr>
      </p:pic>
    </p:spTree>
    <p:extLst>
      <p:ext uri="{BB962C8B-B14F-4D97-AF65-F5344CB8AC3E}">
        <p14:creationId xmlns:p14="http://schemas.microsoft.com/office/powerpoint/2010/main" val="15612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585C-881C-3D25-89E7-C2166268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5" name="Content Placeholder 4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C4D665AB-90F4-A34A-7DCF-BDEE52F32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52" y="1828800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134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7426-B22A-9F46-CF91-1FBC786D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5" name="Content Placeholder 4" descr="A green and blue bar graph&#10;&#10;Description automatically generated">
            <a:extLst>
              <a:ext uri="{FF2B5EF4-FFF2-40B4-BE49-F238E27FC236}">
                <a16:creationId xmlns:a16="http://schemas.microsoft.com/office/drawing/2014/main" id="{E422E894-3DAF-5628-6258-CF21A4FEC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42" y="1828800"/>
            <a:ext cx="5826367" cy="4351338"/>
          </a:xfrm>
        </p:spPr>
      </p:pic>
    </p:spTree>
    <p:extLst>
      <p:ext uri="{BB962C8B-B14F-4D97-AF65-F5344CB8AC3E}">
        <p14:creationId xmlns:p14="http://schemas.microsoft.com/office/powerpoint/2010/main" val="222867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FC73-A62C-A52D-8761-6A3249F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39F8922-1C6D-78D8-B9CE-A2410E0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4" y="3039158"/>
            <a:ext cx="4973433" cy="779684"/>
          </a:xfrm>
          <a:prstGeom prst="rect">
            <a:avLst/>
          </a:prstGeom>
        </p:spPr>
      </p:pic>
      <p:pic>
        <p:nvPicPr>
          <p:cNvPr id="11" name="Picture 1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F34C0576-5AF0-1F00-9562-05FA1681A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5" y="3039158"/>
            <a:ext cx="4005432" cy="7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183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38</TotalTime>
  <Words>285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Evaluating ESG Criteria in Investment Performance</vt:lpstr>
      <vt:lpstr>Objective</vt:lpstr>
      <vt:lpstr>Background &amp; Rationale</vt:lpstr>
      <vt:lpstr>Features &amp; Functionality</vt:lpstr>
      <vt:lpstr>Technologies</vt:lpstr>
      <vt:lpstr>Results</vt:lpstr>
      <vt:lpstr>Results Continued</vt:lpstr>
      <vt:lpstr>Results Continued</vt:lpstr>
      <vt:lpstr>Results Continued</vt:lpstr>
      <vt:lpstr>Results Continued</vt:lpstr>
      <vt:lpstr>Results Continued</vt:lpstr>
      <vt:lpstr>Recommendations</vt:lpstr>
      <vt:lpstr>Future Improvement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ESG Criteria in Investment Performance</dc:title>
  <dc:creator>Jake Meaders</dc:creator>
  <cp:lastModifiedBy>Jake Meaders</cp:lastModifiedBy>
  <cp:revision>1</cp:revision>
  <dcterms:created xsi:type="dcterms:W3CDTF">2024-05-03T22:51:55Z</dcterms:created>
  <dcterms:modified xsi:type="dcterms:W3CDTF">2024-05-03T23:30:23Z</dcterms:modified>
</cp:coreProperties>
</file>