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32f50065e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732f50065e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2f5006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2f5006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2f5006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32f5006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2f50065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2f5006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2f5006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2f5006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2f5006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2f5006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2f5006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32f5006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32f5006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32f5006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2f5006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32f5006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2f5006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2f5006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2f50065e_1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32f50065e_1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32f5006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32f5006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2f5006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2f5006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32f50065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32f50065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2f5006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2f5006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2f50065e_1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732f50065e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2f50065e_1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32f50065e_1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32f5006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32f5006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2f5006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2f5006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4294967295" type="ctrTitle"/>
          </p:nvPr>
        </p:nvSpPr>
        <p:spPr>
          <a:xfrm>
            <a:off x="311707" y="7541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60"/>
              <a:buFont typeface="Source Sans Pro"/>
              <a:buNone/>
            </a:pPr>
            <a:r>
              <a:rPr lang="en" sz="416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Taste in </a:t>
            </a:r>
            <a:r>
              <a:rPr b="0" i="0" lang="en" sz="416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Popular Music in the United States and around the Globe</a:t>
            </a:r>
            <a:endParaRPr/>
          </a:p>
        </p:txBody>
      </p:sp>
      <p:sp>
        <p:nvSpPr>
          <p:cNvPr id="65" name="Google Shape;65;p15"/>
          <p:cNvSpPr txBox="1"/>
          <p:nvPr>
            <p:ph idx="4294967295" type="subTitle"/>
          </p:nvPr>
        </p:nvSpPr>
        <p:spPr>
          <a:xfrm>
            <a:off x="266874" y="31999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44"/>
              <a:buFont typeface="Arial"/>
              <a:buNone/>
            </a:pPr>
            <a:r>
              <a:rPr b="0" i="0" lang="en" sz="2044" u="none" cap="none" strike="noStrik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Exploratory Data Analysis using the Spotify Web API, by Jake Mullins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63" y="0"/>
            <a:ext cx="7116475" cy="444247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524375" y="4481850"/>
            <a:ext cx="79395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Result: Canada’s genres are most similar to the Global genres.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17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 Feature Similarity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006825"/>
            <a:ext cx="85206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Acousticness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1.0 represents high confidence that the track is acoustic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Danceability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1.0 is most danceable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Energy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1.0  = death metal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Instrumentalness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1.0 represents high confidence that there are no vocals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Liveness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1.0 represents high confidence that a live audience is audible in the track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Loudness 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Decibels  (normalized)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Speechiness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Rap is typically .33-.66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Tempo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BPM (normalized)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10" y="49151"/>
            <a:ext cx="74813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36" y="160600"/>
            <a:ext cx="6337627" cy="4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950450" y="4473675"/>
            <a:ext cx="68826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Result: Canada’s track features are the most similar to the Global track features.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Distributions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367" y="0"/>
            <a:ext cx="55532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Hypothesis Test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1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Null Hypothesis: There is no difference in the mean “energy” of the Global tracks and the USA tracks.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Use a two sided, independent t-test with alpha</a:t>
            </a:r>
            <a:r>
              <a:rPr lang="en"/>
              <a:t> = .05 as our rejection threshold.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0" y="0"/>
            <a:ext cx="70788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pval = 0.9966979993191145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62" y="436738"/>
            <a:ext cx="6846226" cy="47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this instance, we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fail to reject the null hypothesis. We cannot say that the mean energy of the US tracks is different from the mean energy of the Global tracks.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data used in this project tells us a lot about a brief snapshot in time. Repeating these tests across a range of times would yield very interesting results about changes in musical taste over time.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265500" y="1816949"/>
            <a:ext cx="4045200" cy="15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4939500" y="724199"/>
            <a:ext cx="3929101" cy="369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GitHub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github.com/jakemull13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LinkedIn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linkedin.com/jacob.c.mullins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Email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/>
              <a:t>jakemull13@gmail.com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0650" y="178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36150" y="2301100"/>
            <a:ext cx="84717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How similar is popular music in the United States, United Kingdom, Mexico, and Canada?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Which country’s musical taste is most similar to the global population’s musical taste?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50650" y="770200"/>
            <a:ext cx="8520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 Spotify's datasets to gain an understanding of the features that their app uses to classify audio tracks and tailor its music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recommendations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its users.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this data to compare popular music in select regions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09675" y="2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409675" y="357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36150" y="4260650"/>
            <a:ext cx="78330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USA is the country whose popular music is most similar to the Global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Method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Analyze the current "Top 50" playlists for each region.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Similarity in Popular Tracks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Similarity in Popular Genres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Similarity in the ‘Features’ of tracks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functions for calculating these metrics that are easily scalable to include much larger sample sizes.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775"/>
            <a:ext cx="8839201" cy="352159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6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Example Data: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8153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Track Set Similarity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 tracks does each playlist have in common?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52" y="0"/>
            <a:ext cx="74815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5" y="-63587"/>
            <a:ext cx="41148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718" y="-63587"/>
            <a:ext cx="41148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2725" y="2378155"/>
            <a:ext cx="41148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475" y="2378162"/>
            <a:ext cx="41148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12" y="-32800"/>
            <a:ext cx="7079227" cy="48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381000" y="4520700"/>
            <a:ext cx="8382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Result: Canada has the highest number of tracks in common with the Global set.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7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 Genre Similarity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8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the frequency of each genre in a playlist, then calculate the cosine similarity for every combination of playlists.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