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FE50A-23AC-4D82-8DE9-F3CC066964F7}" type="datetimeFigureOut">
              <a:rPr lang="ru-RU" smtClean="0"/>
              <a:pPr/>
              <a:t>20.12.2024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4DA14-A3E2-4733-BD24-0EFAFDA33AF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4DA14-A3E2-4733-BD24-0EFAFDA33AF5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404757FA-4808-4A3C-A165-9C39F14ED1D1}" type="datetimeFigureOut">
              <a:rPr lang="ru-RU" smtClean="0"/>
              <a:pPr/>
              <a:t>20.12.2024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57C31AE3-84C3-46CC-BDB5-E34C64D28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57FA-4808-4A3C-A165-9C39F14ED1D1}" type="datetimeFigureOut">
              <a:rPr lang="ru-RU" smtClean="0"/>
              <a:pPr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E3-84C3-46CC-BDB5-E34C64D28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57FA-4808-4A3C-A165-9C39F14ED1D1}" type="datetimeFigureOut">
              <a:rPr lang="ru-RU" smtClean="0"/>
              <a:pPr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E3-84C3-46CC-BDB5-E34C64D28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04757FA-4808-4A3C-A165-9C39F14ED1D1}" type="datetimeFigureOut">
              <a:rPr lang="ru-RU" smtClean="0"/>
              <a:pPr/>
              <a:t>20.12.2024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C31AE3-84C3-46CC-BDB5-E34C64D28A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404757FA-4808-4A3C-A165-9C39F14ED1D1}" type="datetimeFigureOut">
              <a:rPr lang="ru-RU" smtClean="0"/>
              <a:pPr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57C31AE3-84C3-46CC-BDB5-E34C64D28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57FA-4808-4A3C-A165-9C39F14ED1D1}" type="datetimeFigureOut">
              <a:rPr lang="ru-RU" smtClean="0"/>
              <a:pPr/>
              <a:t>20.12.2024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E3-84C3-46CC-BDB5-E34C64D28A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57FA-4808-4A3C-A165-9C39F14ED1D1}" type="datetimeFigureOut">
              <a:rPr lang="ru-RU" smtClean="0"/>
              <a:pPr/>
              <a:t>20.12.2024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E3-84C3-46CC-BDB5-E34C64D28A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4757FA-4808-4A3C-A165-9C39F14ED1D1}" type="datetimeFigureOut">
              <a:rPr lang="ru-RU" smtClean="0"/>
              <a:pPr/>
              <a:t>20.12.2024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C31AE3-84C3-46CC-BDB5-E34C64D28A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57FA-4808-4A3C-A165-9C39F14ED1D1}" type="datetimeFigureOut">
              <a:rPr lang="ru-RU" smtClean="0"/>
              <a:pPr/>
              <a:t>20.12.2024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1AE3-84C3-46CC-BDB5-E34C64D28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04757FA-4808-4A3C-A165-9C39F14ED1D1}" type="datetimeFigureOut">
              <a:rPr lang="ru-RU" smtClean="0"/>
              <a:pPr/>
              <a:t>20.12.2024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7C31AE3-84C3-46CC-BDB5-E34C64D28A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4757FA-4808-4A3C-A165-9C39F14ED1D1}" type="datetimeFigureOut">
              <a:rPr lang="ru-RU" smtClean="0"/>
              <a:pPr/>
              <a:t>20.12.2024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C31AE3-84C3-46CC-BDB5-E34C64D28A2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04757FA-4808-4A3C-A165-9C39F14ED1D1}" type="datetimeFigureOut">
              <a:rPr lang="ru-RU" smtClean="0"/>
              <a:pPr/>
              <a:t>20.12.2024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7C31AE3-84C3-46CC-BDB5-E34C64D28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Кофейный Уголок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3752491"/>
            <a:ext cx="6534472" cy="130353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Выполнили: студенты группы РИС-22-1б</a:t>
            </a:r>
            <a:br>
              <a:rPr lang="ru-RU" dirty="0" smtClean="0"/>
            </a:br>
            <a:r>
              <a:rPr lang="ru-RU" dirty="0" err="1" smtClean="0"/>
              <a:t>Поважный</a:t>
            </a:r>
            <a:r>
              <a:rPr lang="ru-RU" dirty="0" smtClean="0"/>
              <a:t> В.Е.</a:t>
            </a:r>
            <a:r>
              <a:rPr lang="en-US" dirty="0" smtClean="0"/>
              <a:t> – </a:t>
            </a:r>
            <a:r>
              <a:rPr lang="ru-RU" dirty="0" smtClean="0"/>
              <a:t>База Данных</a:t>
            </a:r>
          </a:p>
          <a:p>
            <a:r>
              <a:rPr lang="ru-RU" dirty="0" err="1" smtClean="0"/>
              <a:t>Гарбуз</a:t>
            </a:r>
            <a:r>
              <a:rPr lang="ru-RU" dirty="0" smtClean="0"/>
              <a:t> И.И. – Личный кабинет менеджера</a:t>
            </a:r>
          </a:p>
          <a:p>
            <a:r>
              <a:rPr lang="ru-RU" dirty="0" err="1" smtClean="0"/>
              <a:t>Бадртдинов</a:t>
            </a:r>
            <a:r>
              <a:rPr lang="ru-RU" dirty="0" smtClean="0"/>
              <a:t> Т.З. - Датчик</a:t>
            </a:r>
          </a:p>
          <a:p>
            <a:r>
              <a:rPr lang="ru-RU" dirty="0" smtClean="0"/>
              <a:t>Токарев П.А. - Конвертер</a:t>
            </a:r>
          </a:p>
          <a:p>
            <a:r>
              <a:rPr lang="ru-RU" dirty="0" smtClean="0"/>
              <a:t>Баженов Т.И. – Формирование отчёта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22530" name="Picture 2" descr="C:\Users\Admin\Desktop\Interaction Sequence diagram.png"/>
          <p:cNvPicPr>
            <a:picLocks noChangeAspect="1" noChangeArrowheads="1"/>
          </p:cNvPicPr>
          <p:nvPr/>
        </p:nvPicPr>
        <p:blipFill>
          <a:blip r:embed="rId3" cstate="print"/>
          <a:srcRect b="56311"/>
          <a:stretch>
            <a:fillRect/>
          </a:stretch>
        </p:blipFill>
        <p:spPr bwMode="auto">
          <a:xfrm>
            <a:off x="395536" y="1275606"/>
            <a:ext cx="7632848" cy="3220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22530" name="Picture 2" descr="C:\Users\Admin\Desktop\Interaction Sequence diagram.png"/>
          <p:cNvPicPr>
            <a:picLocks noChangeAspect="1" noChangeArrowheads="1"/>
          </p:cNvPicPr>
          <p:nvPr/>
        </p:nvPicPr>
        <p:blipFill>
          <a:blip r:embed="rId2" cstate="print"/>
          <a:srcRect t="43334" b="8806"/>
          <a:stretch>
            <a:fillRect/>
          </a:stretch>
        </p:blipFill>
        <p:spPr bwMode="auto">
          <a:xfrm>
            <a:off x="395536" y="1347614"/>
            <a:ext cx="7632848" cy="35278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36866" name="Picture 2" descr="C:\Users\Admin\Desktop\dbd Class 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75606"/>
            <a:ext cx="7634644" cy="30963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Личный кабинет менеджера</a:t>
            </a:r>
            <a:endParaRPr lang="ru-RU" dirty="0"/>
          </a:p>
        </p:txBody>
      </p:sp>
      <p:sp>
        <p:nvSpPr>
          <p:cNvPr id="23554" name="AutoShape 2" descr="data:image/png;base64,iVBORw0KGgoAAAANSUhEUgAABEYAAAJ8CAYAAADziaTkAAAAAXNSR0IArs4c6QAAIABJREFUeF7svQu4VmWZ/39vNshGUUe3IgSIKOWhPCGZYGGRZheO4yCDFUy/7HKmmj+OU+YhR6RfiFnp+GssnA7jVOMParSNdZGaoKD1T1ATJSoxxa2BskV2nnC7dbvZ//+zDu86vGu977PWu9b7rsNnX5eXwF6HZ32f+7mf+/6s+3lW29DQ0JCE/PT09MjYsWPDfm38+xtvvCGjRo2qHHP//ffLaaed5jnn7bffNv4+fPjwSNdKsl1B16Jdjir+fkSvaHaPXuilM4aUncTxq9gX9oV9maOAeZt5O8gf4ldNVYrgJ5544omqPMLd5zrPiJ/AT+AnwlNunTFU1ni1LWkw8uyzz8qkSZMAIyH2qGOMOPRkHPoj9/xB/rTxmcrFFANsa2urCefUL/cM7pFh7cNqHqd1LRs51rml1rVoVy778ZzPzZK993PAcVknmqDBpOML0SuaL0Qv9PKPNeKJaDaBXq3X680336zKIwAjwSEpQLA4QDBqIUKQReC/GvdfiYMROoo3m1lJeBQYeWXnbhl3+Ji6MIQDUCBpBR5e8zv5u3/5CGCkAUhMoh9tkkcv9AKMhHtyndiExCLaGEIv9AoacQAbgI3bLvLkJ9r6+vpCl9L09vZKZ2dnzXyhv79fOjo6ah6jK4jOtdSNaJcpN3qZOoTZ16b7npC+l96UKSd4K5iSToC5HgoEKXDfTzfIX3/uNBm1r9c/4r/wX3ECBvx9bX/vH4PohV5xbIJ41VFNZwyhF3oFxT/EOcQ5eY1zEq8YYSkNFSM6b2XUgEmbKNsVI4ARwEUrFLiv60EqRmoInxU/4W8i7YqWUKMXesUZQ7oJNfZVPvtiKU0x9ophaQj9aM8NefL3iYMRNl8FjGQlkAGMtAIHcE9bAcAIm23r+MI8BQxBo1vnGZsBwuMk57TLUY1+LB+AyGriyuarJNR5TKiZH8Pj/zzFOYARvpZjWLJOUJQnw1bPBBgBUrRSAcAIYKSIfhUAEexV8jY/0o/0I2BEL/YFoAJQ/d4Cfx/NJvKkV+JghKU0VIzoJAPNmGgAI63EAtwbMAIY0fGFeQoYeCNWjDdi9CP9mPZS5kbAG0tpADZUjFT7KOIJR5M0/VfiYCRouiHwKy5Zy3KABRgBTrRSAcAIYIRApjmBTJbnoUYSxKy+0addJK4kriSuteKrNBNX/D1gN037AoywlMYYYUUM4AEjrcQC3BswAhgpol8l0Q/2bbwA4gVQkGWkGcCTIJIgYl+mDejMteo49EIvt9cImrcTByMspWEpTVYcFGAEONFKBQAjgBEdX0hCTUJNQh3uqXXGEAlPtDGUdb1YSkOiT0USFUmtqkhKHIzwVRrASFYCGcBIK7EA9waMAEZ0fCFgJFpSh17oBUgqNkjiqzSAEcAIYAQwQilUxQYI/JIJ/AAjwIlWKgAYAYwARpwRSAkzJcz1SpiD/LXOGMp6BQR7skRL9AEj0fTCvtALkJQcSGrr6ekZCksedu/eLaNHjzZ+PTQ0JG1tbZU/qz+ovw8MDMiIESMql9i1a5ccdNBBnksODg4af29vb6+Zp/ivlWS7gq5Fu8yuD+rHIui1Zf0zMtgnMuWESa3Mj7l3SRVY99MN8sEFJ0nH6L08CsTxq0UYj/5nwN+bijAPFXsewu6DJwDsHrsPsgw1P/b39xt5hG7ewfwYLU9DL/Qi/gqPvxJfShM04KiAcFTRefuBXsnoRcVISYlERh6bihEqRvD3zmCkYsTUQscm1HHohV7uqYy4MJm40B8eMB5NRbAv7CsodC7jPAQY4as02sFa3hwnYCQjhKCkzQCMAEZ0gu68+VUSi2CHRj+SWJBYhE/2Or4QIBhtDKEXevlHHPNQNJvgqzQ+C8KAGjegoGkwKxMgYKSkRCIjjw0YAYzo+ELmoWLPQ4AkQBJ7QESrlOKrNNH0wr7Qy/ayxBONxxOJV4zwVRq+SqOTDDSDdANGMkIIStoMwAhgRMcXEsg0HshkGdADRgAjJK7RElc2X42mF/aFXoCR6nkmbvwFGGEpjWFNcQ0oywEpYKSkRCIjjw0YAYwU0a+S6JPok4jpxUzNeAFUxPEIGMG+SPSTS/SznKdl0X8lDkaeffZZmTTJ+xUQ3ojxRixoYKa9qQ9gJCOEoKTNAIwARgAjzuBP299nMcAiIA13/sSFxIVhcSFLaQAjgBHASK3UIc14InEwEvQgTIBMgICRktKBEj82YAQwAhgBjABsqLChwoZEn0SfRL9ViT6APhqgB4ywlMawmCIG8FSMlJhKZODRASOAkSL6VRJ9En0Sfb2YSVlKmm82SXiiJTzohV6MR9MGdGKTsvqvtr6+vqGwodLb2yudnZ01U4z+/n7p6OioHPPcc8/J+PHjPecMDg4af29vb490rSTbFXQt2uWo4u/HIui16b4npO+lN2XKCd6lXRnImWlCCRS476cb5K8/d5qM2tfxj+qx4/jVIoxH/zPo+Bz0iuaj0Qu9/OOMOCeaTaBX6/VSc4M/j3Dbtc7cQT+2vh+j5o/EOdHybfRKR6/EK0b4Kg1fpckKiaRipAT0IcOPSMUIFSM6vpClps4gRi9HC95smlro2IQ6Dr2Koxebr2L3tidkfmR+DArz0/T3gBGW0mgHH3lzUICRDFODEjQNMAIY0Unq8uZX/UNX5xlJXKMFt+iFXv5xViY/ARgBjABGqoNknbm2TH4irSWdiYMRvkpDxYjO4G1G4NcMMPLinRfIIrlWvjt7TAlSfR4xigKAEcCIji8kkImWBKMXejX7DWLQ/XTGdjPinCKCSr5KAxgBjABGasXbuaoYCXoQAhkCmVYEMqmCkU3/LpPmf83zWJeu2CEXHh8ldebYIisAGAGM6CRPzI/Mj62YH4uYUKf1BhEwEj5T47/wX/iv8PGhEwMAUKONobT1SrxiBDBCxUhWHEFqYMSAIiK3/+FfZGKlYuTP8u13ny1SgSO/Nf5+nTEgvmQcO1VEVIXJtD+fJTf+aaFcdPf/vxPnP6+SZz83TcQCLR+9bpNVfWKdf+Yy+e0N54oY5/2TeewLK+Wzs+6Q2WtvlnMOUcf9h0y87ji56FIFambLjca/q/vulJ9ffLx5H9e/G2249E5nqNpt8BwvIta9DxbrHvZ1VVvXnyrPfu5Q4/rbPmUCIeO695xltPdgEdn4nXEy51vmbZzn8nuIAJ0CoNNHF10r8vB+stS6trdSx30N6/l7qsGV0YaT/l/57KyF8kurGeHtahzZAEYAIzq+kMQiWlCEXuhFIkYiNmrUqJqTNH4CP4GfwE/E8ROJgxGW0gBGdJKBtImfun5aYEQl/A9Md2BAZSmNDxjceboJOdzAwAAcl4oFL8yE3oApYiXyNqRQ8OPrd4jIWQYMcMCICSMuutsGIBYUsM5z32ubAhPiBi8OzKlAFgN6/EZmKHDzwm9lo0yTqQZUccMQDTAyVsGahfLLIJDjBysVX22CmyCdFFjxwA9DDwkAI+KBMwZg+tHECpzxL3V6cdNvRY6fZoAb/7GNoxDvFQAjgBEdX0gATwBPAE8AHyeAD1JNx+c0I/7yty1Ku1hKw1Ia236YH5kfmz0/Jg5G+CoNYCTKBJhm6WvrwIiYVRx2hYVR4bFNPmtVmDhQwqyq+O6hm+S7438sk34kcqmIzLjBrET5HzlLNt9jwoAKGJn+G5m0fqLc+Kc7RC53VYxU3esTss1VzeEGHTMe8VaMeKsmgqpM3BUZlosyQIxTMTJj/Th54NBllfYaUMaqFrGdWnV1hg+4uHSyq2uc/Vu8xzrAw6zUMStz7B+naiZwDxjjPlbVSKUqJmksIgIYAYzo+EICPwK/Zgd+RU2o04wnGkn0aVe0RJ/NV6PphX2hFyCpelaLG38BRvgqjWFNcQ0oywFWWmDEXPZSaylNeMKvgEc4GJkot59+hzww/lqZ+KMrRD51ltz5IzcYUUtwFBC5VuTrVzQGRuxlOcbyGeta1vITc6+UCBUjp1tA5HKRRVZVhwIjBvCpuSltFDBiLdVxLQEyQYsCIy4I5TNIPxgxl/dYS5t81SVJoxHACGCkiH6VBDHYUwC4AFwArmQqfwAjejF51it/ADb0Yx6BTdvAwMBQmCvbuXOnjBlT+2sb/f390tHRUbnEtm3bZOLEiZ5LJh0wxGlX0DPSLkcVfz8WQa9H1z4ur+3qkyknTEo6563sCeK+sLP5avgSEXMpzXHWniO+pTRqCcintsm0H/1OPqqW0LhAg3nendZeHWr5iBuMnC2brb1Joi+l8YERexmKAX9+51ry44IPviVDlWU94ix3CX1Oz+a0EZbShAIPcynNRe+qXjJUXXXiqtCZPcbcA+VP5h4uxtKahH/u++mD8rf//GHZe1/HP6pb4L9MoXWgAXpFSzbRC738bow4p9hxTlxQmeV5SC2l8ecR7ucsYrxaxH6Mmj8WIe+gH4MD6TzNQ4mDEQw7GkhCr/T0ShWMWB0X/rneGpuv3iPy0bvvNDcAdW++akCJQ+V/3m2BDrVRqFWB4QUNLphhbL56tmw+c7b88m61oWojm6+62vzPy4wNYs2NVWvvMVKBEr59QGJvvlpXW9/+I8YeJvZyGvfz+4+z9hWxviZ06XXLZPOl5hInBVGS/gGMJFMxkuUAnsAPwGX7jTwFfkG+DlBpqkI/ApKCxgfzEC803HaBnyiun0h8KU0zEv00v1/cSMBAu6I5zrT1Sm0pTQMZtP/LLQ1cyjrVVXXCp4IblzPBK7CUJhkwkrafiPuGh3Zly9/Tj815U4fdY/dpJojYF/aFfQX7ch14nTSwKeN4TByM8FUaNl/VGbxq2Kc94AAjCWb5XCqyAoARwIiOLySQcYYWejlapD0/ApIASVndA4Kv0uhX4uEnAEmApGRBUuJghK/SAEZ0gtuygpHI2TUn5FYBwAhgRMcXAkYAI0FOjoSHhKesCQ+brwJGbNtnfmR+bPb8CBjhqzSGzRUxgM9ixUhus3waHlkBwAhgpIh+lUoDKg2yWmlAu/RiuWa8mGrETwBGitGPjEf6MY+AK3EwwlIaKkZ0koFmTMyAkci5PCckqABgBDCi4wt5I8YbsWa/EQu6n46tNmPebiShJhErRiLGUppi9CPjkX4EjIQkFQR+BH6tCPwAIwlm+VwqsgKAEcCITrLJ/Mj82Ir5EQBB5Q+JK4lrHhNXwG54OEo80Xg8kXjFSFB30VGNdxSOILojAIxEzuU5IUEFACOAEcCIM6DYM8PUQscmqMyIFjOhF3r5p27yjmg2gV7oBaA3FUgcjLCUhqU0WQn8ACMJZvlcKrICgBHAiI4vJCAlICUgDXevOmMIMBJtDGVdL5bSAFBti2Z+jDa20atxvdr6+vqGwqak3t5e6ezsrJkQ9Pf3S0dHR+WYhx56SE4++WTPObod5b9Wku0KuhbtclTR0T5vem267wnpe+lNmXLCpMhJLSegQKMK3PfTDfLXnztNRu3r+Ed1zTh+Ff8VbR5CL/TSmdMYj9FiAPRCL79vTSMu3Lp1a1Ue4b6vzthOo11R8yHmIeYhHVvFr2bLryZeMcLneqkYycobHipGGk3tOb8RBagYoWJExxfqBvA618r6m2D2NOBNMG+Cq2cVnbFdJj/BV2nwE/gJ/ESt+DvNpbmJgxGW0gBGdCb5ZgTwgJFG0nrObVQBwAhgRMcXlinhAYyQ8JDwkPDUS3hYSoOfwE/gJ+r5ibTiicTBSCOlYzpBZDMSav8z0C5TkbwF8ICRRlN7zm9EAcAIYERn7sibX2V+DPYK9KOjC3bvaJHmm80gS9TRnjg6mq2iF3r5xxr+PppN5EkvwIiIDB9OAK8zmebJsNWQBYw0ktZzbqMKAEbwq0X0q4ARwEhab+pI9MNnnbzFX/gJ/AR+gsofexTkyX8lDkZYSsNSGp1koBkEHjDSaGrP+Y0oABgBjOj4wjwFDCSuJK5UQJg2oDO2mxHnFBFAsJQG+8pjQs38WIz5MXEwwuargJGsBAyAkUbSes5tVAHACGBExxcCRopbkkugXIxAmX5sbj+y+SpgBDBSPeaIJxxN0gT0gBGW0mi//chbAA8YaTS15/xGFACMAEYIZJoTyJC4NjdxpUSexDXNxBUwgn2laV/4L+yrln0lDkZYSkPFiE4y0IwSU8BII2k95zaqAGAEMKLjC/MGnItYuk+gTKBMIpadN9QspWE8Mh6zMx7LNj8mDkaCkgkCP0qFg+wizVIodT/ASKOpPec3ogBgBDACGKFiBJAU7EWJC4kLWxEXMh4Zj2VL9KmojFZR2dbT0zMUdsru3btl9OjRxq+Hhoakra2t8mf1B/X3gYEBGTFiRM38YXBw0Ph9e3t7zeN0rqUuQLtMGdHL1CHMvrasf0YG+0SmnDCpkfyWc1EglgLrfrpBPrjgJOkYvZfnfPwX/sttEMyPZghCPOF1M/gJ/AR+gryjXvCBn8BP4CeS9ROJV4ywlIalNDpvSdVApmKk3pTH7/OsABUjVIzo+ELenDujHL0cLdKeH/2+VUf7ZszbtCt41iuTn2ApDUtp7FFQJrunkiUbdp84GOGrNICRrARYLKXJM1bIf9sBI4ARHV9I4AcYCfJ2gBFTFZ0xBLCJNoayrhebr2L3gJHqWUHHFxJPRPOFQXoBRvgqjXbwkbcBBxjJP1zI8xMARgAjBDJUQFABQQUEb4KjJfqAkWh6YV/oBUhKDiQlDkZYSkPFiE4y0Iw3FoCRPGOF/LcdMAIY0fGFeQPOJPok+iRiJGJpJmIspcG+0rQv/Bf2Vcu+EgcjQSEDgV/jpT1BuuoE3c0AEFkNlAEj+YcLeX4CwAhgRMdHMz8yPwb5OZbSmKrojKEyxzlZjb9oFwAVAIH/yiPgAoywlEY7+MhbAA8YyTNWyH/bASOAEZ2kLm9+lYSHhIeEh4QnjwkPLxjD4yrmIQA9gN5UIHEwwlIaltLoJAPNeMOjwMgTD3dXxvqQDEmbmJ+crvWzZ2hIhlmfpg47Tvda6lOce/bsqflJa91rJdmuehqo39MuHZWcY/x6vf32oPzdv3xE9t5vlOdCvAk25ciKnyDRJ9En0Wc8kuhX+wEdH51GQs1SGsYj4zE747Fs82PiYISv0gBGdCbTZoCRV3a95vEs/f1vSkfHyLrZ7osv7pKDDz6o5nE611KJ8ZYtW+SrX71GVqxYEXo9nWupk5Nsl7re8OHtDT9jK9t19dVXy3nzzpMjjzoy8DmyoNeIvYYDRkKsLCt+AjACGClb4BfU44xHU5U0En3sK1qiz+ar0fTCvtALkJQcSGrr6+sbCsuOent7pbOzs07y1C8dHR2VYx566CE5+eSTPeeot+bqp729XiLmvVaS7Qq6Fu1yVOnvr689ekXX63e/+51cdtllsmbNmhpgpL726uQ447Godr9+/Xo577zzZPbs2fKjH/0oUFv0MmXRGdvYV7SxjV7o5Xc6zI/RbAK90Cto4lbz9tatW6vyCPexOnMa9oV9hdlX1Ly2qHG0O3cn33b4ROIVIyyloWKEN0+mi1FvnjZt2iRf+MIX5Fe/+lUoGEEvRy/1p+HD6+9NccYZZ8hvfvMbGT16tPH/4447rkpflqyYkmBf0e1r1Cjv8qegwYt9YV9uu6DSwFFDx+egF3qF+VWW0jBv27aBn8BPNDv+ShyMBD0Aho1hN9uwg+6nE6yp85JMeAAj+smTrp+488475ROf+IS8+uqrcuCBB8qZZ54ZuFQpyX7UBTYk1JSiu32Pjs/RtXudayXtv7D75P0X/Qio9McnOjaBnyCOLmsczTzEPOS3/TTje8CI5htqEh4SnjgJD2AkeYc+Y8YMUUtp7B9VNfLAAw/Iscce6/GdaTrOrIA3Aobk7UsnSQFAREtS0Au9/D6TRD+aTaAXegFGghTQjwGYh6KNobLqlTgYYSkNS2lILJw3YoAR/UlLJ/C79957Zc6cOfLaa68ZexuptcZhVSOAEX3tyzoBArjCA02d8ajOxt87/h5Qqe9zsK9oSUqZ9GIpDX7VHh1lsns20c2G3ScORvgqDWCEQBkw4k+3dGxCZwJUVSF/+tOfZOLEiaI2VzvyyCNFbfjc19cnGzZskBNOOKFya8CIfpICGImWpKAXelEB0djbWx1/D3hzNC6TXnyVJhsJIi8OeHFQxjgaMMJSGmPkJ5W46l6rLIkFFSP6yblO4PehD31IPvWpT8n5558vM2fOlBtvvFHa2trks5/9rPzwhz+Uo446CjDim8t1xnZZxiNv9JMdj/j7ciauvNnUi5nwq/EAKmAE+6JipBrK6MRyOnE083bteTtxMMJSGipGdAZvWQIGwEh6iZgNRtxVIu6ppIykmzc8vOHB7vV9TlnmIYCgvk2QWESDGWnoxVIawAhgBDASHs0l+5EM//yYOBgJepA0HCdvLHCceXCcgJH0AlLAyNuGuDqfN2bzaDaPds/NOvCaebv1CSJxDnFOHuIc5qH04pxaySFgN5qPRi/08o+noDinbWBgYChs4O3cuVPGjBlTc1yqzQ/VJoi1fpIOsGiXvhNWR6JX6/RSYOSSSy6RdevWhQ4RnSSFfqx26GpZzTe/+U05/vjjA7XF7ltn90kGyvQj/ege4MQTjhrEX44W+An8BH4iOMzET+An/JZB3mEq0hQwsm3bNmNjRBwUDqomLSsJsAGMmFaQxsQMGEm2YoTEgsSCeZt5m3kbv2rbQBrzto59qaU0/jzCfV6r2sWLYv0KLuIJ4om8xhOJL6XhqzTsMaJLIsuwFp6lNPqTQ9Q3wSylSTaAL8N4TLKSBb30x7Y6Er3QK81AGfsqjn2x+ao+gMDui2P3LJ3Mht0DRlijb3gVHZgRNXGt92agDA4dMKI/aUW1L8AIYMT2Mfgvx9uWwa8CuNLzq8zb+NVW+1XAiF5MDnB2vJVODIBe6OWf3wKX0gwNDYXuMRInwOKrNFSM4KDMoacGHGAkvQAeMEIA3+oAnjc8BPC2DUYFuwAI/Bf+q3oUqLyDr9LgV/Gr1WNDJ7diHooGf5oCRoImezqq8Y4K0lVnkEBIo2mftF6AEcCIf+zGAc74VYAz/t4BzlSMpOdXATYAG4BNMLABhANsADbFBzaJL6UhgCeAJ4CnYsTvB3RsIipApWKEAJ4AngA+LJHX8TlJg3CADcAGEB48IhmPgN1mxIWAXeLCRuPCxMEIS2kAI0yAgJFmTICAESbARifAoCAK/0UA3wz/RQCP/8J/BYNdltJQmUFlRvErM7IafyUORvgqDWCExAIw0ozEAjBCYkFiQcUIFSOjajKWqJV4ABv8aqv9KpuvAkYAI4CRWnNRmkvSASN8lcawPR2YQYDlDFNdvdhjxNRMVy917PDhw2vG5va1ACME8K0O4Flzrje2VT+lGchk9c0T7Qp35cQT0eOJKPNjngEXYAS/ChgBjLQMjPT19YV+laa3t1c6Oztr+tf+/n7p6OioHPPcc8/J+PHjPefoToD+a4XdOE67gq5FuxxVdLRHr+h6/e53v5PLL79c1qxZEzqOdLRXJ2P3poS2XmeccYZcf/31cvzxxwdqi15eveoFyuiFXm4bwd9H9/c6iSv+3tQV+8K+guYkNQ+pMeLPI9zH6owh7Av7CrOvqHkt+WM0DpB3vRKvGGlEEJ23yur6vHkyVUavaAFWK/SiYkTfVnUDGSpGsm/3OgliK8Yj7UpvPNYDb8zb+toT5zjWhJ/A3/t9i45NRI0n8F9UoNo2gH05o6GM8zZgJELpPo4TxxnVcQJG9JOBqIEMS2kYj1HHI2AkvfHI/Mh4ZDxWj4IyJhZBvkAn2QQIAgT9thM1LmQeYh5qdB5KHIzwVRo2X2UCdN7wAEbSS8QAI0yAjU6ABPDhYSQBabQkBb3QK2g0AUb0YwAbjPBVGirC7bGEX8WvNtuvJg5G+CoNYAQwAhjxOzIdm4g6AQJGACOAEd5Qh6EdHZ/DG+poQTd6oVcz3uiz+SpgBDBSPbPpzGlR42gqbKrjaMAIS2mMccGAc9xDkm94qBjRf1sU1aEDRgAjgBHACGCEz/UCbIoFbAAjejE5dl8su+crd9mw+8TBCEtpqBjRgSxlceiAEcCIP3FLErypa+t+3pg3A4AkQBIgCZAESMp6/MVSmmwkiEG+gvjeVCXqizzir/zEX4mDkaDOx4CiUU30Ko5egBHACGAkOCQgwCLA8luGjk0wPxZnfgTspjc/kojlJxEDQIRbK/4efx9kHWm+YASM8MbVsLlGA9If/vCHFdt96623ZK+99qo3L8srr7wi+++/f83jdK41ODhoXKO9vb3ha6kLJNmubdu2SVdXl2zevDm0bTraZ/0NTytKAI899liZN2+eHHrooYHaJtmPWbWvuO06//zzqzRLc6Ih8CPww770k2D8fbRkAL3Qy+9hSaij2QR6oVezAURW48LEwQhLacq3lObaa6+VVatWybRp0ww7V6CiHqRQx/X19cnee+9dE2boXGtoaMi4RltbW8PXSrpdr7/+unz4wx+WBQsWAEZGJVvCvHz5clm3bl2oDZXBvuLY/S233CJ//OMfZdy4cR6bJHElcXUbBIEygTKBcnhIwQsNU5s0/ARLafReVgIEo/lo9EIvHYDa1tPTY2aVAT+7d++W0aNHG79RyaedeLoT0YGBARkxYkTl7C1btshRRx3luZruG33/tZJsV9C1aJcDFHS0D9PrxhtvNOS96KKLjP/rXEsdF8e+6Mdo4xG90Ms/HmfMmCE/+9nPZMyYMR7zYDyacuC/TB2YH5OZH/0+GPvCvuyYWv1fxdU6NlGm8bh9+3Yjj9DNO4hziHN0xhB5hzNS0Ct8Hkq8YoTP9ZazYkSZ2BVXXGFYGm9SzAGXxpuUVixZCQOU9r9TaWAqkRe7P/LII+W+++6jYiTEsPPSj2HjkvGYr/FIPw6vOcUwHssXT/BVmvzEE/gv/JeOj85TPpQ4GGEpDWBEZ5AoZ0oATwDvnlTz5DiDgoG82D1ghEBGx1YZj87XO1lRAAAgAElEQVQoRy9HC+Zt5u20522W0gBGbBtjHmIeCoq305yHEgcjQQ+AYRfbsNUeI1SMVFs+dl9su/f3uE7ylAUgCBgBjOjYKv4L/9XsgDTPwJk35/hV/CoANa9xIf7L8V+AEb5KY4yHRhw6YCTYpZBYkFhkMbEAjBDAN+LvCfzw9yzp1IuZsgDCSXjw9/h7gA3ztv68nTgYYSkNS2l0nDABQzRogF7o5XfrccEbYIRAWcdHx7UvEjHsC/siEWskEWMpDeDNth/moWixL3o1rlfiYITNVwEjOkERiX60wYte6AUYCUu59YJIAoZoYwi90CuLFW+At+KDNzZf1ZvTiAuj+Wj0Qi+dOBowwlIaw050YEZYoMxSGv0SraAjdbTHoePQdRy6jn1RMVL8xIKlDnpzGn4Vv5qUXwXYJOdXASP4LypGqj2KTq7AC41oc1qQXomDEZbSUDGiM3gJSKMNXvRCr6QCeMBIcgE8AIIAngCeAD68lo2v79naRIkLWUqDX8Wv4ldb5Vfb+vr6hsJu3tvbK52dnbXaJv39/dLR0VHzmMHBQeP37e3tDV9LXYB2mTLqaN8Mva677jqjPZdeemmm2uU3tqzoRbuC3QB+wtFFx1bj6nXcccfJ6tWrxZ/U41ez5VfxE/gJ4q/sxDmMR8Yj45HxaI+CuPEX+Xb2OUDiFSNBnU5pj6OKDjXPm14spQl2dXnrR/9T6NiqOifN74kHKUu7TFXi2hcVI1SM6IyhuPYVFvjhJ0xldLTHr0aLmdALvfx+B/8VzSbQC72C5u4yztuJgxGW0rCUhsCvscSVxILEVWcMxQ1kACPYV5r2hf/CvrAvZxSUMbFo9IUGS2kAqLYNxY1zmIeYh+LOQ4mDEb5KAxjRMUbe8ESj0+iFXkm9EQOMEDDo+GgC0mg+B73QizeuYelotESfzVej6cVeV+gFSKr2PXHjHMAIX6XRLu/lqzQEfgR+yQR+rQxkACOAkbgBQ6Nvgltp97xBxO6x+3xUsgBGSPRJ9JNL9Jm3w+N2vkrj04Y3PMkk+uwxEjzosK9k7Muvrk5wS4VNuPaAERJEnTGE/8J/AcLzD8LzCARZSgMYAYwARsK9b7p7GyZeMRL0IARYxQ6wACOAEd4E5yeQAYwARgAj+Xhzjl/Nj1/NI4DAvrAvAAQAolUAIquVLIARltIYttlIoAwYAYwQYOmNoSxUsgBGACON+HsquPD3+Pv8+HuADf4efw8IZ97Wn7cTByN8lYbNV3WccBYSRAIGAgYdWy1axRtgBLsvo93j77F77D4fCSJLaQBvVLJQydKqSpa2gYGBobCb79y5U8aMGVOrbdLf3y8dHR2VY37zm9/Iqaee6jkn6cQiTruascSnrO36+te/bsh7+eWXa1efqAPLqldccotepnI6wS325ViZX69jjjlG1q5dK/63vtgX9uX2Tczbjhr+OId4IlpciF7oFWXefvLJJ6vyCLcNMR4dNZi3mbeZt4MxRVw/ARhJcClNWR0UYCR4UJJYkFgEWUar/QRgJJk3563uxyRfaJC4krhGSVyjvjDDvrCvKPYFGOEFkO0ziKOJo5sdR7OUJkEw0tPTU/UWNk51QNKOII123X333bJjxw45//zzxb3HyM0332xocNZZZ4XF7ZV/T6NdtW6qOzHTrmgEHr3ypRdLaZIBI9h9vuw+bG6gH+nHNN+4Yl/R7YulNPpgBPuKbl/skYR91QJviYORZrwZwBG03hHMnj1b1qxZI8cff7wcffTRRoO6u7vlkUceEfW7rq4uwMjbbxsaDB9OIqYDpfIABIsA3gAjjEfGozOSiSdaH08Uwa8C3vCr+FX8apyX4eoc5qHszEOAERJXwxqjOvTnn39epkyZYpynEn/1n1rPNXLkSNmyZYscdthhgBHASMUGotoXgfIbMmrUqJpjKC5IAowQwDMeCeAJ4IPda1y/ChjBr+JX8av41fz71cTBCF+lKc9XaRYuXCg33XSTZxRceeWVov6rl9RBSB3ZdCZT9EIv/3QTN4AHjBDA6/icuPZFgoh9YV8kiI0kiCyl0XtZSVxIXJhUXMi87czbiYOR+++/X0477TSPxgRY0QZvXvRSe4wcccQRRtWI+lHVIs8884zsv//+gBERyUs/hjlEneCWiTna2M6CXoAREledsY3/ija20Qu9guZSSuRNVXR8jj0/PvHEE1V5hFtbnWsxHhmPjMew6D7aeCzbniyAEZbSaE9aQRPNhRdeKMuWLTOuoSpFli5dGmkCLNuAC3JTOpN8FhJqiHIxEmrASDH6kfFIP+rMHSSIJIh5SxABIySuts3iv/BfzfZfiYMRltKUZymNMlZVNXL44YfLnj17RPW9Ah06wRqJfjRnh17o5Z8c4gYMgBESah0fHde+ADbYF/bljAIqRqJXjLCUBjACGKmeSfGrzfGriYORoKCIACtaUpc3vebMmSOjR4+WW265Rbv6hEQ/mk2gF3oBRsJSbr0gMm9+1f+0OkERfgI/kZSfAHABuHR8Dn41ms9BL/RqdgVE0P10xnZZ44m2vr6+obAJsLe3Vzo7O8OjURHjSyQdHR01j9F1BDrXUjdqdbs2PHuPPPnCJnnpjRc9zz00NCRtbW01tZChIZG6x1iXqHMprWuJCO2y9NTRPgG9Dhh1sLzzkONl2vgPGjeu97nevNh9Hv3E4F798si2++XPLz0pb75t7oXjG7SlG49vDwxI+/DhVb6qjH5i+LAR8o79D5Pjxk+XwzuPMUyD8WiOkKLN23n0X8RfjEfbbhmPzgjW8dHohV5BPr/V+SPzUG3grDO20+YAiVeMFHkpzStv9Mr/PHyT7DeqUyZ2Hi0H7DOmNgTht6VU4KXXd8q23sfllb5e+bupn5XOfWvbCeQ2WiKmq9e63/9CNj6/To4c9155xwFHSMeIvUtpjzx0uAJvD74lPa88I1tf2CRTDjlWzjh6LksBLbl0Ewvd8ciSAlNY9ErH32NfxbEvltLgJ6ICQfwqftUf6enYRFCckzgYKfJXaf7rN1+TQ/Y/TCYffCy5BgrUVeDpFzfLCy8/Ixe8/0s1j9UZvOoCBH76gd8zvU/I7Rv/S95/5N/KPiP3q9tXHIACG566Q44ZN1WOH3cqX9WKUDGC/yIgTSogDfJC2Ff57IvNVwEjgJFqb6jjC3mh4egWVy/AiMZSByXu0y/9Xn777K/kvYd/lAwCBbQVeHjrL2XaYTPl3e94b+g5OoMXMBLN2d2y4f/I2L86XMYfMEW7rziw3Ars7n9ZfvXESln4gaWAEcCIZzDo+GgC0mg+Gr3QK2jGUS+AACOAEcAIYKRWRJrmi+LEwUhRl9LctWWF7NvRKeMPfGe5sweePpIC2//ypOzu75VzT7wAMDJqVE3tkgqU33q7X268919l9gnhmkfqRA4ujQLrn1wlpx1xtkwZ9+66z5zmxMyb83D5k/IT9h3oR1MJHfgDoI8GM9Arnl4spWE8AkYAI4UBI0EPUoRA5rbHbpLDDzlBDtyn9ud460bTHFAqBf7yeo88/cJj8r+mfxEw0iQw8lLfi7LiwW/Jh475WKlsjYdtXIFHn10n7zlkmhw/6ZS6FyOhJqF2G0kR4pxRdXw0iX68RH/s2Npxow6Uwr6iaY9e6BU0iTNvM2/Xm7cTrxgBjNSNpzmgRAoARvSdcFKBDGCkRAMs4Ufd+MxaOXbsewEjLKXxWBaJqyMHiYX+nAZIipacoxd6+af0pOJC+7r4L/xX08FIUZfSUDGScAZSkssBRvSdcFITIGCkJIMrhccEjDiiJjUeCUi9hqoDWUgQSRDLnCCylIalNLb9Mw9F84Xo1bheiVeMFPWrNICRFLKQElwSMAIYKYGZF+YRASOAkSBj1oEZBKSNB6RxtQckRdM+63qx+SpgBDBS7Q2ZhxxN0qz8AYxofpUGMFKY3KepDwIYAYw01eC4WUMKAEYAI3GTc8BItOQcvdAraKzxVRr9mCnrgIu9dQBceQRcbT09PUNhkeTu3btl9OjRxq+Hhoakra2t8mf1B/X3gYEBGTFiROUSu3btkoMOOshzycHBQePv7e3tNYNW/7WSbFfQtaK06+6nl8uRE6ax+WpDaUf5TlZg5Intv5W/PvL80IfPst27x3aWxmOtdr365l/k7qdWyKx3f7x8BscTN6TAI933yOTRx8g7Dz6u7nXizI+NzkN5HI/2M6OXqQT+3tQhSvyF3ZdLr/7+fiOP0M078KvR8jT0Qi/mofB5KPGKkaABV4Q3A1SM1M0TOCBAASpGTFGaWQLIHiMMxbgKUDHiKFeEeZuvrIjQj45NN3Mesu+aZsl3kJ/TeUZ1Hu3Sj03QK9oYQi/08vumPM1DgBGW0sTNIThPQwHAiH7wkZTjBIxoGCaHBCoAGAGMxE02k/JfJNTeHiDRN/XAvqIlm+iFXkG+HCCoH5OXFXAlDkb4Kk2+M47HbniPLPiG/Qynyzce/aacNS7fz9TK1gNG9J1wUoFM08DIjjvk8yeukTPcY8T4t+fk/J7PyITbPy+n/dM91eZ39tfl9tlrZE7I7+7//vvkwX/8oFy2ynvqRXf8Xj57UpA175I7fMd7jn3ke/Lus26sOlEdM/fP4W28//tniXdRpMiu2z8vS2WRfHOO/zdpjbJN8t2xP5AJTfJDgBHACGCk9lgmsdCf08qaWMQdQ7ZefJVGr8oW+4oGf9ALvfy+KSjvSByM8FWatBKE9K9rQJHHvy6VhMhIqP4IHGlAesCIfhBZNDByQsVuTHCx/XNBYCPod+a/rZl9nwMgjLEosrznM+JcV93AgiJHL5c/XHy8eUc/sAk9123YtdpoH6eOWSqypImwNAg+NTAe650KGAGMxE3qkvJf9v0BEPpzBwlPsRIevkoDGLEtGr8abWyjV+N6AUZYShOcTFm2ZcASUUmXyHfHLhDPe+ezvy43HX25bDnNTvjU290H5X1W8qbeLlfemF8Wfo2gN9P1Epi8/B4woh/cJuXQs1IxkigYkZDKCQU9vjPegZmucfugPS4TAyOb5Lv/uF3mfn+CdI39gchlIjd+4xgT1hgA43JZY9z/IgvgWLBl9tfl8X8yf+euZHH7hzP+w4ZA5nOa1z5MFp79n7JMVc6c7QK2KQ5+wAhgBDBSe4ABbPTnNIBNtCTF1gswAhgBjFT7YZ1lhUnF0WUG9ImDEZbSpBi1p3npsOTJn3ipBGixyCKrzF6Bk0oCZiRvFhjxnOd7G+27RpqP1eprA0b0g8ikHHpzwYgNA9yWZoMB+9/Sqxgx4EL3p51qkSCDD1xK418mp1Exoq5z//sqkPRxH8ywl7s4bRpvLvERC2q4fYzH3yi/sUDEWCpk/rlybSpGKj2qExSRiMVLxPisJIkYiVh2EjGW0jAeGY/ZGY9lmx8TByNBcXlSCU8rCVbhv0oTE4x4EzMHjATur2BUjRxvlvq74Eqr4UWa9weMFB2MhO8x0mjFiM4eI34w4tkjyB5vCVWMOBDUDTLspTt+QKTg0LnynGcJkVP18r4NXqCjrv3Dyapq5DkXJAlYFpTmYBURKkaoGKFihIoRpcDw4cNrCgGoNOUpQnzP16voR/dg1xnb2H20lxB50gswojkBFh6MhLyZdZbSuPYv8EANM0lyltiYb8sNMBL2Jhsw4gm4dJwwb4L1nXBzK0bSAyOePUbCQvSQpTQeYJIIGHEvkwsCI+aGs0H7nzh7qwBGivrigMSCxILEIthJs/RI/+UIcY5+nNPKF8X4e/x9kf19W19f31BYzN3b2yudnZ01qXl/f790dHRUjnnuuedk/PjxnnMGBweNv7e3t0e6VpLtCrpWlHb9/I//KVPGTZUD9xmb8jvL1l1ea/PVmlDDt5SmsnGrbzPJkoGRp3ZslI9NvTC0Y/1jKEt27x7beWnXy2/skpWbvi8fOuZj6Q6mOl+labRiRAuMBG2+6v+3JMCIZ8z6wIixhM5Z/mJAmTvPkMrXdeyNYSMspTGX1bSiYuReOarzRHn3+Gl1bSfO/NjoPJTH8Wg/M3qZSuDvTR2ixF/Yfbn0UmPEn0e4fafOGMK+HMXQy9GCeYh5yO1LgvxE4hUjfJWmbjyd6QM8G6ZKwOd6dcGI+l5G1earYVUnmZakocaxlMaUT6cqJqlSu1JVjFjW6f3MtojYy2jU70M+1+s5xoIpwV/O8X+m1w9G/MtpvJuvrpHTZc0q87PFepuv2vuNqDOsijQ2X9UaQ0ox3lDr+xz0cqY3HR+NXujlD4iSmrft6yr/xearejET45Hx2IzxyB4jLpXjBFiAkYbyaE4umAKAEf0kJakAq2lgpGC2mvzjBHx2OPmbJHpF9hhx5ExqPLoTnrIFWEHGCYAwVcG+oiV1ZdILMAIYsUdHmeye+TEbdp94xQhfpUk0TudiOVcAMAIYybkJN9B8wIhOEkzgR4IYNMjivJgKug72hX3lzb74Kk02EkTAbnj4g18trl9NHIwUdWIu/OarDaQ/nBquAGAEMML4yI8CVIxQMRI3GSBQLm6gHNcm1HkALv0YAL2ijSH0Qi+/b2IeimYTQXoBRvgqTX6ylhy2FDCiHxQl5dBZSpPDgZKRJgNGACNxk+Ck/Jd9fxJq/bmDBDFaMoBe6EVCHR50UOnpaFPGeShxMMJSmoxE+DQjEwoARvSD26QSC8BIJkw/l40AjABGACO1h24ZA+W4NgGAiAcgWErDUhrbcpKKCwHOXi+mA3/K6r8SByNsvprLfIBGp6QAYAQwkpJpcdkUFACMAEbiJsEE8NGSYPRCr6Cxxldp9GOmsiaucX00ekXzOWXVq627u3vosMMOM9R65plnRFV8qB/1byNHjhS1S67/3ydNmhR4vPp3BUbU/93Xsb9Hvn37ds+/B11H/VtYe+zjf//734v6FrXdzqDrqHtOmTIltJ3qF93d3fLnP/+55nXUtQ855BBhj5EUspASXNINRtzjyG3nTz31lDz33HM17TDuePSPa3XfCRMmGPdyj0edcRfmBxoZj+77usdjrfaMGTNGRo0aFeqXNv/pUVn77G1yxnELSmBhPGKSCigwMn6vI2TYq/vEGo9hdlvLnqPMj8oP1Js3GxmP7uvrzI/q+HrjMUr8oN5ivfDCC3XjhEMPPVQmT55cc35vpl9VOiTRj2796UczzqQfTR3KNB7VV2n8eUStvCMof2E8mnmc0g2/6syb+FX8ar04p21gYGAoLLDcuXOnEfTU+unv75eOjo7KIdu2bZOJEyd6Tkn6zUCcdgU9Q5R2rdz8XTli7Ily4D5jk4zDuVbBFVBgZGvPo7Lg5M+HPqluSVsr7F4BiHo/WWvXS3275NZHbpIPHfOxek3n9yjgUUCBkWMOnirHHfq+uspkze7tBtMuUwn8qqlDlDgnj/4eu/e6qiLYvVpK488j3E/pzzsaje+xe/wE9hUc8pQxnkgcjBTVQa364w9l3IFT5JD9Dq0bMHMACtgKvPDqn2XHX56S8076J8CIC6Cm6Sd2v/mK/GjD9XLGe/4eQ0SBSAo8/PRqmfqO98vR40+se14ZA4YgUYqQiEV9AZSm/yLRL16ij30BKm2rBlQ64xvA5WhBPJGdFxqJ7zHSjIChFZt/bXzuV7Lj1W1yzPjpdQNmDkABW4E/bH9A3rH/oXLqlDMbBiOtsHudNylZbNe31i6S9x7+EdlvVCfGiALaCty16b/kU++7XA7av3alpLpgFu2edjldrQts6MdoASl6oZfboSad6GNf2Bf2FRyy6MxpjMdoMUBTPtdb1K/S7Bk2IN9et0hmHjlX9t/7IO1AmwPLq8ArfbvkV1u65MJZS2WfkfsBRuosy0nSoW94+h7ZsmOTnDzlo+U1QJ48kgJbnn9Y2tuG5CNHftzYw6beDwE8ATwBPAE8fuJtQ4Lhw4fXlEInqbPBLl+l0a+wYR5iHmIeSnYeSrxipKhfpVGB8ubtD8o9W1bKcRM/IOP+ytz4jR8UCFJgx8vd8rs//0o+dOTfygmHzkgsYFCbIdf60Qk+kgQQdiCTxXatWP9t2TNsj1Hl1TFibwwVBUIV2PL8Q7LrtefkUzMukT0DQ4CRFPamIIAngCeATzaAD7qaTgyQ5Xmbr9LgJ/AT+Il64Wqa8QRgJCLpfvrFP8raLT+T/rffkH07DvD03Z49e2TYsGE1+3NoaEja2trq9bnW73WvlVS77F16/a0fHBw02tve3m78Pyvt8ovYrHa91v+SdAwfJae962yZ3Hl0om9Ssggg0nRQjQZ+W155WB7svkc69zlERgx3Nom2r6trEzoDUvdaaY/HVtl9RVPrD/W8XBb0Gtzztux67Xk5etxUOfM9H5O92kdqb9qZZbvHT/DG1R6PZQHhjMfiJNTqqzSnnXZa6LSrA3+we0c+9HK0wE8Ux0+kFeckDkaKupTGX1rd+/oL8kpfrwyJ81Gfl156SQ44wAtL/J79rTffkr1G7lUzzxoc3GOBhtqQReda6kJpt+t/fvI/Rns/9nHzKyBZaVcc7RvVq03aZP+9O41EnIk5GxOzGqPPv9RtwMw4NpG38VjvGdfctVY+8KFTpaNjpOfQtP1EvXaFOcU02zWifS85ZN8JMnKEs3RGJ4hUbSXAIsBy2yz+Phv+vlZwpTO26cfW9yNLaQC7gN1qT4b/ag7gShyMBE1KTDStn2jSImvqya699lrjAa+44grj/zqDl8Qimk2gF3r5fWscv3rXXXfJ3Llz5Stf+YpceumlnkuS6JPok+gHp9U6c1qc8VgriWc8Mh4Zj4zHWj6CuJC4MIm4kHnIu0cSYCTiUhoMqHqTLcBIsFUQKEebtNArfb1OOeUUefDBB6Wzs1O2b98uHa5PKJOIkYiRiJGIkYglv5lomi+m/P2lA/FIqKPNteiFXgCI8JlBx+fkKb5PHIyUZSlNkImUNbEAjABGCPyyXyl15513yvz58+WVV16RfffdVxYvXiyXXHJJxXjL6r9ILPBf+K/s+y+ATXmADUtpGI/2eM9TQh3ko3SgAeAtW+Ctra+vz9kkw9ervb29xpvFWj/9/f2et44PPfSQnHzyyZ5TdA3bf62w+8ZpV9C1aJejio72YXpdd911xoXs0nyda6nj6UdTf/QydWA8JjMe/b7Oti+1md3DDz9c+bXy7U8++WTFfzMeGY9u22E8pjse6yX6jEfGY1nH49atW6vyCLcWOjET/gv/FeRj8av41Xp+NfGKkSJ/rrdeIFPWN65UjARbhu7EDFGOBkbQK7pe69atq1SLjB49Wnbv3l1VNVJW/+UfvdhXdPvyb04e5BGxL1MV7Av7iuNzyhRP8FUa/IQ9Rspk91QuZsPuEwcjLKUZW5Of6ARFeXMEgBHACA49Gw49yBKVz1FVfE899ZSoBFb5F1Ut8vLLLxuf1n7hhRdk5MiRfGXFEk/HR6tDSfRJ9Ou9eQobj4Ak/QpBxmP5QBJLabIdT+C/8F/uuU3HR+cpr00cjAQFAnkShEAmnOuE9SNgBDACGMluILNp0yaZPXu2sdTtwgsvlGOOOUZUZZ+qIlF///nPfy4f+MAHSPQBIx5HxrztyFG0wI84J3qcE6fKA4AabQyhF3r5xxnzUDSbQK/G9QKM8FUa7fJewEjjA46AlIC0FZUGe+21l7S3txviv+td7zLAyLhx4zyd0Yp28eaJN09FfvOEv8ff41epLKOyLNgPAJwdXfAT2fETiYMRltKwlEbH2fFmIBpkQS/0SupNCmBkeHi2xh4QFW148xTN56AXegU5FhKe6AkPS2myW4FKfG/aM/6+uP4+cTDC5quAERwnjtMfIOrYBBNNcyYawAhghPHIm7o4PhpAH81Ho1c8vdh8FTBiWw5xYbQxhF6N6wUYYSmNYUWNBMrsMRL8AhoH1biDClJWx1YJSMO1B4wARnTGEP4L/0UFRHhxmc4YYh6KNoZsvQAjejE59hXPvtgTD/uqBd4SByMspaFihICBipE4byNJxKJN8nH1AowARnR8dFz7CkslWVJgKqOjPQlPNF+IXsXSi6U0+AkqRqpnUp25g3k7mi8M0itxMBIUFNFRjXdUlt+cUzFCxQgEPj+BDGAEMEKA5fhsgA3Axj2DE68WO16N89IG8BbNJtALvfzjLE9+ta2np2co7A3P7t27ZfTo0cavh4aGpK2trfJn9Qf194GBARkxYkTYJYx/HxwcNP5vfxUh7GCda6lzaZepYFb0uvHGG432XHTRRZlql9/OsqIX7Qr2APgJ0xWn7VdnzJghP/vZz2TMmDGejsCvZsuv4ifwE8Rf2YlzGI+MR8Yj49EeBcSrzYlXW8EnEq8YYSkNS2l03kYqY+dNnTnk0cvUIU9EOchZ56UfqRihYkTHVhmPzihHL0cL5m3mbff8l4afYCkNcaFtY2nYFxXO2Fct+0ocjPBVGsCIThAJGIkWdKMXevlhTNyAATACGNHx0XHtK+wNDwk1CXXaCTUJTzESHjZfLUY/Mh7pxzwCLsAIX6XRrloIC5TZYyQ4FSCxiAYz0Ks5egFGACOAESog/LOWjk0A6KP5aPSKpxdghIQ6jwl1niuJeaHhxIWJgxGW0lAxQoDF0pA4QTdgJFoQGVcvwAhgRMdHx7UvAizsC/sCvMWJAWyQxFIawAhgpHomxa82x68mDkaCgiICrOYkPK0KSKkYoWKEksn8BDKAERJXAqzmBFi8QQyLSthTyq0M45Hx2AhIIv7KT/zVqjwN+9LP0wAjLKUxrKWRiRkwoj/gCJQJlFu91wJgBDDSiL8nwMLfk4jpxUx2BQR6oRcVEFRAhEe/fIzC1kYnNknbryYORlhKw1KaLBg2AAIA0WoAkdU3A4ARwIiOj6bSs9iVngAuAFdWgQ1LaQBJgCRAUqtAUuJghK/SAEZ0gu60iR9gBDACGDFtwD8eASOAER0fDRgBjATNIvjVYL+aVRCex3ax+SpgBDACGGkZGOnr6xsKu3lvb690dnbWapv09/fLvHnz5LHHHuqaVtoAACAASURBVDOO27NnjwwbNqzmOfyyWAqoIFv9jBo1qlgPxtOgQAEVePnll2W//fbDTxewb3kkFECB7ClwwgknyKpVq0IbpuLojo6Omg0fHBw0ft/e3l43Jq93LXUB3fi+3rXSaNfWrVvl5JNPRq86NpH1ftTJH1thX7RLjNy9nvZlta9EKkbOOeccWbRokZx44onZm5FoUeoK/Nu//Ztxjy9+8Yup34sboAAKNKaA8tO//OUv5ZBDDmnsQpyNAiiAAihQU4FHH31Uli5dKqtXrw49jgouRxpVkcRSGipGbIugctEZG/gJr59IaylgomBk5syZTJElVMC/+WoJJeCRUSA3CoQtpcnNA9BQFEABFMiJAr/61a8AI5ob/KsuZamWadg6STB6RYMG6IVe/mkjCLwBRnIyuWa5mYCRLPcObUMBrwKAESwCBVAABZqjAGCERN9taVRAREvO0Qu9gjx1mgAVMNKcubHQdwGMFLp7ebiCKQAYKViH8jgogAKZVQAwEh2MsJSGihF7QANGACOAkcxObzQsTAHACLaBAvlRADCSn76ipSiAAvlWADASHYzwVRrACGCk2u/pLK8CJDUOkqgYyfecm4nWA0Yy0Q00AgW0FACMaMnEQSiAAijQsAKAEcCI24hIXBtPXIMGpQ40UOeluQSDdoW7yzzZPWCk4WmPCwBGsAEUyI8CgJH89BUtRQEUyLcCgJHoYISlNFSM2KM+Twk1YAQwYiigKJ39uV6+SpPvCTxu6wEjcZXjPBRovgKAkeZrzh1RAAXKqQBgJDoYSesznCSuxUhc6Uf6Mc3Kn7aBgYGhMIl37twpY8aMqTmb9ff3y5w5c+Sqq66SXIKR7Svkml/Pkis/0S3XnNctF9w6X8aWc/6O/dSAkdjScSIKNF0BwEjTJeeGKIACJVVAgZGrr75a7rrrrlAFVBzd0dFRU6Gk35zrxve0y+wW9IoGuNALvdwOLU/+q2VgZP3VbTJjsVu2c2X5ti6ZP6HZs2ePrDhvnCy4TWTp+iG58pQE7r99hcyduEBWVi61VB4YulKmJ3DpLF4CMJLFXqFNKBCsAGAEy0ABFECB5igAGImeIKqlNBMnTgQkjRpV10gBENHtS+eFP0CwvECwZXuMKDCy9gwbRCg4sVDkhlaAkbp+J+IB6llulsm3FheE+AUBjEQ0EQ5HgRYqABhpofjcGgVQoFQKsJQmWuKqSuT5Kg17jNhOIulKgzSXYAQ5NjaFNVXJUz9mEIysl2varpfJVvWIUVkiD8jQVZO98ERVZVwssuzWWbL2vHHSfbEFWSr/Pl/GbrhG2m6YLDs8y2NcEGa7+/fqvjNEAqpGen48V8Y9dYkMXSXGMRtX7JCuT4wVb9WLVRWi7v8DkbmbFxhVKCJOJYxznekiRlVJl8xVz+lphxjXdaCR2a5FhmmZ15r167kybr5Tj6J+4692Me41f6Xz73YVyxKlpapdqb6uUa3j08zTFk8ljFMFc+21/yTr/vU7ssb2CsY9VH+NkwXHOn82+miCWU0z1dC5dhuWH7tAFqiqonnLnT5U7ZtuqhH03KWKuHhYFIihAGAkhmicggIogAIxFACMAEbcZpOnBJFEP3zA04+ONjrwJ096ZRuMKGCgkuBKou2qKkkYjHRbS3uCltPYQGPHlOtloSwzoIgCC+s3TJfpxtIbczlOdeJvgYbpYiylmVwBLBY0uM2CJqFgxHVddZ9a0MI3fm0wcq4FcdS5c2/YKCuPVYDHvH8FJrmvG3oPL7ByQx4DjKwVWb3mP8w2rpllwRcb8uyQyTeY95u1xoY+NZ7Ngh9mX5jHdc2xYNSG9TL9FHNRkgc0xQhYOAUFyqgAYKSMvc4zowAKtEIBwEh0MMJXaagYscdqnhJqQFIxQFKGwcgykYsXisyZKgueMhNtVb1w/RQzQTYqLlwVI2Z1hvVjVxj4qgvMygNVYWIBFhtI3CCy8GKRuccukO7K8h7nclWQwXUrd9WIkcirigijXfYmrk6FilHpoSpPzlgrbWsmy/LNXebyIRsAua5rQgF3RYX9S6cCxVtZ4jVIExpMlaWbJxsbynZfPVe6p9hampUvTt2FOtcFaVwVGeo3lefy7Jti/MYAPvd96eOy/JED5PcBYEQdVaWRAZNqPJsPFFUBEHe/VipgWhHycE8UyJ8CgJH89RktRgEUyKcCgJHoYISv0gBGACPV/q5olRlZBUnZBSMrrCTegAhWBYJ/U9MK6NBbSmOClQdk7u3XO0DihsmilmwoIOJUMwRBhkvkAZnhBTMTF4gYFRnirRipCUbmWkDEAj82GHEt+XGAh7dKw29E9cGIavP10v3pS6R74lqZtV5khqGlAiPOciXPdcMqRowlMN1yScAmstf+Px+R5X+ZJr//yVfrVIyoyhG76qfGs/na4IARq9JGzKU1UqnAKeq2tvkMBGl1thUAjGS7f2gdCqBAcRQAjABG3NZMBYSjBom+owV7n2THT7QAjJhLUKSypEKJ4d581a4ksPaw8C3NqJhRjKU0gWCkslTHrEhx9vZwGaxnj5G1MkvBAQPSWKDAAjbmvhnhS0SMRH7+SjGXtyiY4qtcsapMnHZYX8wx9umYbkIHa1mOsUtISHsNRa02G8t/bhdzCU0FMrn3//Bdt+ZSGmd/FeP6t881AMVXzniPvHTSAvnJ167wghFjv5XJ0uVeuqMAi+vfzD1IAtowfaP1lSL3UhoXgLJ0rpxfnDiKJ0GBVBUAjKQqLxdHARRAgYoCgJHoCQ9LaagYsQcQIAmQFDSdpAmSWgBG7M/juj9hWw1G7A1O/XtWRAYj7mUhQUtpKgl4OGhwL+VQfzb3GTGTdGMJz7zlRtVJl3uZT2XZiW/z1flTrU/3hm0CW3/zVfuTxjpgZOjT3c5mp+Le/yOZzVel6rPLZg8tXe+uDvHCIm9FjHdj2coGsNM3yrnzVspKS197A117WZOx9EdVFd3u31yXiAwFUKCWAoAR7AMFUAAFmqMAYCQ6GOGrNIARwEi1f6LCxlWw0NMjaS25awEYac5kxF2ao4CCHF/e8VX50ESRK664wripghc3T+6SK429RGL8+CpjYlyBU1AABUIUAIxgGiiAAijQHAUAI4ARt6VRAeGoQaLfnEQ/yNPpaG/kcykCiKy2q62vr28obHro7e2Vzs7OmrNHf3+/zJs3TxYvXiwzZ85szkzDXTKjAGAkM11BQ1BASwHAiJZMHIQCKIACDSugwMiSJUtk1apVoddScXRHR0fNe+km1DrXUjfSje9b0S71DOPHj0evOjaR9X7UyR9bYV+0S6QIfiKtfqRipOFpjwtce+21hgh2xQiKoAAKZFcBwEh2+4aWoQAKFEsBKkbM/uQNtamDLuBCL/Tye0Idm8C+HNXi6gUYKdYc3JKnAYy0RHZuigKxFACMxJKNk1AABVAgsgKAEcCI22hIXBtPXIMGoU4SrM4r49IQ9Ap320HjETASeZrjBL8CgBFsAgXyowBgJD99RUtRAAXyrQBgJDoY4as0VNjYox6QBEgKmgHSBFyAkXzPuZloPWAkE91AI1BASwHAiJZMHIQCKIACDSsAGIkORvgqDWAEMFLtenSqYgBJjYMkwEjD0x4XAIxgAyiQHwUAI/npK1qKAiiQbwUAI4ARtwWTuDaeuAZ5BB1ooM5Ls9KAdoX76jzZPWAk33NuJloPGMlEN9AIFNBSADCiJRMHoQAKoEDDCgBGooMRltJQMWIPvDwl1IARwIihgKJ055xzjixatIjP9TY8hebzAoCRfPYbrS6nAoCRcvY7T40CKNB8BQAj0cHI2LFja3aUTnUACbUjIXo5WlAxwnh0Oxc2X23+nFiKOwJGStHNPGRBFACMFKQjeQwUQIHMKwAYIRGrl4hRaVCMSgP6sRj9yFKazE+r2W8gYCT7fUQLUcBWADCCLaAACqBAcxQAjEQHIyylYSmNPTqp/HH8FJU/jhZpVv609fT0DIVND7t375bRo0cbvx4aGpK2trbKn9Uf1N8HBgbkk5/8pHzlK19hKU1z5tnM3QUwkrkuoUEoEKoAYATjQAEUQIHmKKDAyJe//GX5yU9+UjOOHjFiRM0GDQ4OGr9vb2+veZyKyetdS11AN76vd6002rV9+3Y56qij0KuOTWS9H3Xyx1bYF+0SI3evp31Z7YuKkebMjYW7y9133y07duyQ888/X9xg5Oabb5ZJkybJ6aefXrhn5oFQoAgKAEaK0Is8AwqgQB4UoGLE7CWdt93qOPUmmM/1RtOLPVnQy/aFVNg4s4KOz2GPkTzMojlp4+zZs2XNmjVy/PHHy9FHH220uru7Wx555BE5++yz5dZbb83Jk9BMFCiXAoCRcvU3T4sCKNA6BQAj0cEIS2lI9En0q31W3EQ/yPvpXMsGlWUDb1SMtG6+zPWdn3/+eZkyZYrxFmD48OHGf/39/TJy5Eh55plnpN5AyvXD03gUyLECgJEcdx5NRwEUyJUCgJHoYKRe/KiT1PHmvPE35yTU4a4G+yqufQFGcjXFZquxCxculJtuusnTqCuvvFKWLl2arYbSGhRAgYoCgBGMAQVQAAWaowBgBDDitjQS6uIm1ICkYoAkwEhz5sZC3kXtMXLEEUcYVSPqh2qRQnYzD1UwBQAjBetQHgcFUCCzCgBGooMRltKwlMYe0IAkQFKQc0/1qzRD6nMzIT+6Nz7nnHNk0aJFfJUms1Nzeg278MILZdmyZcYNqBZJT2eujAJJKQAYSUpJroMCKIACtRUAjEQHI2y+ChgBjFT7FZaQOZro8olRo0bVdNBsvsoMnrgCqmrk8MMPlz179sizzz7L3iKJK8wFUSBZBQAjyerJ1VAABVAgTAHACGDEbRtUQDhqkOg3J9EP8k062qvz0gQQWW0XS2mYzxtWYM6cOaK+C37LLbc0fC0ugAIokK4CgJF09eXqKIACKGArABiJDkZYSkPFiD1+AEmApKDZJE1g09bX1xe6lKa3t1c6OztrznDqSyTz5s2TxYsXZ24pzUc+8hF59NFHmaFRoDAKnHjiibJ69erCPI/9IE8++aTMmDGjcM+VxQd66623ZMSIEdLW1pbF5hWqTd/+9rflYx/7WG6fSSV1c+fOzW37aTgKBCnQ1dXVtHhVjaElS5bIqlWrQjtDxdEdHR01O2twcND4fXt7e92YvN611AV04/t616JdTnfQj44W2JephY5NMB6jjaG09Sp0xYgCI2rvE5VM8oMCeVdAQT71xZ+igpFzzz1XHnjggbx3E+1HAUMBtf/S7Nmzcw9GlM9RiSQ/KFAEBRToa+aeeFSMmFZD6b6pAxUQjhfRsQn0Qq+geSfVipEib75qg5GZM2cWYT7nGUqugE6AlVeJVMWIAiObN2/O6yPQbhTwKPCpT32qMGCkiDAWcy2nAs2OC3XmbRJExxZVwsNSGkCSbRGAEcAIYCTBubrZE2CCTedSKFClgE6AlVfZACN57TnaHaYAYATbQIHsKdDsuFBn3gaMeMEIX6UBjABGqn0nfsLrJ8aOHVtzgomrVymW0lAxkr3ghBZFV0AnwIp+1WycARjJRj/QiuQUAIwkpyVXQoGkFACMmEqmWYoe1Fc6SYrdLsAIYAQwAhip5fPT9F+AkaRmW66DAikrABhJWWAujwIJKgAYSVBMLoUCCSkAGMk+GGEpDWAEMAIYAYwkNOm5L9PsCTCFR+CSKFBRADCCMaBAfhQAjOSnr2hpeRRodlyoM2/rVFOw14Jjo+jlaJHmm/Mgr6CjvTqPdpnqoZepQ578FxUj5YkHeNKcK6ATYOX1EVlKk9eeo91hCgBGsA0UyJ4CgBGzT0hcSVzdozNPiSvAJtyv0o+NA1TASPbmbVqEAoEKAEYwDBTIjwKAkfz0FS0tjwKAkeyDEZbSUGlgeyQS/cYTfUBSNJDUNjAwMBR2ys6dO2XMmDE1Z8z+/n6ZM2eOXHXVVZK1TU6bPQGWJ7TgSVuhAGCkFapzTxSIpwBgJJ5unIUCaSrQ7LhQzdtXX3213HXXXaGPpeLojo6Omo+ddIKoG9+3ol2qgvTUU09Fr1Gj6g6FLPejTv7YCvuiXfrgrYz2BRip63Y4AAWyoQBgJBv9QCtQQEcBwIiOShyDAs1VADBi6p3lhAcwQuJqe4UyAUGATTbsnqU0zZ2TuRsKxFYAMBJbOk5EgaYrABhpuuTcEAXqKtAKMLJ06VJZvXp1aNt0NmhMOkHM8h4jLKXRTxCz3I9jx46tOR6xe0ce+tHUQscm1HFp6gUYqTuNcgAKZEMBwEg2+oFWoICOAoARHZU4BgWaqwBgxNQ7zcQiqEezkPDQrvCxVibwBrDJBoDI6ngEjDR3TuZuKBBbAcBIbOk4EQWargBgpOmSc0MUqKsAYAQw4jYSgI2pBmDEsQodm0Cv4uoFGKk7jXIACmRDAcBINvqBVqCAjgKAER2VOAYFmqsAYCT7YISlNLzRt70CAKK4ACLI8+tAKXVemhVvgJHmzsncDQViKwAYiS0dJ6JA0xUAjDRdcm6IAnUVAIzEByP9A33y5Aub5eU3dolIm3GhPXv2GP8fNmxYTe3fHhiQ4SNG1O2f3btfk127dslhh00OPVbnWmm0a/TofRt+xiK0a/Te+8vkg46Ug0aPC9UjzcQ1qwk17QofHnkCXICRum6aA1AgGwoARrLRD7QCBXQUAIzoqMQxKNBcBQAj8cDIA1tXy6//9AuZcOA7Ze+R+1XASHN7j7tlQYGBt/ul55Vn5NDOd8rfHP+/ZFhbe1WzACOmJFmogADYRAM2gJEseBnagAIaCgBGNETiEBTIiAKAkYx0BM1AAZcCgJHoYOS+J1bJ1hf/ICdM+pCM2ms09oQChgKPP/+g9L35inzylC8ARkJsAjBiCkPFSEacRrMnwIw8Ns0oqAKAkYJ2LI9VSAUAI4XsVh4q5wo0Oy7Umbd1kqdWJRavDfxFlj/073L6u+dL+7D6S2Fybh40P6ICG5+5V4446CiZfsRHPGdSMWLKoTO21XHolR292vr6+obCxkFvb690dnbWHCb9/f0yb948Wbx4scycOTPikEr38GZPgOk+DVcvuwI6AVZeNXryySfl3HPPlc2bN+f1EWg3CngUAIxgECiQPQWaHReqeXvJkiWyatWqUDFUHN3R0VFTLF0wonMtdSPd+P7B7aulf/BNede4k7LXmbSo5Qq80rdLHn1mrXz6lC952qJrX1m1e9pldmcZ+5GlNC13KzQABfQUAIzo6cRRKJAFBQAjWegF2oACXgVaAUaWLl0qq1evDu0KnbfKumBE51qqIbpvqLs2fVcOPegYOWjf8ZgSCgQq8IvHvi9fPON6aR82vPJ7XfsaNWpUIkAwabunXWa3lLEfASM4OhTIiQKAkZx0FM1EAREBjGAGKJA9BQAj0RKe2x67SQ4/5AQ5cJ+x2etMWpQJBe7c9F/yLx/+qoxoHwkY8fUIwMYUpFVgNw7gAowEupUeWXHeOFlwm/XLectlx63zhWkhEz64tI0oJxhhLJbW4HP+4ICRgA7ccI20TV9U+cXS9UNy5Sk572ianysFACOAkVwZbA4aCxgJ7yTACGAkU0M43gS4Xq5pmyEbV+yQrk+YKKTnx3Nl3O1zgSOZ6t3yNaZ8YISxWD4rL84TA0a8fWnMo/OnygNDV8p041fm+BbgSHGMPgdPEi8ujP9gOvO2TvLUqjeuVIzE7/uynAkYAYzEqcwIUk3HFxp5eU+PjB1bu1xB51pBfpWKEX/PqDdaN0z2QZAe6dkgIqeMNapGzABvpXnmkgdk6CoV5plvtrvnLJeN8xeI+q39NsxzvOsc49+fusQ8f/sKmTuxS+Zu65L5E0TE/Watcg9XY31v3kTOleX2uVbAab6XW1oJRKvaYf1Orm6T66dYIMhoR7dcMnSBdJ+3UOQGqz3q3y8WWWZUzpgBrXl913192q2/uk3WnqHeCKrjr5fJVvvUv88QU7cwbaoGTNibRqO9pt5Ga2ygpdkWQ+c1s2Toqslm/13se4Pp+33XHFOn6iDfGKqea3iBmrvywemTKBOnToAV5XpZOjZw89W8jEWr380KM1ffhths2Dg0vIjLt1Rs2XN9q9cMn+CzWc8YFTHG2WLfuDDGrjMWw+zfY7u+MeZ5RpcRudteqQQIGZ+hGlh9vvzYBbJAtd1Tref2Oy6d3fdwH69ZneBti8+fuaob3L7Ora3H77j0AIy4PYzXN1Z+s71H1ovI9AlqZq09r1TbhPt491wUPt/YPtocq+45026Rr0LNM8eHjU9/O6x56ANrrbnUBEHKZox5dvLN1pxj4aHKPClWHGDPZ7aN+7RzjXOpEUPo2GigHtu9VT22fS+ThU7c49Ol2td0u2IES1tjbM6StVrVuCFjPYFJCzBiiqibWABGEjC6gl8CMBLewTrJeZTxWCQAEaRaFvQCjPh6xp20B5q6J1lzByxWQCXWshsjKBcDSkx2By9G8LdWZnn+3UxwFtxmB2ruN2khAWVVO2yIYR7vSeCtahcVRC2UZVYljNOO6ZXk3wIVBqxRbQoCI2ZgUwEI7nbowAg76DISOwlJ0syA0fOz4Rq5Rq40yq4d4CLSs2G9yCnTzWVOUdtiAygtMGKEtlbfzZK1Vh96W+rqqwkWsLETNZ/GTj/oz5hlAyO5GouGDZnjx+7b9RvWy/RTTAtxQ1APEHX5A2McWj5juudturIr11gMg3lhCZMHhmiAEZ/tdrvBqbu9HtN1+RN3O0LGpyehq9JgkQWV3b5MQvya6Y9sf1dJPj8xVsL094+4nh9fI2s/cKXMnxCmsw2+rT4QGx6bCa+7z93XBoy41PCD/yq355vn/L58epBNqOTbgXxOP7j+3TPfWPObXf0ZAl49gNzlt82XFeac7h2fLtv32IOyWXvcusadapPlL5QMYS8QHD8RDkCdceSLITRt1ONjPc9Xbddhfqs6vnGBVx+sle3rZb1Ml+lq7vVD2opNhMcwSSxnBowARvSjLo7UUQAwAhgpErABjPjs2Tv5Vxt79ZtOu2rEX3HgBEKzfu2qMHFVNVTudcZaaVszWZZv7jIrNHxBjR6gCQjAVPBRqQAxAU0gGHElJqp6xKzycL3hUkuKKgHOZLm5Ui1it8wCOgFvmsw3x7YWy0QuXigyZ6oseMqu0ghK+KrBiNLq5sldVWDEaEHQG+Oqihq7gqf67Z5Z9WMHlo7aRtvFG8Ta95oaWP7tBPez1rTJ2inLZePtdpWNHQjOkEUx96wpGxjJzVg0TMayK3/fBlR+6SUY7vHnTrAsAOiCeZW9kFQzrPsrmGFXi1RGqVFNFfAm11d94rfdUKAa4JjMN8e+N/EB47MmGHFV7Dla+SBqxa8pSOlKxPxtqld5ZySmc6X706oyThOMTAhLhL1pG2DE3Rk+IFdlOwF+2a7oUPNKqE3YlYvqgnaFRdh8M92p2rCWyQbM8N7KwcCXBk6lh1lpqcaU+bLDD8oqsEZVj9gVl6452a4kMeZcG0h6GqWeSVVvuvY8c43zyjjyxxBaNup/6eLtIz/w88c+dkWbvzJFNa9S7eYHI8azuatygqp2fLbi00snUat1DGAEMNKoDXG+VwHACGAEMOKyAVX2cs4558iiRYtk5syZmfIXsSbAOm+RLuh2LX/xPG14kGGAEXvJjBEUmDDA/Pe5FhCxoEFLwIj91uoBkelOgOcBDpVgTIGRkESkXsXICguIGEGc+YbdGyS5lyZ5TclJXrwVI2ZQZgXESVaM2MHYepEZrrd79hInZ5mDu52u5VQKiNwgsrCy/Mg5LuwNc73BUzYw4qkAqojjjLPMjEVXxzl9a1Y4LLAqyNwgIGkwUqneciUh3iqPGgmqv/pELQUMsF1vUlRnKZivHUHjM30w4q3g897PP2Zvlsm3qqRWF4yo872JfJA/AIwE+MagpYoG9NCfV0JhWcWWLYgWMN+4K4qC/W1A5YqrGsyZx93gMhyM2C8ULpnTJddXqjW9y9wMpKNAuwFG1DJWew8Wu4X1ltIExBCVigwHHFXbaAwwEhDHTP6BaymuX1Q/GLFApfeFibVct3IuYCTINtljpF6ExO9bpQBgBDACGCkyGLEC3tDNV42JfaO1n0d1qfeCY609R0KX0vjAyPyV1tsVf9mtvSmdt6y0In2SS2nURbevkGsu7pJFx1p7noQGONYa4YDnNJYCuN7seUuEVYDmAhg2bPCXKrshhDtQOq9bLrC+DOReSuMpnVeQZLNrKVNoW+rvsVCptPGAEftNsW//FV/SXlkSpSp/LDDifusOGKmeRAL3GMnJWHT3px+MmNDCStKtMdO0pTSVjS7dS/NqL6UJsl1zTyEbmHqrJSo96U6AQgCNATGt8Vl7KU24f61eIli9lMbcv8hdwefV32N9qq0/mCxdFUgbVsHmhSbBfR6tYuTRRx+VE088sVWxrNZ9k4SxJlwL23zV10fuZR2hc653KY2zX44CI8HzjWfvHN/SEVOQcDASfSmNaQ8K6l+/WWSuvV+XT3n/PGnHHk5bfctX/UvmAmMI71KYsDkn/lIafxxj96vb11jVnO6XA1VLpOyxXg3RgpYDN2MpzXPPPSfjx4/XGh86B+mMIZ119YARHbXrHPPI9+TdZ93oOeiiO34vnz0pgWuX+BKAEcBIocBIT0/PUFiX7t69W0aPHm38emhoSNra2ip/Vn9Qfx8YGJBPfvKT8pWvfKUYFSNmKOPdOMxXHu95e+rbfLVLzpWVt5lbgWptvloJFH1vK8M2FLQ7KxSM+NtvwghjHfD8lZU2Oftl2G+nQvYyse/X8Oarri/92DDk093eN2RuSFIxyqASa0Ndc623q1R+6Qq18a31xq1e9Yp7k9uQZQnepTRmsF35gkKNoLoCx0I1Y/NVv88JBiM5GYt1Nzs+V5art9e3m5s6h0KBwM1XrcqT23ybugbti5PA5qvVtutLykL3GPG+Ba9svhoyPsP2XTLH80Y5F/AYsQAAIABJREFUd95KWak2yNTZfDWi/pXkqmpTWcsq1T0v7pZx0xc5SwLc1SQBSzuC9gwKqxhZt26dXH755bJt2zZ5/PHH5a/+6q8yG1LrJHVRGu9fjuH9XK/b1/s3wQ2yCf/c4N2jq/JywzevuJd+VH8uuAYYCRyf1tI0l51WQYjAKlRHNTfo91Zpam6+GhRDaNporWUt9ZbSOBvPh230HABG3GN1yXJZvnlB9YbnVTFYvPkyzC7DKol/8YtfyGWXXSb9/f3y9NNPRzHrmseqMfTlL39ZfvKTn9SMo0eMGFHzOoODg8bv29vbax6nYvJ611IX0I3v7356uRw5YZocuE8SWCoxWeNd6JHvyef/fK58c85BxvmP3fAeefA0wEg8MZ2z7nzsZvnEcV+Q4cP2qvyjsq/Vq1fL4sWLZerUqfLf//3fxu9ULql+7Pyxnq22yu5pl9mVun6iSHqxx0ijHqFyfkhlR2LXT/lCCa/jTa61QW+oldZ2+Xtyd8r6lZJOUrL0vOFgJE4rcz4W4zxyUc4JBI4pPVzg/gfr5RpXdVojd/aDEQVEVIL02GOPiXr7+6//+q/GEtQs/2TC5zTTJlLojPrLd1K4KZcMVcAPRhQQWbJkiag5SFVu3HjjjfKZz3wmMQV1xhAVI4nJXftC9cCIu6LksuXyh4uPN69X9e/j5Y5//KBctsp9u4tk+R0iC74zXu7//llykOwyjtn+ud/LZ8VfqXK6fOPRb8pZ45r03Cnfxl8xcsstt8hVV10lr7/+uvHfnXfeKR/84AerWpFluy9SBURQ9+tor87T/XpVkfQCjCTmMHKcjFlvdYP3zUhMoJgXAozYwukEWDFFbvlpgJGWd0E2GtDMJLhJYOTggw+W//2//7cBRF577TVD53322Ue2b9+e6WoR1c5M+Jxm2kSio8DeZDTZiodEm1jCi9lg5NVXX60AkZdfftlQYsyYMfLCCy8kqorOGNJJUlhK03i37Lr987JUFgVXjOy4Qz5/4ho5wwAWJtRYM/s++eac5+S7YxeIGEtuXLDDWH6zSb479kF5X89n5ASjea6/G9d7Ts5Xv1NgxQNMloosKR4YWfF/f2KsHlDz3K5duwxFZs+eLXfccUdg52XZ7ouU6ANGwn1HkF8FjDTua7kCCjRFAZ0AqykNSeEmyYKRFBrIJVEgogKqYuTwww+Xr33ta0Z5vv2z7777GuXESe5jELFp2oerwPWII46QtWvXap/DgSiQZQUUGDnppJOMypC+vr5KUxWsVOXghxxySKLNV2Oot7dXJkwwdsQN/HEvVW/05rrXUksU6i3LUdc678pZcub7/64QS2kUGOk69JuVPUU8S2k88EJEHXta96flD5/Y7gCOqs7xgxHX8hxVJXL/+8yqkxKAkQe//4zce+86eemllyoq7bXXXjJu3DjjBYC9FYP6v/2fsi9lg+5/8/9ZVZyoD3yoastaPzqQRZ1fxgqIIN3Qy1QFMNLojMP5KNBCBQAjLRSfW6NARAUUGDnzzDONN9DXXnutAUfsihEFRR566KGIV2z+4Rs2bJCbbrpJ7rnnnubfnDuiQAoKKDDy+c9/XjZu3CjXXXedcQdVPaJ+Tj75ZLn99tsTvasaQ//+7/8uP/7xj0Ovq5OkJF0xsnPnTqNCpl6yue652+SoCe8tABhR1R7eSo00wIgBQe5/nyyXBc7+JSUAI2eM+6T823U3yMqVK0UBERuQfPzjH5evfvWrxssA/3/K7keOHBn4O/vYP/7xj8Y4VeO1nq3Wq/IAjDgK6vicsupFxUiiUyAXQ4H0FACMpKctV0aBpBVw7zGiNkT81re+VakeUW+mv/GNb8gFF1yQ9G0TvV6RfU6iQnGx3Cjg3mNELaFR4/L666+vtF/tj/A3f/M3iT2PzhjSSVKSBiO6b85ve+wmOfyQE/IPRtTSlsUii4z9P8wfDxiJsJTGXGKjrlJdMSJqb5EblsqabxxjLqNRNyoBGPmXD39VRrSPFAUyFAj52c9+ZlRgvfnmm7JlyxY59NBDq8aUjt0/8sgjBsj89a9/DRh54w2pB39a5SeK1C7ASGLTHxdCgXQV0Amw0m1BeldnKU162nLl1igQ9FWat956S7797W/L1VdfLXv27JFXXnmlNY3TvGuRfY6mBBxWMAWCvkqj3m6rcakqu9SeQM8++2xiT60zhnQSxFYlPMUAIwpgLBDvh3rtLr5IlrsBhv05X/fmqwY0uVzWqFPO/rq1uar6SxAYcS3DcW/eWoI9RhQYsX/uu+8++d73viddXV3y/ve/X+69917ASA2vogsqiwQgguTQ8YXqvDT1AowkNv2Zn6xbe8aQzFpj/v/KU5yLV33CL8H7cqkmKmBv2HiDyMKLRZbdOl+a9RE7nQCriUokeqvmgxF7U99ZsrZtrcxSn36uPJHv09mJPikXa6YCtXxy2u0I+1yvuq8CJHfffbecffbZaTejoesX2ec0JAwn51aBsM/1qgdSgGTr1q0ybdq0xJ5PZwzpJAOAkUa6JBhgGNUd/7hSxn/f3jy1kXvY5/o3aE3imtm+hv+rNO7EVX2N7ZRTTgmsdNCxeypGnL7X0atVfqJIwAYwkqC/CQzCrS++uG+zdL0XmiTYBC6VtgKAkVQUzgoYUWN4xmLPaJUHPNAklcfnoikpkFUwktLjJn5ZnaQu8ZtyQRRIUYFaYCSN2+qMoSwnPMWpGHF/PcYNMZIEI1ZliqeqJA2rytY1a4GRWi3VsXvACGAkyIZSrRjp6+sbCjNctZN2Z2dnzRGoNpSbN2+eLF68WGbOnJmp0drsCbDnx9fI2g9cKbN+bf5//vZrpG26GInV5B/PlYWyTLo+0S3XtM0QqcAR+5N+SrpzZfm2Lpk/QURVmIx7aq4s37xAFtwmIksekKGr1Dtt9aZ7hiyat1x2WNUKZjJnnavuecNk63fmsea9zPt0z1kuG+cvkJUi4gY0xv3mq38VqXy21w91qu5pd7f9OUJ1v+tlsvUMos5fM8tot/k8l5jPoODCxC6Z635W697Oc/pNKUAnQ99FngPPXbFJ5t7+FZEbTB2Ne7kqO9yJr/mcZn94rmI85yxZe944U3v1U3n29XLN1SJXXiXW/506g7SNXyfASrsNaV2/+WCkR1ZcvVZmXTVL1hr/ny/dahyJGmeTZcV5C00bco1ho6fdY6IyJsPHlj2uKmPNsP0FstI4V91nnHRfbIJS49jb55pjV93nhsmy/NgFskCBGtfYq/gAozOcT4G6x7DxK7t99j2tzvOM74qvcCrerjzFO46NMWPo4vI/pqeo+KsquwjQqap9qvU/Xy4b/69TeeWprPO023xO5UdtP1XxPsq/TbB09T1jlU8O/zBE4qZdq2Ik8ZuldMG8+By3X687rwWOY3MsVvy9e2wFjnlzvLghqjmuxDOm3fOPhM6Btcabt2O9Y8g9/qy4wOcTRKLMm8dXfJHh5wzf4JsHdfxKSraY1GWbHReqMbRkyRJZtWpV6COoOLqjo6PmI6qvyKifel+S0bmWuo5ufP/zP/6nTBk3Nf97jCRlQFynSoE7H/sv+cypi2VE+16V3+naVz27f/TRR+XSSy+tuwF40nZfr12tGo+0yzSxpOwrqB+pGEnRydlvK+2kxwQjY83kygIGnqTDCMAckDJuvliJhxtw2AGQnRCZZf9dIjLXTuSsZMdI9BbbAMQKkMQCKq57TXf/2QIvBkwRN2RxLy9YL+s3TJfpxlIhKyk0kjsdMGIHoEEgx30tb8eE6aRSNe8yJd8yCBcY8QSmxnO6II4PoMj29bJepst0I5HyHZuizdS6dF6SlDjyNB+M+FtpL61RS2q8NlQZx0bybQM901a75jjJ0IKAsWUn8m4YMfeGjbLyWAUJXWDETuxtAGIlY2aSV30v875jPTCl2r7NJUKTN6wXOWW6ueSrkvA48MUNWM0lgC57t+FjAMjxXMstpwd8uttuLjpz+0U/uHTGsgKWzvj0gFX/NZQPCHvGOMaY0DmAkYSErHcZ9/xl2F63XKKqvMLmNcO+fS8MLDhp+nrX0rowW/7AWuc+njlIB4z45sAJYeOtGrrboG/+BLeP8o4xN2A1fIIPttrj3b+81/13NUavnxIAetwvOzI45uqZivp9K8DI0qVLZfXq1aHN03lz3qoS+WJUjOhYBsfEVYCKkXDldMa2kUn19MjYsbUX5utcq1V+gqU0LhtQHaW+Mb1o0aLSV4xUpVrWniPhYMT7xtidgM/6tavCwkoEzEDFTBhkiYic0WW+Kf2ByNzNXc4bbgVGrD0w5h67QLqNZMcPHZxgLPRek2/2VmRU3pCbT1r9ls791spSwzqnkticsVba1kyW5VZ7jXvb1SK2gL77eOFLNajwB3hOUDfWUzFigyJ3P1USVj8YMQ4KruaJO3k0eh5gpFEFa52vAUY8oNCu6vIBDgMW+sfWVFm6ebJccKuqSpkr3VOmyoKnVCWVM/6NfYmmLJeNt1vVE26AYSVeZsWVVAM9KxH0V1NUbFs1yV194YMvblVMEGO3f5nIxQtF5tjtVff2VVcFVY2Ett1M9DxgxAcdK2PZSDzNyjbnx6mO8V7DOiLoGdM0mTrXBow0R3w/NLPvGgTTjDnUBzW8rfSBkZrj0AEozhxkghFP5Yk13irg0jcHzq+AEf94qwYj65X/+LSqhvS+qKiC/JZPkArgqA64q/Y9q8yBqkrEqpgz7uNUtblf6hi6ZWzM6VgcYMRUSTcRA4zoWFW5jwGMhPe/DsyIMh6LBCCCVMuCXlSMpOnPfBUg1UtpYsAKC4xMXj9XutZMlmVTrpeFconMvf16DxhRJfgKiDgbwca4lwIjQaX21tttqSodrlcxopYGKYBjBYA3dIkfygR3R3jb7WVHlWocf7Cm/m4FpgqMmHApgMr6wYjnjT0VI2kOE3Xt1leMWKCv1lKa0CSpPuB8QK6X7k9fIt0T18qs9SIzjIox6zy1vE0BEfeGvnHBiL1czVX1MvkHqnLMggpRKkZWWEDESORUe31QJswoIoERCzC54KgBdGomr364YkPagGdM23BrXB8w0hzxWwNG/MvK7CWo9SpGqufAChipGm9+MKLmwZtl8q3+qraA6sc4YMT2GRfPla4b7OVt4WDEfDGSrTGnY3GAEcCIjp1wjL4CgBHASJGADWBEf+zHO7LO5qu1l9JMtTZ+9C+lUSXmKsm6XjbOU0toHNBg7omwqLK/gPNm1ap+ONbaKyDyUhpXMmKAEatc2XpjNNXzptna38O/x8j8ldb+JSp4dO/hsNFaMlRddm+Lrr+UxtdN/qU084M0rd6LpGrJwXS7jfHMIImzqBhJQsXa16i5+WroEhHrLXHA2DKqOJ66RHYogHm7mEtoKqDBV1Ivrv1wjPEZNC7Me9VfSuO8UVZgxAaCxvNtdi2nC91jRFWGuJIeF8hZEORD3LJGWUrj6w7vUpoZstGAr94lQwpr+itG3FVinmdM32RC7wAYaZL4VUtprOVunv2BqpejuvfesseT9lIayyZtIO+vGLH3DaraYyRoDjQqRoLGmw+MqHH1g8nSZez1E3MpjbVUt3oJqtVXG64RtdRP5ljLfj1LZa2leK5lwIF+pUndHvc2gBHASFzb4bxgBQAjgBHAiMsGWEqj5yrDP9dbY/PV20XOvW2lWU7u2XzVXHtvvAk2khxX6asRDDpJvB+MdMm5svI2s0C97iZ1oZuvuto8b7mxQWSXa5lP6OarFSjh3cPBs6Fc1TIaW9/wZS01P4Vcd/NVq3qkaimNa1nQkuXGJriVYFevyxM/CjCSuKQhF/TtU+M+qsbmq0Fjq/I2+9PdxtIQAyCqJTlBoMFtgxYYOXfeSlmpNgBuZPNVV5uXrlCbL7v2YKgBRmwo4S2fdy+Xi7b5qhty+j9nXhnllU2qrWVwleU0zjIadWzVUpqwZ2yWyQTcBzDSPPEDNw+3l6D5NxVXzQpdAuJbSqOODRrzAVVRJiSpUzESOAeaYyp4vFka+jZQrijr3hS8ssyteqzYm8T653xPpaVxUX91ZI2lNBkcczoWBxgBjOjYCcfoKwAYAYwARgAj+h4j5pGeL1TEvIb3tPBqjEQuz0VSVwAwkrrEMW+QwtjybBwZs1mc1lIF8gJGduzYIePGjQvUqsg+p6XGEfXmgXtgrZdrzus29i6qvWVfhJv5gE+EM3NzKGAkBhgZc4IcODoxK8uNrdBQPQXufOxm+ZfTv+b5Ko3uHjb1Emo+1+v0gc7+G2y+2rheLKXRG/dNPwow0nTJM3/DIicpWdhjJL4BAEbia1fcM/MCRqZMmSIHHHCAqC9nnHnmmZ4OKbLPyZXlNQGMVH1aPFcC6TcWMBINjNz7ZJe0DRshkw9+j77IHFkaBd4YeF1+vaVLPn/61z3PnBcw8rtfPyFbHu72tH1oz5C0DWur3YdDQ+bv22ofp3UtERl8e1Dah7fXvKfWtUrcronvGivT//qEioZxQRJgpDTuiwfNuwJFTlLyDUbyblm0Pw0F8gJGvvOd78gXvvAFGTlypEybNk0uu+wy45Om6qfIPieNPuea2VcAMBINjDy/+2m55/GV8oEjz81+59LCpivw+PMPyei99pYz3/2x3IKRF7p75R1HHNJ07bhhcgrsev4l2WvU8GTAyMDAgIW9qhu4c+dOGTNmTM2W9/f3y5w5c+Sqq67ic73J9TFXQoEqBYqcpABGMPiiKZAXMKJ0V/P8iy++aHTBfvvtJ+9973sNQNLR0WFUkqxevbpo3cPzlFSBVoCRq6++Wu66665QxVUcrcZarZ+kS+R143vVrp9v+oEMDg3JeyaeWlKr4bGDFPhz7xPyxPMPywWnXiEdI/b2HBLFvmqpq5bSfPGLX5T77ruvZifoVAeoC/jb9fvfPCk7n31Jjpp2OJ2cYwW6/7Bdho8cJu+bfVzlKeL61TbASI4tgaaXSgHASKm6m4fNuQLNACP/8A//IOvWrZPhw4cbarVZZb32/93/Vuv3zz//vPzlL3/xKK4qSFQliQpMASM5N0aaX1EAMGJKETVxVXDkxd075NDOo2TfUQcob4NVlVSB/rdel55XuuX1N1+Rvznu0zJm33dUKRHVvsKkBIyU1MgiPnaiYGRoyF6QVN0K3TVi55xzjixatIiKkYgdyeEoEEUBwEgUtTgWBVqrQDPAyBFHHCErV670VHbaU7p7ag/6s/vf5s2bJw899FBFMPWW+NJLL5WTTjpJli1bBhhprSlx9wQVaAUYqVd1pfO2O+mKEd343r05ZveuLfL4jkfkL6+/KENiFpvbfsQNY4O6a8+ePTJs2LC6PTkwMCAjRoyoeZzOtWiXI2HSeu3bsb9MGfMeOW7CKaH9FMe+gi6W9uarao+Rnu5eKkbqjsxsH6DASGJLaQAj2e5sWocCtgKAEWwBBfKjQDPAyJFHHmmUGId9VUZHrVWrVsnf//3fy6uvvioqCVJAZOHChQZsKbLP0dGGY4qnAGDE7NOkEtc0gM2bb74pkyZNCjW+vICkoAdIQ6+xY2t/MSjPegFGiueD03giwIimqs2eADWbxWEoEEuBIicp7DESyyQ4KcMK5AWMTJw40Sir/9KXviQXXnihHHzwwRVVi+xzMmw6NC1FBZodF+qMoTwnrmkk+k888YScdtppgJFRo+qOhCwDriSADWCkrglwgIgARjTNoNkToGazOAwFYimgE2DFunAGTgKMZKATaEKiCuQFjKxfv17e+c53ykEHHVT1/EX2OYl2NhfLjQLNjgt1xhBgxDEflegDRkR0bEKpBhgxbSeuXiylyY3rrtlQwIhmPzZ7AtRsFoehQCwFdAKsWBfOwEmAkQx0Ak1IVIG8gJFaD11kn5NoZ3Ox3CjQ7LhQZwzpJHVpVGYk8UY/jXaxlCZ+oh80EPNsX1SM5Ma1trShgBFN+Zs9AWo2i8NQIJYCOgFWrAtn4CTASAY6gSYkqgBgJFE5uRgKJKJAs+NCnXk7z4lrGmAkq8CGdjUf2ABGEnF7hb8IYESzi5s9AWo2i8NQIJYCOgFWrAtn4CTASAY6gSYkqgBgJFE5uRgKJKJAs+NCnXkbMOJ0bdGXhgCSnL7WsXvASCJur/AXAYxodnGzJ0DNZnEYCsRSQCfAinXhDJwEGMlAJ9CERBUAjCQqJxdDgUQUaHZcqDNv6ySIZUqoWUrT/MqMrNoXYCQRt1f4iyQKRvr6+syPkQf89Pb2SmdnZ01B+/v7Zd68ebJ48WKZOXNmpsRv9gSYqYenMYVTQCfAyutDA0by2nO0O0wBwAi2gQLZU6DZcaGat5csWSLqs9hhPyqO7ujoqCmWbuKqcy11I934vhXt2rp1q5x88snoVccmst6POvljPfvauHGjqLm0ra2t5vgYGhqqe4y6wODgoLS3t1euNfWI6XLB/M/KUdOOyJ6zokXaCigwMmyEyLQz3105R8cXBvnVtiFlTSE/uiVt55xzjixatAgwot2FHIgC0RUAjETXjDNQoFUKAEZapTz3RYFwBVoBRpYuXSqrV68ObRQVI440fJXG1ELHJtRxunnaqDqf/tUFb61ol3pGN8wIGkg6SbA678UXX/R8kn7rxu3S1zsgR007HLeZYwUSrRgBjOTYEmh6qRQAjJSqu3nYnCsAGMl5B9L8QioAGDG7NcsJNUtpACO280kb2PC53mK4ecCIZj82ewLUbBaHoUAsBQAjsWTjJBRoiQKAkZbIzk1RoKYCzY4LdeZtnbfwaSeIQaLRLkeVLIMkvpYTHyQBRooxYQBGNPux2ROgZrM4DAViKaATYMW6cAZOYo+RDHQCTUhUAcBIonJyMRRIRIFmx4U68zYAAgDhN24dm1DnAGxM5eLqBRhJxK22/CKAEc0uaPYEqNksDkOBWAroBFixLpyBkwAjGegEmpCoAoCRROXkYiiQiALNjgt15m2dpK5MFSMspYmf6AcNEuzr/2PvXcCsqK68/dU0l0bb8dIEQUDFEC94AzQaNIKimETHGECiQjDezcTEECRoPhEmSL58yahjnElCzDgm+f8xt8HL8EUn4BBNoqgTETUxGmWIARSRFi+k09o2/c2uOnVOVZ2qOrvOqTp1e/t5fAS6Lrt+e+2113pr7V3+4A0wEolbTfwigBHNLmj2BKjZLA5DgboU0Amw6rpwCk4CjKSgE2hCpAoARiKVk4uhQCQKNDsu1Jm3SVydievzzz8vkydP9u1v9PJP9AEjwW7CXWEDGInErSZ+EcCIZheoCXDHjh2aR3NYvQr09PQYpw4YMKDeS3CepgJ777134O72mpdJ3WEWGKn16bbUNZwGoUCAAvPnz5dzzz03No0OOeQQefDBB2X48OGx3EMldVdffXUs1+aiKJCUAjfddFPTvqIIGDF7WQdmqOP4Kk14vdhjJJx92fUCjCTlhaO9L2BEU89nnnlG80gOa0SB22+/3Tj9kksuaeQynKupwJFHHql5ZHYOU2BEfW6NHxTImwJxjte4wQhzaN6skeexFIhzXNpVBoyET/RZSlN/ou81wnWgVJGWagFG8jcPAEby16eZfqKvfe1rRvu//OUvZ/o5aDwKoAAKZEmBuMFIlrSgrSiQRgUAI+HBCBUQgBFrLMcNbKgYSaPXDN+mSMHI1q1b+/yasHPnTmlvbzd+3dfXJy0tLeU/qz+ov6tlFHPmzJGvfOUrTStNDC8ZZ8SpAGAkTnW5NgqgAAp4KwAYwTJQIN0KKDCyePFi+fGPfxwYR9daitzb22s8aGtra+ADq5i81rXUBXTj+1rXol1mCmXlQ+hlmmdW7GvDus3yl+3vyKHHvj/djoTWBSqgwMh7fe/K4ZMOang8tvQp4uHzo/sZqLPPPlsWLlwIGCmo4QJGCtrxPDYKoECiCgBGEpWfm6NATQWoGDEl0lnOoY5TeQdLacLpRYVN/XpRMVLThWXigEgrRgAjmejzVDcSMJLq7qFxKIACOVUAMJLTjuWxcqMAYCQ8GOGrNPUn+l4DRwdKxb1kJa3tUmDk1Y2dcsixZqUBP9lUADCSzX7LbasBI7ntWh4MBVAgxQoARlLcOTQNBUQEMAIYsQ+EogKINIORrRs75dCsgJFX75Irplwp/1ES9KP/8JR894yhIk99Uw74wSj57c3T5X1lsbfJvfOOlk2ffkVOWDtcpv2TsxfK56p/VufP+j+OA7505yvyuaOz4cYBI9nop8K0EjBSmK7mQVEABVKkAGAkRZ1BU1DAQwHASHgwwlIaKkasoRQ3SMpUxYgBL56WW9fcLmfvqxQywcd9p5lwZN2y4fLIRBvMUMevPVFe+syx1b9z+6qnvilXbDnfhCwitY9PmbcHjKSsQ4reHMBI0S2A50cBFEhCAcBIEqpzTxTQVwAwEh6MsGcGYKSZYCQrFSMKfHx3/1KFiCXQq9tknYhM2HeoiKom+brIUqNqREGTL4tcY0KUKmgCGDEU8AJvbL6qP79xpI8CgBFMAwVQAAWarwBgpPmac0cUCKMAYAQwYreXuCsgvGyTPUYqqrg/KpKdipHfyj8ffpZIjeUtZQAilWoR9fTq34OW0rx23yWyUL5GxYj6whSbr4aZ4jjWSwHACHaBAiiAAs1XADDSfM25IwqEUQAwEh6MsJSGihFrjMUNkrLzVZrKfiGB+34YVSOb5Eh5WkaVqkUsMOJYZiMKtHxHRpWW5Sgw8pMRt5f3FKlZYRLGCTbhWJbSNEFkbhGswAsvvCCvvPKK8YlmOxj55S9/KQceeKCMHj0aCVEABVAABWJUADASo7hcGgUiUAAwEh6M8FUawEgzwUhWvkrjvZRGbca6Sa74/RdkQkk0BTmO/fPfGXuLWD9eoKPyb85lN94gJQJnGOMlIgUjXV1dfX5t7ezslI6OjsBH6e7ulpkzZ8qiRYuMJJmfYihw8skny2OPPSZnnnmmWOtBVYna/fffL0cffbQ88sgjxRCCp0QBFECBhBQAjCQkPLdFAU0FFBi/Jk9JAAAgAElEQVRZsmSJrFy50vcMFUe3tbUFXrG3t9f4fWtra82YvNa11AV04/ta14qjXRs2bJDjjjsOvWrYRNr7USd/TMK+7O16du0G6dz8Vja+SlNj89UKBLlENk2zNmg1/7UajNgqRsS+N4nf8ZoOL6HDFBjpN0Dk2I8cXm5BvX6VpTQJdWLWb6uI/oQJE2TQoEHS1dUl/fr1E2sd41NPPSUf+MAHsv6ItB8FUAAFUq0AYCTV3UPjUIDP9ZZsQGefC3WoesHGUhoqRizX0YylNFmpGDE0cX1W1/7JXaNS5Ev3iXx+paNaxAIj3nuM/NnYu+QfPH31tXK3rRIlze480ooR9hhJc1enu20XXnih/OAHP3A0Uv3bHXfcke6G0zoUQAEUyIECgJEcdCKPkGsFWEpjdm8YMMJXadALMNIst6gqRx6WE6oAiFpe8yMZdXNliU6zWlTPfQAj9ajGOZEr8Mc//lHGjx9vVIyon8GDBwvVIpHLzAVRAAVQwFMBwAiGgQLpVgAwAhixW2jcFRBeo0EHShW1Xdn5Kk1cfg4wopTt379/WWCW0sRlawW5rr1qhGqRgnQ6j4kCKJAKBQAjqegGGoECvgoARsKDEZbSUDFiDai4gQ1gJB/Om4qRfPRjLp5CVY2MGzfOeBaqRXLRpTwECqBARhQAjGSko2hmYRUAjIQHI3yVBjACGCmsy6zrwQEjdcnGSXEpMHnyZOPSDz30UFy34LoogAIogAIuBQAjmAQKpFsBwAhgxG6hcVdAeI0GltJUVFGb+9r3sKFiJN3+U7d1gBFNpU4//XTZsWOH5tEchgLpV2DvvfeWVatWpb+hIVv4wgsvyKxZs0KexeEokG4F5s+fL+eee25sjYwbjKik7uqrr46t/VwYBZJQ4KabbpJJkyY15daAkfBghKU0VIxYgzNukAQYaYobjP0mgBFNiRUYWbhwoahkkh8UyLoCCvItXbo0t2Bk+vTpcuedd2a9m2g/ChgK3HjjjXLGGWdkHowon6MSSX5QIA8KKNCn4kLAiPPNuVffUmlQUcVdaYBewd4gTXrdfvvtcskllxgNpmIkD168+hkiBSM9PT19fjJt27ZNhg4dGqhid3e3TJs2Ta6//vqmTTS63WqBkWZNgLrt4jgUqEcBnTdP9Vw3DeeoihEFRp555pk0NIc2oEDDCnz605/ODRjJY5Vawx3MBTKpQLPjQjVv33DDDXL//ff76qXi6La2tkA9o35zrhvf0y6zW9DL1EEHlqVJrzfeeENGjhwpHR0dsmTJEvnYxz7myGt/9/ALsu2lHXLosQdl0p/RaFMBBUb6D+onx59xVFmSev1qC2AEs0KBbCgAGMlGP9FKFFAKAEawAxRInwKAkfQn+mopzahRowBJgwfXHEAAm9rAZsGCBXLbbbcZB6oVBH//939vzM/qBzBS08QycUCkYKSvr8+3YkS3FOrss89uammibi81ewLUbRfHoUA9CgBG6lGNc1AgGQUAI8nozl1RIEiBZseFOvO2zlv4qCtGdOP7wTWS8zjaxVdp9Csz0tyP9k1Ovcakrt2rZ+zfv79xiZaWlvKl7H9W1QF2W7X/7q233jK+nvn2228b5+6+++4yZMgQA5BMeP9EeXVjpxxCxUimJ45Il9IARjJtCzS+QAroBFhZlYOlNFntOdrtpwBgBNtAgfQpABgx+yTNCTVgBDBieY4nnnhCzjvvPAOIuN/j2/++a9cuBzRR59t///LLL4uqRLL/DBw4UH55z1r5y2vdgJH0uepQLQKMaMrV7AlQs1kchgJ1KQAYqUs2TkKBRBQAjCQiOzdFgUAFmh0X6szbum/O1YNZb879HlLnWmkHI3yVBjBiByNz586VX//614HjOsjuN2zYIEceeaSxP4r6aW9vl8mTJ8s111wje8pQKkZyMGcARjQ7sdkToGazOAwF6lJAJ8Cq68IpOImKkRR0Ak2IVAHASKRycjEUiESBZseFOvO2DsyIY8lKVEsdigJs0Kv5wEZVjDQKRtT53/zmNw0gMnHiRFm0aJF8+MMfNvwJn+uNxK0mfhHAiGYXNHsC1GwWh6FAXQroBFh1XTgFJwFGUtAJNCFSBQAjkcrJxVAgEgWaHRfqzNuAkUrXpnmJD2Ake2BExZbjx483QIj6TPeYMWPE3o+AkUjcauIXAYxodkGzJ0DNZnEYCtSlgE6AVdeFU3ASYCQFnUATIlUAMBKpnFwMBSJRoNlxoc68DRhxghGW0jQfQKS1IimKipGHH35YTjzxRMPI3OANMBKJW038IoARzS5o9gSo2SwOQ4G6FNAJsOq6cApOAoykoBNoQqQKAEYilZOLoUAkCjQ7LtSZtwEjTjDC5quAEcsiogAjdscBGInEjabuIoARzS5p9gSo2SwOQ4G6FNAJsOq6cApOAoykoBNoQqQKAEYilZOLoUAkCjQ7LtSZtwEjgBG3cevYhDon70uPACORuL3cXyRSMNLV1dXnp1hnZ6d0dHQECqq+HT1z5kxjM5tJkyalSvxmT4CpengakzsFdAKsrD40YCSrPUe7/RQAjGAbKJA+BZodF6p5e8mSJbJy5UpfMVQc3dbWFiiW7lIHnWupG+nG90m0Sz3DiBEj0KuGTaS9H3Xyx1r2tW7dOlmwYIE88MADNXPRWtfy0uvZtRukc/NbcuixB6XPWdEibQUUGOk3QOTYjxxePkfHF3r51ZY+94ehbc3QJZFnn322sakNYES7DzkQBUIrABgJLRknoEBiCgBGEpOeG6OArwJJgJGlS5fKqlWrfNukUx2gC0Z0rqUaohvfDx48OBJgQ7tMGenHijnp2AQVIzhzHQUirRgBjOhIzjEokLwCgJHk+4AWoICuAoARXaU4DgWapwBgxNQaMGLqoJOco1c4mBGlXoCR5vnGLN8JMKLZe82eADWbxWEoUJcCgJG6ZOMkFEhEAcBIIrJzUxQIVKDZcaHOvK2TnKel0mDT6y/KG3/tFKvYfNeuXYbe/fr1C9S9p+ddGTBgYE3rfPPNN+W993qko2OI77E614qjXXvuuWfDz5iHdu25+z4yap8xMqi///KvqMAbYKTmkOEAEQGMaJpBsydAzWZxGArUpYBOgFXXhVNwEnuMpKATaEKkCgBGIpWTi6FAJAo0Oy7UmbezAEae3vyYPPj8vbLboD2kfdBe5b7oE3ObwhZpCewfBVJaWoKPURfY1bdL+nb1SWtrq+/1dK4VR7v6tQTDn6K0q6e3W15+40/ywQNPkVMPm+bZT4CRSNwVF9FUADCiKVSzJ0DNZnEYCtSlgE6AVdeFU3ASYCQFnUATIlUAMBKpnFwMBSJRoNlxoc68nXYw8tuXHpTH/nuNHH3AZNln92GR9AMXybYCPb3vyu82/0YGDxgs08dfWvUwgJFs92/WWg8Y0eyxZk+Ams3iMBSoSwGdAKuuC6fgJMBICjqBJkSqAGAkUjm5GApEokCz40KdeTvNYOSdvr/Ibb+6QaaMPU92G/Q3kfQBF8mPAo9tuF+OGnGcHHOA86ukgJH89HEWngQwotlLzZ4ANZvFYShQlwI6AVZdF07BSYCRFHQCTYhUAcBIpHJyMRSIRIFmx4U683aawcjjf35AXvvLNhk74kOR6M9F8qVA585X5PmXH5dLT/pfjgfLEhh59tENzk5Rq8NqrfoyV5DpHVfrWiLG8rGWfjUOpF3lfvLS64DD9pOJfzuufEy9fpXP9ebLR2X/aR79qnxVrpPrRt4pM+4YLSuun5j9Z4roCXQCrIhu1fTLAEaaLjk3jFkBwEjMAnN5FKhDAcCIKZpu4nrX09+TEfscLEP/ZlQdanNKERRY+eRt8qWP/KPY92DRta9an4OOe/PV17e+WdVF3d3d0tbmv7GsOkF3M2Sda6nrbd++XYYM8d9wWB2jc62it2ufYZUNkgEjHt4nkgnw0a9Ky8SF5asvXdsn15XB+Vr5assJUvntdFm+aYXMGlkEVxjXM1qaRqfl2hta5IRFlfZOv/MVWXF+9tbJAkaisrmtcucnrxS5mbEalaJcp1oBwEi0VuH040vlkb7rBGwercZFuFokcWEIoXTm7XoDeK9m6FwrDBj52fpvy0H7jmNvkRB9XrRD73vqX+ULp/5vGdA6qPzoWQEj9Y4hXQAR9XisBZJoV6VHdbT30qtl69atVkFQlX3s3LlT2tvbjX+377ZsfaZL7TDd09Mjc+bMka985SsyaZJzjVnSzqHRCXDrj2bI8FkTbAGYmbRLCY6svWGGbLyI5Crpfg68/6NflRkbL8kkCHE/l06Aleq+CGhcsypG3JBMhAQrqzaT9nYDRqLqIQUyh8vsIx+RPquC0HhhIcCRqCQu0HUajQvDSqXm7cWLF8uPf/zjwDh6wIABgZfu7e01fh/0tRb1exWT17qWOk43vv/Ffy+XQ0YeCxgJ2/EFOv6+9bfL+Ud9Ufr3q3yOWde+atnq008/Lddff73ce++9gYpGbfe12pXUeKRdphlEZV9e/chSGt+hZgZjG+fZK0REZPNWWSsiE0dulK9+cqOMPnK2zC5VIziqSeyVJkusgK50zWnLZd2s2XKXiFjnGBDmxflm4Lf5TpkxT+RbP50lw0TBmBtltFGJYv+ziJHkibr26EpbRQWM6zwrV0zQo+4qYlZNbHRVvIjIzOWy8sjZ8tRU67nVPdfIlNLbOfs1xHgu896zf2YXcqk8slbkhJtHyyvGM5htXVO+ZinQNc6pVIZUaTBqhcxwVeA47l+6paGh8dzVlT0GvBozQWbPKv2u3Bfuah9LE3H0u3G/u2cYzyH2PnI8k7NfLCXUuVfKtyKDMoCRxiIN53gpVYxsdidYdruwoIn/uJXSOK9UIZXOn7m8ZPt2WzfHlzUmyk+jrlEeKxW/M2W1fczUOQ77rhNxVEx5gSBXG8t+KeC5VSm2zZ+YvkC9v3c/f8lPLXKN85Ifqpzn8rc2H+gcd65qH08/6xzbpo/16tfG7KnW2YCRWgpp/l7ZwqiNMt9VIbJ1szETyzBVoWkcY86pFdhZe9yWW2CNS8dYdL4Isca6cU7Z3u3P4FdBGlRZ6meXrnNs99OrnAnwO55VsHWMP+U7bXO8qYRtfDp8q/k861JQrZkEGFm6dKmsWrXK1+DrfbPpdUGdaxk9tXWrDBsWXDmrrkXFiKafKvBhVIz4d37U45GKkdJMo+m/6tELMOJnz0agVZ2YVw53TfT248V+rhlwrJimQISZdM+WUnJke+s1OiwYMYKOhaUAzQIjr8jom32WCDjesLkCPgeIcUMMW0Lmk8CZS4uciZsRRPqAkUqCOlHMYNN881fRwIIt/stpnKBFZO2ja2Xih8zCajtgMe71jDNJNftCQSEn8DEhhg2MqH1OVLBdCpoBI/HN/PFXjNjt05lcV2zJPlaHmXZkQLEpssZn3E60kgwrcTHG0goRmWGCzc1rZa1MlInG8jpvgOYYO7YkUAGNCkyscxzKWln76ESZaIxRH9jr/nf1TKunVKCnh78yntsD5lQAhB0qXSmGImrpkiOZsrenjsTM18+qsW3B5Mpzm+Pe3q8mtI3rBzASjbJ2OO3dX85xVfH/pXlEy35toLRk1xtLQNEO1sxqUb9xVN0Oc05x2mMFmJtzjbddrpWv3iBynYKN5fFogsfa47lk8zeskSnXKx9kf9HiN1faXq4oX6EDJmuBkZHmXKw0+JZcGelLgkYsCzASLrEAjDRibcU4FzACGKkHQDQD7NbTLsCIrz37JTHWCS4QYK8gUNULNijgDtQqVSiVe0z5dZiKkW+JzLtSZNoEmf2iLYH5mT9IcFRjlNp645jSXhuuwMl5bOU5DXBhvem1ZHC8Ka6ABsfbtdKxZoDpDio9NJi6RlpWj5blz6zw3QfCDUaMW3i8Pa46rhxkSk0wYryxH7Nc1t1tVu8Eg5HqvWZUn1IxohcYpAOMuMZ8GVJcIhsd1WO244zkQL2jFpnyUxPu3S4zyjZjJnLeFVJ2Zcp2qnyHASUmOgCfHZ6EGoelm9jfMjv3SXK3T/3d8iM1xqqnL1Dj6kaRJSIydUVpE2WRGaWxbPg5z/M8Ks/sQNJxTql9rsSs4rfMNphVdh5AyqcCQc9S9Y8CjOhrFXikC7JXHeuoFrF+q8BcjXFrqzAsV4BY97pZ5Mp5IjOOnC0bVaWjAcmrq1acbXFXhlhwMOjfbXZqt0v1Z2vzcQcYMe8YPJ5LNv/JjXKJAWedYMR7rqxz/Nk1NMargsjOlzPOlxMR2UQDlwGMmOJRMdKAEXGqQwHAiL9BUDFiapOlvU8AI7727PNWqBykjZbbbRUHVrBivOGNG4zcWQIiBkCogJGN8x4RmWhPCCoPFwaMlMvhy6ebAZ6jqqVKN92KkVpgZEYJiJTgj88GmZ5Lc0pvBu0Ao24wopY7KSBSCpBrgxGb7iUbeWTaCrmRpTRaIUT8YMS99MxrKU29YGS0qL5eM/pbZsXWvBmy4ubSUrgSrKu8dfYen9Zb4UfkBFeViB241TEOS0mjGCXszmViNu/gXDZYTqTMSpmaINfRwyUN186QFatHy7fG3ChXynyZcfeNBuR0AGDHeXVUjABG5JBDDpEHH3xQhg8frjXOwh6UiuV7PiBL+XYD7p+0xgda+M81zsolW5Vkae5eXgIi5eVs2mDENQ8Y87ML1DngvA8Yse+NZQcjWuO5VPFhgRUHGClB2qq5svGKEbM/HimPdRNKWlA4PXs5AUYAI2H9IMcHKwAYAYzUU5nhpVoaQBJgJGC81958tRSYqS+cuN/2lJfheCylsTaRq2spjUqUSkGGq+TdSGBsb5wdjxZiKY1TElcJf3n/Eueyg8iW0sy6q7T/iUri/L8c4gVGzASuFIjZNfYt+fdfSjPbqr5R5fql/V60l9IARkLHEc0AIxa8tH+hyLn5ao2lNB7jtrykZN5GGX7zOpmultDYYNow+9tuYwx67/9jJBA3XCkrFk2o2kvBFLPOcVjll2bLBMeXtSrJSxmAuMBIedNLuw9xPItdN2vZwHzZOOpGWTdTLaGxQU5jCaClQbVvrG6Du1LLtgyKpTTFACNWcu27+apzWWvVErigceveA8vaq6pUCVmZZ+zLT91zn+XuXGDVD4C45m2vpTQb7Ru7V4GRUuVKCZJUj2dzCcvto1eYX9DzACPVc2U8YKS8bGj07eVKuNCTQ8QnAEYAIxGbVOEvBxgBjABGbDag6M7ZZ58tCxcuzN1XaYyUwbV8JOhzvbqbr66Q6XLXz0rbxJWSFK9NRR1DzQjU1Jsn2wZmXmDEAAPeQKF689XSim2vUtvyzZ2VIN4bLroSN/XXgD1G/JYWOEGU/3NYCW5l/wV7P02X5aqi5m7nxq/lZNim40LbRpjudd/lZNC91tq9DMCAVFNkjcdnm1lKox8vNAuMlELCAOjmtRliKRHyGLcVO1cVZKWxqd5gOzZPLlV9LFkuy5+ZXb2hc0kmd1WXL6D03fjUYxzal/HMXC7qTfgKawld+QaujRpdm696+asq3+hYUme+BR99h7W/j7O83tuH1FExot5Ieyyf897LxW+TS30bDXskS2nCKhZ0vNtGXRUIAZuvetqv3W7Ube2br9rgpQPA2+/htYmytfFw+TGsJWnupTT2Ja/VduncLLmiiX0pqrHZuc949oslrA2iK7+3z5Wu6jDdPUYCltIY1WGljcuHlfyQBYGitIyw1wKMxAVGnpLvDpstt5Y75CpZvvVyGaf+/sRtcviZld9Yh1z189/JFceIrL/5CGPvvd/PO9rZnTXOMw52HWNd0++eIrZ22e62/ua5suX8W+RMd/HdKz+XueOvkdUuQzPus1/A746xneBq49TvPCi3TBtSOsDSzdUu674LPHQxzlTnPSbHWxqHHQgRHg8Y8RczDRUQXq2jXaYqnp/r7bO+veuhnO4axDyDkQh9R7msNHRw4LHGONp2cbX6FKjeZ6a+6+idlYqydr2mhj6quWAkbPP83hCHvU7Q8X4bOkZ5j7DXasZzh21Tdo4HjCTdV9m0X6/9sxwVIDVk9fwaWo4+W9+oVQFGTAWt+H758uVyxRVXyE033WT83/4T5qs0brhh/P0PX5eHvnemDDHAgFRAiasTg8GI/3nb754rk/9urO26JmSQEnCxbqOu//3Rdhhhb4A65w75w1lj5bDDbpU/uI8zAMVqmfqkHzRx/s5o031TzedWtzGe/Vn5Rvl8s41/KMMR6/4PyGGfMUGR+jGf7QERPzCirvvQ8dUwqdEBUsf5gBF/0QAQpjbsMVLHwIrjlGZPgLWfoc5ADTBSW9pEjgCMRCV7scFI6a2x51voqBSu5zp1+qt6bpXDcwAjSXdqNu0XMBKv3TQ7LtR5oaGTPMWVWHR3dxuf7e3p6ZH29nZZsmRJGZDog5Ht8vPLTpbVZ/jAh1jAiHnPzTaYYFjOK9tlvYiMG25VZJgVKf5gxMAQ3tcyrhcOjJjHb5ELjUoOH10cephgZOR3xspqmV6qJFHnLZXNh4ncKhd5wg8FTlbsf4tcIbfJ4ctGyDcOu0YWfON/QMxZJRhVhjK2Gh4LGDmqYE4rQ5syjFHn2q9TY0gCRgAjuVpK09XV1efXpZ2dndLR0RE4JJRTnTlzpixatCiXS2ninaK5OgroK6ATYOlfLV1HphuMpEsrWpMNBQAj2egnWlksBZIAIwo2rFy50ldoFUe3tbUFdkRvb6/x+9bW1poxea1rqQvY4/vFixfLsmXL5O2335bdd99ddtttNyOmnz17ttz77L/ImOETZJ/da3zc3J5su5NqzyUxlYQ83FKa0nkSACxcCtUCI+r3j01+UEYuWyqyxFUZ4rWUxqri8IAmzooR7woWcxnMHTLSqCIp/fnnU2X1MpGFqtJEXXeRyIVnrJbZG73AiAlOjLa+bC5TMpcQOUHM+ieeknHHmMuTjHaVrmXXo/LvYmtTACjysL771v+rXH7iIhnQOrD8W938sZatPvnkk/KlL31JHnjggcjt3u+CSY9H2hXsC93+K2q92Hy1WDEBT5thBQAjGe48ml44BebMmSPPPPOM8cWYlpYW4/nV/+1/tv5N53dexzz88MPy29/+Nt9fpSmc5fDAcSowZcoU+ctf/iJ77713nLcpX3vHjh2yYcMGOfbYY33vt2vXLunXr19ge6xV75b/8DtY51rq3HfffVcGDjQTWXWOii/eeeed8mVVwqogyc0rvywH7TuuNhixNcgAHap6wQIIsVSM2OFCcFfWAiOBZ9esGHHvP1IBPiYAqV7a4wlGnlwossiEHcc/OleWykLjQwsWzHC0sQRODIiitF02orx0xw5AjHPsUMrRH6qSxN7W0l4v7qoTjVHy77/9rjx15zbZ9V7lPbsuXKgF+tT4efnll+V3v/tdYEt0qq7UBXS3iMhTBYSXcOhlqsIeIxoDnENQIK0KAEbS2jO0CwWqFVBg5OCDDxaViFlJjf3/Xv+mrqL+PczxH/3oR2OTP88+JzbRuHCqFVDjccaMGTJunLEtaOw/Tz31lHz/+9+Xf/zHf/S9lwISgwYNCmyLbsWIzrXUjV5//XXZZ599jHuuW7dOrr32Wunq6jL+roCIqhY/77zz5PBPDA0NRoyL2JeUxAJGfKoaXKBANSVeMFLZY6Rqf5EwS2metIDIRTL1vjvKgMQLjKj7KHBibODqC0ZGGMuDFoi5tEZsFSOWoZWXzjgqfExdF6wUcW4S62+eK9d9T46Q06SfVKqZFNCoBR/tcM7v6pbd/+3f/m3g+CDRN+WJa8ldkPg62mepXVSMxD4tcgMUiEaBPCcpLKWJxka4SnoUaMZSmrifNs8+J27tuH46FUhiKc3SpUtl1apVvoIknVhMnjzZqBhRQGTIkCHGMpqLL75Y9PcYcW8oWgIji0pLQ2IBI9YGpY1uvlrDTmtWjDg3X61aFqS5+aqxrEYtD1q0WmTlWGOPkpEeMMMCPY9NLm3U6ri+fSmN2PZNKcGOw8wv3JhLh2znGxUnI2WF7Ss3YWBSnHuMZCmh9rIknbGtzqOSxVQvDXoBRtI5d9MqFKhSIM9JCmAkWwZf9UnQ8ud6s/UccbYWMBKnulwbBepTADBi6mYlYt/85jdlwYIFxnI8C4hYyuqDEatCxL6spPbneq2lNuWlN7YuNfbMUBuLenzm1/6lFseGof9TCVP+XK/tWmGS/CqrCglGrOUzt9q/JuPap6T6c73WfiNOgFG1LMZonOszvSUwMvWsB2S12sbGVv1R0eY0+cZ3xsqC+6wlN/ZPK9uW09iX3aRk81XASMUidaABejWuF2CkvrmVs1Cg6QoARpouOTf0UmDznTLjjtGy4vqJ6BOgAGAE80CB9CkAGHGCEfW3uXPnyi233FLVWaHASPq6uhgtqlGN0wwRqBjxV1kHZthBZVB/6VwLMAIYCRzzzZ4Am+GAat/D/EThxnl9ct2HREQlMfNEvvXTWTJMzN/N/lnpKp6fB1WfDr1RRm9aIVN+PUOGz5ogj/RdJxPVJ4MnLrTdfros37RCZm3+qrTcPFpeMa5vfnZU1pbuXfq7eVbp+JEixtvmF+dLn5FYqTZdKXLzt0Tm2dpmnLPUvLd6hlGz5S77v9UWIndHAEbq7dLS53Dt1nvnK7Li/I2mrd85QWbPUlZasVFjolJ2Osu0uunG8cNESuOg/HfLxm1jSX1u84RF5s3M48Qcd0c+In3Xj66Mz5GmXU9Y+4qMvtk2ZtU91Jiat1GGO8aceb1vyZWl8SPGeFtXapv9vuWxUyWZ3QfYxrDHfdTzemmg/u12mSHrZpXGZPnZS75n2vLy75aWfYGIV/tGGxqbPsb4s+EXTI1MvSY6znPqbvqpWSPF7JfVU5z6fqjUh3fPMP2Tw4/Y/Eu9ZlXjPMBITMLGcVmXbVh25lkZNXWNay6s+Adfn3HzaFl+5GyZrfxCebxU5lplw8b4ENPmxT53+viWyhh3Xsc+54t9rjWecYXMMMZM0O6quh4AACAASURBVL3jEDg912x2XKgzb6c54fnZ+m/Xt8dIero83y0BjBj9qzOGjLhu61bj89RBPzrXAkBUFMybXlSM5M5lBoCRzWtlrUyUiSqRMAIvW2JR1sH69/mycdQamaLAhPpdOfGwwwwnGNlYSgjNZMjVDivZ++kscQRrZTBSSnCMdtnu62qnE6rkrvMCH0gnwMqqIvEupXHaurKhK+VbJTBygiwsLQMxbMtKog0AIiaYswM/KQFCa+mIAR5XiMgMAz46bbs6+VgztQJBpqxukTVTTYhYadMwI0G6cUwJxJQAjdleczK3xsArY24sPYf697Wy9tGJMlHB0BIALcNRm1E4ki/HMzrbYJzio8ElG23AVN25nNCVgIYsN0GE63zf9pV8i3oeA4yoxNOAHBNdENWup8t/eYGREni6q5RYKv9U0dXtZ6IfOYCR6DWN64pbH10r8qGJYoww37nKaTP2MRs0Xq4r+Qz7vLhimg3MWi8YFJy0+SJrzKvxZfoJvzGuA0ZKY/NnFvy1naNebtjuHZfGabkuYMTsCd0EETCSFstNbzuoGPHvGx1oEGY88rWccP6rHr0AI+n1NXW2zFUVoq7iqAzxeGNsgBLrx3q7XqrWsP65Fhi5WeTKeSIzjpwtG0tBnHqbba8xsd7Im5Uo5pt488f+pt6VsFS95VXHu9pWp1JZOw0wUm+PBYERGxw0bG2jzHdUL5jLRcqwYvTt0nKzskCRKT81qxyM6om7zaosCw7aW1qpcnBWTdirKSpveafIGqOCygKF1cDCeittv2559NqqVRzXN0NhZzWZB3T0AjDmG+yKBqpixX6cs+22yhcP+GqvGnG0z16RZtuvxFllUvIW5Wofl38xzqtU5Bjgaczyct8oaFVpN2BEZzTl2edUPb99rinNmQbotM1V9jHnBiNuaO/0GVZVpb1iUlV8Kf+jqiWvFJk2QWa/aAJB48dqj2v/nuoxpAFGDNg4WpY/s6LkW6xzfO6tYxwZPQYwYnYcYCSjBpzCZgNG/DsFMGJqk6UKm5aenp7Kh6ddfbtt2zYZOnRo4DBU36qeNm2aXH/99TJp0qRUDdlmT4DpePiAipFS8mEmJDUqRtbOkBUTzSRRp2JElQkrIFJ5C+53fb+lND4VI7Zkteg7GuQ5SUmuYqQeMDJaHpm2QtaM/paMvvlKkXkzZMXNFTBir/aw+wTzza9VMaL+bwcgpSVltmtZxZ5+CdgjckKlAqKURIlt6U51xUiCYETMZUOe7XNVjNgrYdzVMxU9a1SMqOU8ClaVgK25lNC5PCpuwErFSDpmRJ1WmLChBNw1qxsjAyNqKZ8CIrZKqWq/0SfXlSqgqsdQLTAyowREShDEgK6lc2rcW0e7rB3T7LhQzds33HCD3H///b5SqTi6ra0tUMqoEwvd+H7F08vk/cPGyz67By8/yJod0N7oFFBg5MrJN8iA1oHli+raV1rtnnaZXVnEfgSMROcbUnKlGmDE2g/EgCTrzH1CqipGKnuMlN+wBlWM2MpwK2W/pcqU0j4B9rL8yl4CrmU55SU+7qU0lX0UHMsdUqJ4s5oBGKlX6eClNNYeHdpLaaz9P25eJ9PVEhpb8m2+YS7ty2NfgqOSGmPDUtceI/ZNTB/9qsy4eZ3ItMqyGePNnqPSwf3GuTRW7ACxBEkm2Pb3sJSLYimNmaBVoGkFXtj3UpnoXIrj2z7lJ26X0aXqm8oeI7Z/89LTDXZdS2lmW0sGFJAp77FkrxKhYkRnNOXZ57jhgwU0jTHyjLkcLGjZZ7ilNNZca86LlaU0qurJBmRKS8gq86hZqWUspbGPO8cYrwFGZt1l2+vIgrGuylDH/K5jGdk9BjASLuEBjGTX1pvVcsCIv9K6FSNFBBBeqqVBL5bSNMtzNO0+QZuv2jahXLJclj8zu7JJa7l97nX8a2TKWpETJi6sbEBp3xfEWJ9cASz2gM6xgVzNzVf99hixlRQbbSzmMhr15HlOUpKrGDlB1s2cLnf9TC3t0tx81YCLo+V2a+PTk9bYkm/ncpnK5qtWQuIcn9XjpXrfn6A305XflaCE2lh55nJjo8cVtn1KKu7HfyldVaLntwGtu/LCtfnqCrH0FKksl7Hd19Y++7Icx1IEW6JWvZmtuaeKY48kNxixgGx582m1RMm9zMcOYKN30FSMRK9pbFe0LeVaeqfaPNi2pM6+7NO2rEV7vJReQkyfeZfcVRqf9s3KLTDr2MfLY1mPY/N0xxhXm0i7l63aNmoug0Vro3OrYqTywsG5h1hsKqfiwkmAkaVLl8qqVat8n18nGYi6YoSlNKkwx1w0gqU0jYMR3fFYz54ZjQCIIrYLMJILt8RDFEEBwEjUvWyCwspXlKK+fsjr2Ur4s1m0bH8bns0nCNljgYcDRqJUM8PXcm1y3Iwn8YI2zbhvFu4BGDF7STfhYfPVLFh1sm0EjABG8gRsACPJ+hPujgLaCgBGtKXSPDA9YMTaULV6w1TNR0nFYYARezcARlJhlMk3AjCSfB/YWgAYAYykyiBz0BgTjHzNsceILnjLU0Lt1ZU61WBhQCV6hfNf9egFGMmBU+IRiqEAYKQY/cxT5kMBwEg++pGnyJcCgJFwicUvnv+xDBqwhxww5LB8GQJPE4kCPb3vyOrfLZf5p9/kuB5gxJQDMGLqkNRSQMCIa5g3ewKMxMtwERTwUQAwgmmgQHYUAIxkp69oaXEUaHZcqDNv6yRPSSUWL735nDz84iqZ+IG/LY6R8KTaCvzxlSektV+LnHXUHMCIh2o6Y1udBkhKD0iiYkR7+HMgCiSrgE6AlWwL6797vJuv1t8uzkSBehUAjNSrHOehQHwKAEZMbcMkYssf+6bs0baPjBk2Ib6O4cqZU+C1tzbJoxvulysmXS977TYEMAIY8bXhpMAuFSOuLmn2BJg5r0aDM6UAYCRT3UVjC64AYKTgBsDjp1KBZseFOvO2zlvlJBOL7p4u+elvl0mfiIzqOET23O190pLK3qVRzVCg692d8vKODfLnzudkxoTLZPSQQ6tuGwa8BbU5SbunXeEAal70omKkGV6Ee6BABAroBFgR3CaRS1Axkojs3DRGBQAjMYrLpVGgTgUAI6Zw9SSu6zc9LL9/+QnZ0fWaSJ/CJGLAEvVTC5T09fVJS0uto0R27dol/fr1C+xdnWsVpV29u3ZJa5P12r3tb+T97xsrx42eIoMH7O7ZV/XYl9eFACMVVdIOUHMDRrq6uiz/UfVMnZ2d0tHREeiguru7ZebMmbJo0SKZNGlSnVNVPKc1ewKM5ym4KgqYCgBGsAQUyI4CgJHs9BUtLY4CzY4L1by9ZMkSWblypa/IKo5ua2sL7ATdBFHnWupGuvE97TK7Bb1MHbAvUwfGY8Vd6dhElvSiYqQ48QBPmnEFACMZ70CaXygFACOF6m4eNiMKJAFGli5dKqtWrfJViDfBFWlUpcE777wjBxxwAHoNHlxzVFGZYUqkM4bUceiFXvZB5QVsACM13Q4HoEA6FACMpKMfaAUK6CgAGNFRiWNQoLkKAEZMvdOcID7//PMyefJkwAhgRLsyAzBiDhfdygz08tcLMNLcOZm7oUDdCgBG6paOE1Gg6QoARpouOTdEgZoKAEYAI3YjIUEkoXY7DR2bAEBUVMubXoCRmtMoB6BAOhQAjKSjH2gFCugoABjRUYljUKC5CgBG0g9GWErD0hDLKwAg8gsgvDy/DmRR58VZ8QYYae6czN1QoG4FACN1S8eJKNB0BQAjTZecG6JATQUAI+kHI8OGDQvsR53kiYSahNrLiOJMqNOa6NMuf3fCHiM1p0wOQIH0KgAYSW/f0DIUcCsAGMEmUCB9CgBGACN2q9SBLOp4EmpTNfQydQC85Re8UTGSvnmbFqGApwKAEQwDBbKjAGAkO31FS4ujAGAk/WCEpTQACMsjASDyCyC8Zp00gDfASHHiAZ404woARjLegTS/UAoARgrV3TxsRhQAjKQfjPBVGsAIYKTaoepAA0BS4yAJMJKRyZxmogBgBBtAgewoABjJTl/R0uIoABgBjNitXSfZVMezlMZUDb1MHQAQjQMIr1knDfbVsnXr1j6/KXHnzp3S3t5u/Lqvr09aWlrKf1Z/UH/v6emROXPmyFe+8hWZNGlSqmbXZk+AqXp4GpM7BQAjuetSHijHCgBGcty5PFpmFWh2XKjm7cWLF8uPf/zjwDh6wIABgZr29vYav29tbQ08TsXkta6lLqAb39e6Vhzt6u7uliFDhqBXDZtIez/q5I9J2BftEiN3r6V9Ue2LipHMTu80vGgKAEaK1uM8b5YVAIxkufdoe14VSAKMLF26VFatWuUrqc5bUt5QV+RDr4oWVLKYWujYhDoOvdDL7oj5Kk1eZ3qeqxAKAEYK0c08ZE4UAIzkpCN5jFwpABgxu5MEkQSxVoLoNfABEKYqgMr8gkoqRnI15fMweVYAMJLn3uXZ8qYAYCRvPcrz5EEBwEj6wQhfpaECwvI1AIj8Aoi0grfcg5E999wzD3N5qp9Bd41pqh8iI4178803A0tyM/IYVc184YUXZPr06XLooYdm9RFoNwpUKXDOOefIueeem1llLBjLPJrZLqThLgXUHLpw4cKm7Ymn80JD5y18kRJEvkoDGAGMVLtu/ERFkzgr3nINRlauXElQ0AQF/u3f/s24i0oC+IlfgbPOOiv+mzT5DgqMPPfcc02+azFv99hjj8n48eNl4MCBxRSgyU+d5fGqkjqVSPITvwJqXB5//PHx34g7iAJ9zfpYAGDENDidpE4dpxIewEg4vYYNGxY4qnW0LxJ4Qy/sKwi85RqMMP83R4Gvfe1rxo2+/OUvN+eG3AUFUKAuBe6//36ZMWOG8RWxL33pS3Vdg5NQAAWiVeAHP/iBfPazn5Vvf/vbopZg8ZMfBQAj4cEIS2lIXIMSVy/voAN/LPAGGMG+ACP5mWNT+SSAkVR2C41CgSoFPvShD4l6M93R0SGbN2+WtrY2VEIBFEhYgdGjR8uf/vQnOeSQQ6icS7gvor49YCQ8GCFxJXEFjFR7Ih34Q+VPRbd69aJiJOpZsIDXA4wUsNN55MwpcN9998msWbOMpRF77LGHLFq0SObPn5+556DBKJAnBVS1iKreeu2112S33XaT73znO3LBBRfk6REL/SyAEcCIfQCQuDaeuHo5FJ0kWJ0X594UtMvf1WfJ7lu6urr6/B6ls7PTeLMY9NPd3S0zZ840guxmrdks9CybwocHjKSwU2gSCrgUsKpFrH+magQTQYHkFbCqRayWUDWSfJ9E2QIFRpYsWSJBe96pOLpW9Z7uJvc611LPpxvfJ9Eu9QwjRozw7QadZyySXjp5WhL9SLtEdGw17eOxaP1IxUiUM2BBrwUYKWjH89iZUcBeLdLe3i47d+6kaiQzvUdD86rA97//fVmwYIFRLWL9UDWSr96mYsTszzBv9Nl8NZxeLD1CL8trZqkyw8vTh/ETcdk9YCRfc3AiTwMYSUR2booC2goceeSR8uKLL8rgwYNFTZzqDcAbb7whfX198uqrr8qgQYO0r8WBKIAC0SgwfPhwYxyqr6SoN/gq0Nu+fbvsu+++xp4j/GRfAcAIYMRuxSSuFTV0kmD0Qi+vWSDOJVGAkezPu4k/AWAk8S6gASjgq4B6+zZlyhRjH4PPfe5zMnbsWHnooYfkl7/8pfH3e++9V0466SQURAEUaKIC69atk9NOO02+/vWvy2WXXSZ/8zd/I2+99Zao+fTGG2+U1atXy4QJE5rYIm4VhwKAkfBghK/SUAFhjUXACGAEMBLHzMQ1Y1UAMBKrvFwcBRpWQK23bm1tNa5z8MEHG2BEva3mBwVQIB0KWGAkHa2hFVEpABgJD0biKpH36lOdqgV1XpxvqGmX/2gDjABGACNRzUZcp2kKAEaaJjU3QoGGFQCMNCwhF0CByBUAjEQuaSouCBgBjNgNkUSfRL/ZiT7gLRx4YylNKqbObDcCMJLt/qP1xVIAMFKs/uZps6EAYCQb/RS2lYCR8GCEpTQspbHGGSAJkNRskAQYCTvLcXyVAoARjAIFsqMAYCQ7fUVLi6MAYCSffQ0YCQ9G+CoNYAQwUu0PdZZ9AZIaB0mAkXzOxU19KsBIU+XmZijQkAKAkYbk42QUiEUBwEgssiZ+UcAIYMRuhCSujSeuXoNaBxqo89grJvx4LNqePy09PT19fjPHtm3bZOjQoYETS3d3t0ybNk2uv/56mTRpUuKTEA1ovgKAkeZrzh1RoF4FACP1Ksd5KBCfAoCR+LRN8soKjNxwww1y//33+zZDxdFtbW2BzYw6odaN75Nol1pKM2rUKPQaPLim6aa5H3XyxyTsi3bpVyQV0b4AIzXdDgfUUgAwUkshfo8C6VEAMJKevqAlKGApABjJpy0ARsK9oS5iIuZl+boVEOiFfdntp0gANS7AxVKafM7FTX0qwEhT5eZmKNCQAoCRhuTjZBSIRQHASCyyJn5RltKES1xZ6oBecSb62Bf2Vcu+ACOJT5vZbwBgJPt9yBMURwHASHH6mifNjgKAkez0VZiWAkbCJ2J8lUZ/qQOJfnj7KtqeGY1UJBXRvgAjYWY4jvVUADCCYaBAdhQAjGSnr2hpcRQAjOSzrwEj4RNXvkoDGLG8QdRLQ4qY6ANG/OcWL/sCjORzLm7qUwFGmio3N0OBhhQAjDQkHyejQCwKAEZikTXxiwJGACN2IyTRr6ihs48KeqGXlxOPE3ABRhKfNrPfAMBI9vuQJyiOAoCR4vQ1T5odBQAj2emrMC0FjIQHIyyloWKEipFqLwNIqmgCGAkzC3Fs0xUAjDRdcm6IAnUrABipWzpORIHYFACMxCZtohcGjIQHI+wBARgBjABGghw3YCTRaY2b11IAMFJLIX6PAulRADCSnr6gJShgKQAYyactAEYAI3bLZmlIRQ0qICpaxJnoe3lWHe3VeUVsF0tp8jkXN/WpACNNlZuboUBDCgBGGpKPk1EgFgUAI7HImvhFASPhwQhLaagYsQYuIAmQ5OXE4wQ2LV1dXX1+M0dnZ6d0dHQETizd3d0yc+ZMWb9+vXFcX1+ftLS0JD4Z0YDmKaDIo/oZPHhw827KnVAABepS4I033hCVhPXr16+u8zkJBVAgegVef/112WeffaK/MFdMXIFx48bJypUrfduh4ui2trbAduomiDrXUjfSje+TaNeGDRvkuOOOQ68aNpH2ftTJH5OwL9olkgc/EVc/RlIxYjlsNUgffvhhOfHEEx0Orbe31/h7a2trTchSa5CoC2zbtk2GDh3a8LVoV0VCnUHip9dNN91kXOjqq682/q9zLfoxnPbohV5uh1ev/xo/frz8x3/8h+y7776OS+JXTTnwX6YO9dqX38SMfQXb13777Scvv/xyWT70ytd43GOPPXxjVp2ydl0wonMt1ZA437h6PWiYdvG5XipGLBsqkt2zt0467D4SMGKvFHjppZfkgAMOcPhFDLsih87kkDW93EtpdJ4x7RMzDiodDqrRAIt+rO5Hv6U0aQ6U6UfGY94DZfdSGsaj2ePEE6YOWYsL3XN3mH5kKQ12n3d/7x4f+Pv0+PvIwYhXIlMkh17EAB4w4v0iCLvPNxBsJPBL0k8ARvr7vrklEatIg/9qrv8CjHgPyzAJdZJ+1c+pkPCkJ+HhRYv/1Ie/b66/B4yk198DRkSkf38CZZ3gw89xAkYAIwSk2XnDAxjB3zfi77MKBNOeuAJG0hsok1CTUAO4AFz2UQBIyi9IihyMsJRmWMNvI7M24AAjgBHACGCE0tdqPwCAqGhCYhGcWABGACNBwWPW4sJGACpLabITT6QdOFOZgV8N61cjByMPPfSQTJ482dGOIjn0IiaIgBHASBHtvpHAL0m9qBihYgRgkz5gAxghgA8bwOe1koXNVwEjvGjhRUuQP4zzRQtghKU0hu01EigDRgAjSSb6vLEIl+gDRsLphX2hVyPzoy5ABYwARgAj5tdyACN6MbmylzgTxLyCN+JV7CsIvEUORlhKw1IanSASh16ZctDL1ILKsnA2Ua9egBESfR2fU699AZLqsy/ACGAEMGIm+iylIXGlYoSKkdxUjHg9CAFWcxKepAJSKkaoGIHAZyeQAYzUl7i6Rzlv6kxFdCALILx2DAAYAYwARqiAsGwAv8oLM91qQ/tx5Nu159paerVs3bq1z88Z79y5U9rb241f9/X1SUtLS/nP6g/q7z09PTJgwIAgfy69vb3G71tbWwOP07mWugDtMmVMi1633nqr0Z6rrroqVe1yG1ta9KJd3m4AP2G64rj96gknnCD33HOPDB061NER+NV0+VX8RLH8xJgxY+TFF18sPzTjkfFoHwHMj82ZH8mHyNN0cgXGY37HI0tp2GPEmAd06DSf661MmY3o5Z54da6lzuENtakcepk61PtmgIoRKkZ0xlC99uWXWOC/gv0XFSPelqNjq8yP4WKTtOvFUhriHMuimYfCjW30alyvyMEIX6VhjxECmcYSVxILEledMVTvBAgYwb7itC/8V332BRgBjPiNnUZAeBbHI5uvAkYAI9Ujl3m7okmcL1oAI1SMaL+Fp2KkcRLpFaToOLu0v+Fhj5HsBDKAkfoSV/fYjXNixk/4p4j1AsG0J4iAEcAIYISv0lg2QFzIC0a3P9CxibzOj82MvyIHI3yVhooRncFLoh8OsqAXerknhnonQMAIYETHR9drX2kHEM0MsMIALsAIYAQwwldpACPOUcA8FC72Ra/G9YocjHg5djqq8Y4KE2A1O/DjqzTe4Qx2n2+7r4fmpwFwAUYAI4CRyuhNS+UPYAQwAhhhLzXACGDEzw8wbzdn3gaMsJTGsLRGBhxgBDDCUhq9MQQYCQfL0qAXFRCApEbmR12AChgBjABGACOAEcAIYGRwkCs0fhfnC43IwQhLaVhKoxNExm3Yaa6w0Q2Um135Q7uKAbioGCHR1/HRVLyFg3iN6gUYAYwARlhKAxgBjABGcgZG+CoNYEQn6AaMhAu60Qu93JNlvYkYYAQwouOj67UvKmzqsy/ACGAEMMLmq4ARwAhgJGEw0tXV1efXCZ2dndLR0RFY0tLd3S1tbW3lYx5//HE57rjjHOf09vYaf29tbQ11rSjb5XUt2lVRxd2PYfT6h3/4B+PwL33pS8b/da6ljqvHvsK0y30s7TIVwe6jsfus2tdRRx0lq1atEvfyJ8aj2aP4CfxEPWO7Ub+67777yquvvlq+NeOR8Wi3w0bty23TabavDRs2VOUR9vbr+Ogi6RU2TyOODpfXolex9GIpDXuMGGO+kTeI7DHijfB441rRpRH7cqurcy11TpxrEL16PCvtomKkvjf67j7HvkxFsmL33l46PX6CihHvHsK+TF2KFE+88847csABB/gNWS2fUyS92OONecgaLNh943lH5GDEy5PRUY13VJoTMQVGbrvtNhk1apTRzF27dkm/fv18JzXrF++++64MHDgw8Dida/X1mUVPLS0tDV9LXSDr7XrzzTdFVfF89KMf9dSD8Zjv8VgLJAFGACMq2fzXf/1XWbZsmey9996efgK/WpGlGfPQG2+8IU8//XT5poA3wJt9YDJvF3veTjvYdbcP/4X/yqr/AoxQMWLYrs5bmaCJef369eUxoFPmqA7evn27DBkyJBBm6Fwr6pLJrLdr8eLFMnfuXPnYxz4GGBlWvD1/ACPeLoXEwplYfOITn5CPf/zjcuKJJ3oKhl+tyNKseWjcuHGAEZc16sQm6hQSMRKxrCZiXg4YuzdVYd4GCHqNjzj9feRghK/SkIjh0JN16J/+9Kfl4osvpmJk69aqfTRqQQMvB5y3iZmKESpGlI/GT5ijPc4Ai4TH/71H3vyq35NiX+GBDUtp9F5W4r/CQQP0Qi+3n/aahyIHI3yVBjACGAGMACD8E4KkA2XACGAEMFIZn0mPRxJqxqNOzFQkkPT888/L5MmTfSdR9MJ/1RNjAkYAI4CRwcGf/CnSRMPmTMUh8LwJ5k2w3fm7g0jACIkYYITEgsTCO+8mLgyXPMWhF2CkOPHqYPI0KhdtrlgHesYNuCKvGGEpDRUjaTDsIpcwKzByySWXyEc+8hHPyC+OQAbwlp1ABjACGLHACH6CpTTWJMG8nWylJwli5YUGS2myE09Q8UY8oTN3ZCnviByMeA2SLAlS5ISaiTkflQYXXHCBXHrppYAR9hgxDJqKERIer+oA/EQ+/D3zNv0YVCFI4krimrfElTzNb1SzWW1YX+i5x0hPT4/5rVOPn23btsnQoUP9e0BEdHZrjxqM0C6zS3ScnToOvYql14UXXmhsvnr66ac3pWIE+8qWfY0dO1bWrFlTtTEt/Zitfmx03sZPmApi98Wy+7a2tsCYlni1Ig/xfUUL/AR+wu448BP59RMtUYORTZs2yahRoxwTDwaUXwNqhNwy0cQz0ZDwkPAEUXPASDRvELPuv9SSO1VZNnXqVAAqL4B40VIaBcSryceraimNO4+wOymADcDGPWnxothUBP/VuP+KfCkNX6VhjxFdB8XXAMKBEV29VIn8ZZdd1rSKEd12UfJt9nfSerHHSDRgJOl+9HvtrduuOXPmyOWXX46fYMmdYUrM2/EkFrrjkfmxMj+y+Srj0Zrfok70GY/x5B158l+AERHp359AWScowkFVUpE060XCkw4A0WjiGtdEAxjB3yv/hZ/ATwRVlqXVf9Gu/PsvwAhgBDBS7enSnHfEFa8m4e8jByN8lYaKEZ3Bm4Y350kMOK97Rq0XCQ8JT1DCAxjJf2Kh85Uo/AR+AjBSPSPzAij5F0B8lQYwAhgBjPjlaHHnj5GDEa8HYaJJfqLRCZTzRPyaASDSqhcJDwkPYISEJyiosCpGrrjiiqbtMUIJMyXMdpskLiQu9PJR+An8BH7Ce/bWeYmKX23crwJGWEpjWBEDrjKYsj4xKzBCwpP8Xh5prUiiYoSKEeXvP/Wpya7xxgAAIABJREFUT8lnPvMZwAh7jGjHAHG/qSvyC420vmihXbxoobKMFy21XrTkyU9EDkZYSsNSGh3IQoAVjmqG0YuEh0CGihECmVqBDH4CP0HCg5+o5SeSSHhYSqP3sjJMXJhEP1KpTj9a/iVLlSyRgxG+SgMYAYyYriApR0DCQ8IDGCHhqZXw4CfwE4AR/EQtP5FEQs3mqyTUWUyoqXjz9yZJ5UP1+C/ACEtpDEvWgRlZMuwiOygSHhIewAgJT62EZ/bs2fLZz35WTjvtNM9D8fcVWZgfK1pkfalpPYFykeOJJPQCjOjF5FSMhPPR6IVebl/uFee0dHV19fkFUJ2dndLR0REUX0l3d7e0tbWVj9myZYuMGDHCcY5ugOW+VpTt8roW7aqooqM9emVDr4suukguu+wymTJlSkMJj45NqBvU4ycYj+H8apR6HXXUUbJq1Spxl7nSj6bKRbH7Cy+8UC6//HL8RB1xTpTjkTgneM+fooxHexxddPtSfe7OI+ya6NgE8Wo24lXs3uwn4q/0xF+RV4w04tB13spA/CB+OsTPyw6LYl+8CTZ7nzebpg5uu2fzVTZfVTaBn8BP2OfJosyPSVRAsNcCFRDWWNMFNoxHUzH0CpfzoVfjegFGWErjmTwBuLK7VwwJDwlPUMIDGAGMWGDkyiuvlFNPPdWzaIEAq/EAq8iAHgDBPAR4q/YA+FX8qte8wIs87xd5nsFJzC8+IwcjfJUmuwk1gUw+AhnASD76Ma7xCBgBjCgwMmvWLPnc5z4HGOFzvdovR6jEC5fUoVd9evFVGipsqLCpRgI6VUSAt3A+x3OPkb6+Pt89RuohWHyVBjCiM3gJGMIN3jB6KTDCm2CW0lgWxlIaUwkCBqfPAYwAUHmjzxt9vzey6t91Yrk4/Cqbr+ppHyYujOtFSxJv9L3uqWOr6BVf3pEn+4q8YgQwAhjBQSWbiJHwkPAEJTxUjFAxQsVIZYTU8wLIKzCPI0FkbwoSxCK+OQeMYPdFtHv8fTrsPnIwwlIawAhgBDDiThx0bILEIhzNr1cvwAhgxAIjn//85xv+Ko3O2OZNXbixjV7o5Z5D6/X3WXyjz1KadCSIVGb411MVaTwWDdhEDkZ4kwIYIVBOHoyQ8LCUxvLFLKVJdjymtcT0/PPPl6uuugowwh4jxgBh3sZP8ELDPxGmsszUBj+Bn8i7nwCM8FUabWcHIQ33FispvdRSGsAIYAQw4py+kxqPgBGzH0gsSCzsI5LxmI14Iq3+i3bhV+3+BGADsIkK2EQORlhKQ8UIDipZB8WbYAKGoICBpTQspVE+Gj+BnyCxqK4QANgkD2xYSkNlhmWFjMfkx2PhltJs3brV96s0O3fulPb2dqNX1MdrWlpayn9Wf1B/7+npkQEDBpR77rnnnpNDDz3UMdv09vYaf29tba2ehWz/4r6W38H1tMvrWrTL7HqvfkSvcHafJr0uu+wyufTSS+XDH/6w5xDC7ott9yeccILcc889MnToUId94FdNOYoyDykfcfnll8uJJ56InwgZ56TJ39vjL9qV3XmbfjStV81DmzdvNvII3bwDu8fuizJv4ycqfiIsn9D1E5FXjPBVGipGqBgxh19SpFu9Cf7CF74gp5xyimfCk1S7KH01uyPpJQVUjFAxonz0eeedJ3PnzsVPsMeI4ZeYt5Odt5kfK/MjX6VhPFrBK/FqJYzX8dHo1bhekYMRltIARnQGbxoSRE9qkILEtdF2AUbSASAa7ce4AmXACGAEMFIZnUmDyrT6CdqFn9CJ5eJIxFhKAxgBjFR74KTGY+GW0vSpWjWfHwIGUxgdYyTRD0fp0Cs+vXgTDBixu3S+SsObYPcUDxgBjHjZRC0Yy7wd37xdS/s4AETREh6vVIf4nvmxHl/IeAznC7OkV+QVI16OJ0uC4Dj9MFlyS0MIGMIl+oCRcHoVzb6oGOFNsEoGzj33XJk3b56cfPLJnk6feTu/gR9xDnEOLz558WkfBfh7/L2XVyyin4gcjLCUhqU0EPhkCbwCI1/84hdJeNg7wLPiDTACGAGMUDFSz1tSKkbCJU/oVZ9eLKWhUt2yHIBNuDGEXo3rFTkYYfNVwAhgBDBST9CNQ2/coeu8CQaMAEYAI4CRenw0iX44H41e9enF5quAEcBIdTSnk1sRR4fzOV56AUZEpH9/AmUGXH4CZUrkzb4sYgkgYMRLgWRBZVqXan3yk5+Uq6++msoyKss8K8v8RhJ+1VRGJ2ZiHgqXpFh6AUawL8AIYMQ/mos3vo8cjLCUhooRAoZkEzHACGDEPqGw+Wqy4zHNYGT+/PkyefJkz/iDN0/hkjr0Qi+vgQRICg+SWEoDGAGMAEYSAyNdXV2+X6Xp7OyUjo6OoLZJd3e3tLW1BR7T29tr/L61tbXha6kL0C5TRh3t0atickXR61Of+pR84QtfkJNOOslzvDEew9lE3vQ66qijZNWqVeL+IgF+tVh+dfbs2TJ37lz8BHEO8YRtpsybv/cLuvH3xfL35Glmf2P32L3dJ3r5+8grRrycMG9SeJPCmxR/JhhFhc3ixYtl2rRpcsghhxhfm1Al8upN8FVXXSW33nqr4+aMx2KPR/YYYemk8jlqKQ0VI/GW5Hp5/Sj8vXVdnWvh74vt7/0iDypZTGV0xpA6Dr3Qyz6W8Kv59auRgxGW0rCUhonGdBjNdJwHHXSQMXGfeeaZsm3bNjn++OPl7rvvli1btsh1111n/Gf9NLNdBPDVYWnSARZgBDCifPTMmTNlwYIFMmnSJM/cCT+R38APYOP/ogK7T97uWUoDsCFerfZROrkV/qtx/xU5GOGrNIARncELgQ83eGvpdc8998jFF19sXFQFFbt27TKWWo0bN06efPJJh4fFcYbTPm96AUYAI4CRig9IGlTyRp/xqBMz5W0eCrJ7Nl8FjABGACP++DreCi7ACF+lMWyPiTn7gfIxxxwj69atKz/I3nvvLf/yL/8i06dPB4z4eNgi2j1ghEQMMJJ9f8+87XTqAC5TD505rdaLFktZnWvFAWwAI/noR/c+Zu4wLCn7ol3YVxB4ixyMsJSGihEdZ5f2iTmLjlNVjVx00UXyxhtvGGN+/PjxDlACgYfAKwUAI4ARwAhgpJ4khXk7XLUhetWnF0tpSFyJV4lXc1Mx4vUgcRDlLCauujQfvcJNpuhV0UvBkPXr14uqFrn99tuNDVndP+hVbPsCjABGFBg555xz5Nprr/X9Kg1+oth+wi8opTIjP5UZxNEACAAEACIpAOF13zS8WI+8YgQwQsVIGgw7rQMu7nb95Cc/kUsvvdSoCnjiiSc8/R0JT7ETHsAIYAQwQsUIFSPe6QDzY7HnR4Ag86NODoOfyK+fiByMsJQGMKLjVCgxDedUwuh16qmnyvnnny+f//znASPDGI/u8QgYIfADjABGACOAkbRWjLCUhkoWKlmoZEmqkqWlp6enz+/m6rOfQ4cODWqb8eWLtra28jEPP/ywnHjiiY5zoiZr9bSrGZUstCtciWla9Hqre4f87uXHZeP252RH1zbpee9daWlpCbR7NWiCjwg83fFL3Wv19fUVp10tLbL7wD1k2J77y2HDJsiY9x1R1kwXvEVlX1vf2CTPbn1CNr+xQd78a6f07nrPs3Oz0o/vvPuuDBwwoMqWsmRfLS39ZI+2vWS/vQ6UscOOlaG7jXTMQ3H4+7z5iXfffVf692+V1n6t+s7K48hE7T5FfoI4p2Ic7rgwjvHovmZU/p5+TL4fX3jhhao8wt7f2FdFDew+m3kH/ss77Gh2fO/l7wEjEX6VBgeVPQe15vl7ZP3m38joIUfI0D1HyZ6Dh0hrvwENJQqcHIUCffLXd3fK9p0vyys7Nkjvrl457dDpsv8+H9Dedb/R8fjue92y6g8/kz91Pi/7dxxq2McebXtLv5bgioMonp5rBCvQJ7uk6523ZPvbW2Tz6y/IbgPa5fSxn5Qh7f4VQo0kPPiJtFpk8n7CUqYR+/JSt1H/RbuqVSWhzkZCDRjRrxjBT2Qv78Df+8cTqQAjfeo1oc9PPZtssZSG0n1dw67HvqJ68/Tue+/Ij/7rn2VQ/91k7MiJ0h8YktbMx2jXK29slKf+/JBMOvgsOXzoB2Xw4ME129uIfXX+5VX5yePfkuF7HySHDP9gzXtxQLIKvPTas/LUpl/L9GMulYOHHuXZmHoSV/xEsv0a9u7N9hP29tVjX0HP14j/ol3eyurEJvRjRbuk9GIpjT4YwU+EAyPohV615sfI9xiJKnElYBDp35+18HFNzP//o7dIe9vecvDwY8PG3hyfkAI733lD1r7wf+WUD0yTo/Y/rmYr6p0A3+19R/7l1/9bRr/vSDlgyGE178MB6VDgtbe3GPbx6RPmy/A9969qVD0JD34iHX0bphXN8hPuNtVjX8Q5xDnKBuKKc7Av7Av7co6CeuNC/L2/N8mb/wKMRLiUhgGXDRL56xfuk5def1EmHHhqmHibY1OgQOfOl+W/NqySz5/6VRnQOjCwRfWOx39/6gfy3q5dcuh+teFLCiShCTYF1LKaTZ3PySUfvrZhMIKfyK5pNcNPECgXJ1D2elKdZECdV+88hH1hX3FXxtoVBuxW1NAZ2+iVX70iByMspWEpjY5TSSpgGDhogNy06mqZcvj5stvAPbIb+Re45c9s+o0M33OkTPrAmZGDkc6dW+WHj/6jfOTICwqscLYf/bEX75PjR58iY/dzVoOFCWTwE9m2AdX6OP2Elzph7IuERwS98ptYNAqSWEqjV0WUVByN/8J/2ce4Ts6XJX8fORh56KGHZPLkyQ6/mCVBGnXoaf38Ge0yJ5r/3vE7eXLTIzLhwNOyH/kX9Ane+munrNv4gHz2lCWRg5GHnl8pr/+1k31FMmxbW3ZskO1v/VnOP+5zdc9D+IkMG0Cp6XH6CcAIL4B0kgES13Dwx9Lr+eefr8oj8pyIkXf4zzfkj+HGEHo1rhdghKU0hhXpTPJ5GHC/fPEukZYBcuD7Ds9+5F/gJ1j1zA/l0pP+l7QP2tNXhXpKmH+49mY58H1HypA99iuwutl+dPU55fufvkMWfOSWusEIfiLbNmC1Pi4/ARgBjOjETICRcEkKYKQ+vXjxqZfDMB6xL/fc7fm5Xr5Kw+ZMRQIjdz19m4zqOEyG7DEiH5F/QZ/ikT/+u5xx5Pmy314HRgpGbv3P/yUnHTJNBg3YraDK5uOx/+Pp78tnT/6KtNn6MQzYxU/kww7i8hOAEcAIYMQcBWH8qu4SDJbSkOhbPjYO+wIkYV9B9hV5xQgBAwFDmgOGn63/thw0dJzs0x7cT/lIC/L7FOrrI6ePPUdG7fP+SMHILQ9cI6eMPVcGtA7Kr3gFeLJVz/x/cvmk6xz7CIUJsPAT+TCSuPwEcQ5xTprjHF0AQYJIggiAqPbmOmM7TDzBeIwHoMblv1q6urr6/EKgzs5O6ejoCIyQuru7pa2tLfAYXQPSuZa6Ee0y5UavcG8slF73Pnu7jBk2HjCS8bznkRdWysljPi4j9hzt+yT1+Illv1ksUw4/DzCScftQSyjmfHC+7DawvfwkYeYh/ETGDaDU/Lj8RCNghHk7/LxdK8YkLqxYJPaFfbn9k45NhJkfGY/6ib6O9vivdPmvyCtG+CoNb1J0aKsaBvXsAdFIQKraxZvgfCQ8cb0JpmIkH/ZBxUg++rHRp4jLTzQ6D/EGUT+xSHM8QT/G048spaGShUoWKlmC5v8488fIwQhfpQGMpDmQAYw0mmqk4/y4Eh7ASDr6t9FWAEYaVTAf58flJwAjxDlpjnOyDmz4Kg1gBDACGAGMaH4ZJalKg6xPNHGtxfIy3DQHDIAREh67Am5bBYzkwz4AI/nox0afAjASzxt94gkS1zgTV8AI9hWnfeG/sK8g+4q8YoSlNLxJAYw0Gs5zfi0F4kp4ACO1lM/G7wEj2einuFsZl5+gYoQ4J81xTtZf5LGUhsQVMELFSG4qRggYCBjSHDBQMRJ3KtKc68eV8ABGmtN/cd8FMBK3wtm4flx+gjiHOCfNcU7WwQhv9AEjgBHACGCEpTRlG9DdHZqJ2ZQsjF6AkWwkNLVaGVfCAxippXw2fg8YyUY/xd3KuPwEYAQwQvwVPv4C2ISLV9ELvexzjY7PCZMPYV/e9sVSGhHp379/YHymY4zqAnHukuvVQNoVfmIGjMSdijTn+nElPICR5vRf3HcBjMStcDauH5efAIwARoi/wsdfuokYS2moGKFihIqR3FSM8FUaAoY0BwyAkWwkNLVaGVfCAxippXw2fg8YyUY/xd3KuPwEYIQ4J81xji6ASOuSFTZfBYwARgAjgBGW0pRtgFKoynDQCT7C6AUYiTsVac7140p4ACPN6b+47wIYiVvhbFw/Lj8BGAGM6MQmyk6oJDZHSxi9ACPh9Eor4KJd9GMWAVfL1q1b+/xCnJ07d0p7e7vx676+PmlpaSn/Wf1B/b2np0cGDBhQvsT27dtlyJAhjkv29vYaf29tbQ2MptzXirJdXteiXWbXe/VjXvX6xX8vl0NGHCv7tAcHdtkI+4vbykf++O9y3H6nyb7t+/uKUI//Wv7UjXLqEefLgNZBxRU3B0/+i6d/KNPGXiGD++9efpow/h4/kQMjEJG4/ERe50d7LEf8RbyqE5OH8au69tXd3W3kEbp5B+MxXJ6GXuilM7aVndQTR2fdviLfY8RLkDBv9LNeAgghTTchpWIkHwlPXG+CqRjJh31QMZKPfmz0KeLyE8Q5VIyEqYAgLkx3XEjewSandp+uM7bJayuK5U0vwAibrxrWnTfD9gpc1TMCRhpNNdJxflwJD2AkHf3baCsAI40qmI/z4/ITgBHAiE7MpOyEpTTmaEEvUwcS6vwm1H55B+AtW3YfORh56aWX5IADDnDYB44AR+DlMJIIGAAjJDxBbwYAI/mwD8BIPvqx0acAjGQrICWx8Lf4IsXRfJUGkGSNhCLZPZVl6bD7yMEIX6XhTUqa3wwARhpNNdJxflwJD2AkHf3baCsAI40qmI/z4/ITVIwQ56Q5zsn6G2o2X01HggioBFQm8QI7af8FGGEpjXaZYx7IrTYYeeI2OfzMW6u94llfl4e+d6Y4txfORxIR71M8Jd8d9pgcv/V4ecz4/+UyroEbxpXw+IMR1f7ZYlnE1O88KLdMwwoa6MIapzZmL00FI6/8XOaOv0ZW258IPxGfaYS4clx+AjACGAGMmKMgjrgQMAIYoWKkepbR8TlxjMeiVbJEDkZYSkPAoDN41ZBPgkSGAiMPHS+/n3d0xTupBGiRyELASIjUJJ5D40p4vMHIdvn5ZSfL5s/8Tq44Rj2P+vtSkSW3yJnD43k+rtqYAs0HI6tl6pOWPbjtpbFn4ez6FYjLTwBGiHPSHOck/ca10UoDltIARgAjgJGgmT/O/DFyMELAQMCQ5oAhUjBirypZsLwEUdSb7jtk5JO3yPGPzpXJfzdWlqvqCNdb5UrFga0SwXrLrK67bISrMsWejDurF0ROk29YSZmr0uWqn1vJvP2c0vEvV1fFeFVCbL9bPccDxtA2fy8GKFiw0j7ar5LlPxeZbYNJ628+Qh6bbN7ffg2xtPKoytGtxIgr4dFbSuMCIz5963hmQ6qrTFso9e83DrtGFnxDROzVBT79Z1xr40WmjTkAncve7MeMt5J1f3tRfTRbtcHePuPP8dvL3y+4VV4v2Yd5v0olUaP2khowsp+qJrH6wQQmCw4r+QpP//E/9qBrA8Z1F4os8hiLjoqs0n1t47XiF+xj2H6c5VOckMfol/umlnyTx/G+PmWLreKq2l9V+UNjTBwvj9mBpKdfDIYmcfkJ4hzinDTHOVkHI0V7Q90oSEIvQBIgKTqQBBhhKY1hTTqTfB5KtCIDI0Yy7Ex4Vp+hoIFKABQYuUg2j7clek88JXLM0eYSHFuAL3fPlaWy0FiWUQYJogNGTPiiKhZUslK+xhNPybhjzCqXSjI9wlnx4Eow7OdXuRYjSRMzoS8ly+KALbZlMepYLzDieJ7qt+mB9/fJe+JKeILBSCURtCeW2wP6tgwz7Il/KfE1r2Fe07SdIbLes/+OtvWlDhgx+3vBSisBrcATp71skfVPHC3jylUwVlWMq49ishc7OHOAEcf96rOX5oMR51IaB+CzxsXkxyrjw9d/DDH8w3flcgMoVsFFA3y5+9cCWX5L1Dz6010NZ/kLC3qU+8AGJwzIc42sLoE85bvKkCTQRgLsyYJAFiw1oJ9alDTVqMxz+8fvjw63hC0uPwEYAYzoxEzKTuJ8s0lC7Q9G8xCvArjiWaoFSNLL+Yrqv1q6urr6/FxLZ2endHR0BL6S6e7ulra2tvIxW7ZskREjRjjO6e3tNf7e2toa6lpRtsvrWrSrooq7H/Oq173P3i5jho2XfdqDAzsDXgQtpfFIBMwkWEpvRkvVAXYh7ZUF9ioB69/9KinKb0+t5RvuCgDXvareRFttsjem8tY2CEw4KhXETNQqyYnzLb9RyTB+i1xYelttJXUz/lypOCm3oFxh4wQ7we9/K7995IWVcvKYj8uIPUf7nlKP/1r2m8Uy5fDzZEDroMCmOHUQs4rD2mfCnjhaFRxuMGKrCHJr7KgYKOkUqmLESMBHyDf+sLq03CfYXuxVIyascR+vpIjeXpzPXbGlkbYKpXrtZdUzP5Q5H5wvuw1sL18ijL/X9hPq6g7IYSBJB+wqQ0qrekz9g6//MCHYiv1v8QcjVf2rB0YqFV62ig2blVfZtPG7CtQ4/qEj5LHRX5c/3GcuJ9zs8AXO4eL0KQH2pCpMlqlaKpHjv3e5qL5fIVPL9xhSro5SgCb88rW4/ERe50d7LEf8RbyaVFyo7uvOI+z2mFS7wuZD+Ilw+SN6oZfO2FZ2Uk98r2tfkVeM8FUa3qSk+U1KZBUjgWDkDhn586my+kwnJJj9DedSCvcmrn4VI2bCslym3neHLdGtVIxUIE7pTbKYG8Qab3TLsMZ2vMs7RAZGSuCksjRDRCXaBhgpA4Jq15SdihFb223gzAQL1X1b0V9V8Nggkq/t+PVfmIqRqSUgopZY2EGah72cv9mAOWJbHmXuo+KsMHH3WHT24g1sDDDSoL00v2LEvseIvVrLrN4ybcS1hMQHjq2/ea5sOd+sBquuGPHqXz0wUt4jx2evpEAwckYJiCwRWVraZykcGPHxP6WxsPyM1fLY/gtl5LKlIp+ZKquXWXs5lZatOf5NF5+KUDHCG1e7tejEJlQaVBRLSi82X+WNvmWFjMfkx2PRKmwAIyylMUZdUhNgswdcZGCk5lIac48R+zIZq9LCSJL+YMILlVxY+3BEBUbMBMi+n0Ep4XbsbWAtj6lRsRFmKY0rX3E8z5nPlvZB8X6bbumkm/LElfDobb7qrJyxJ5T2vg0EI556mHu3VPdfCDDydw/Y9oHRASMleFeqeDnMtrzHuRdG3PbiAkcN2kuyYMRl4xZEUyDK2rw5yH9ctllmlDZ49tqnp7LPj72CwlW95RhIrqUsPmDEsX9IedxPly32ZVlS2YC6ailNecmd26d47a1SsicLEn5mi0xe9qxMVUtobPDFWno4d9mzImeYSw7D/MTlJ7zaQABPAO9lFyylMVXRiTHVcUovwEg4vZodR7PEB+CcZ+AcORjhqzRUjISZAJvt0CMDI8or1Nh89czh7mTP/NjrVd/5uvzh75wJqfGpT/vmq/ZPBddcSuNc5mBulHqafOM7Y2XBfdYmrh6baZa+qFKrYqN681UrOQlKxjzedpc2cC1vvlryrLXu7xVsxpXw6H6u1/EMNjuw962z8qE68Z961gOyWm2IaVtWVdHa2X9GEmrpVyWI2f+OzX4dX87x23zVtnnmWV8XtRns6vIeDs22F43NV0PYS/PBiM/neh1gsVQ5In6br3oteTM8hrHHj7nEqLSZc9WXkWqDEftmyd6br1qVLabQ9j1wypDMBVWql2GZ51aPaR97KldPjZQVw2bLH1T10ocec339K7iCKQiUxOUnACPEOWmOc7KeuPJVGsCI5WMBzgDnZgPnyMEIAQMBQ5oDBm0wEua1JMc2XYG4Eh69r9I0+LiuZLnBq3G6hwJNBSOR9YAX3FDw6i4Z8T21+XFBf+r4Go2lVFx+gjiHOCfNcU7WwUizX5ihFxUQdp+uM7YBNvkFNoARltIY1l0URwAYyUdyFVfCAxjJh30ARvLRj1YFlV+FS62njMtPAEYAIzoxk7ITltKYowW9TB1IqPObUHvNC9h99uw+cjDCUhoChjQ7AsBIrVQiG7+PK+FpChjJhsSZbmU2wUimJU9l4+PyE4AR4pw0xzlZr4BgKQ0gyfKxgCRAktd8GydwjhyM8FUaAoY0BwyAkVTmL6EbFVfCAxgJ3RWpPAEwkspuaXqj4vITgBHinDTHOVkHI2y+ChgBjFTPMjo+B5DUOEgCjLCURrvMMQ8DDjDS9NwklhvGlfAARmLprqZfFDDSdMlTecO4/ARgBDCik6QoO4nzzWZeS/cBI4ARwAhgJCioiNOvtvT09PT53Xzbtm0ydOjQwICnu7tb2traysds2rRJRo0a5Tgn6oS6nnY1I5ChXabKugFDEnrd9cxt8v59x8k+7cGBXSqjfBpVVmDtCyvl1EOmy8i9D/JVpR77+qdfXidTDj9XBrQOQu0MK6DAyMUnXCu7DWwvP0WYeQg/keHOtzU9Lj9BPBEuLkQv9AoTF6qlNO48wm5D7rwD+8K+wthX2LwW+yqWfUUORjCgYhlQI28s6klcG7UvEh4SnqAACzCSD/sAjOSjHxt9CsBI9Js9JjFv6ywNoV3pfzFFPzIeAVzesxr+Kz3+K/KlNI0mrjqOM84SmkYSfdoVzrCT0IulNI2mGuk4P64SeZbSpKN/G20FS2kaVTAf58flJ4hzWEqj+4Y6iTiHODp6AEE/pj++x+6xe/vcrOOjvSqJIwcjfJWGgEHHGJXxJjHRAEa0EHMNAAAgAElEQVRIeIIcJ2AkH/YBGMlHPzb6FIARAuUoAmVemPmPxDBLFHUTV75Ko78kPYk4Wrcfhw0jH0pzPkQ/es+PkYMRvkqDI0izIwCMNJpqpOP8uBIewEg6+rfRVgBGGlUwH+fH5SeoGCHOSXOck/WEh81XASOWj40DvAFssK8g+wKM8FUawz50Jvk8OCjACAkPFSP5sIGgpwCM5L+PdZ4QMELFCBUj3iMlzZUGgBG9mDypyuusgzfACPbVVDDCUhrepOhAlqQcOmBEJ51I/zFxJTxUjKS/73VaCBjRUSn/x8TlJ6gYIc5Jc5yT9cSVpTQkrlSMVM8yOj4nDy+wk/ZfkVeMEDAQMOgMXsBI/pOSOJ8wroQHMBJnrzXv2oCR5mmd5jvF5SeIc4hz0hznJJ1YeI0P9DJVIXGtWIeOTaAXenn5kzgr3gAjLKUxbK4oDoqKkTSnMfptiyvhAYzo90GajwSMpLl3mte2uPwEYAQwohMzJfUCCDACgLD7KB1bBUAAIJoNINIKUCMHIyylIWDQccJJBQyAkeYlJXHeKa6EBzASZ68179qAkeZpneY7xeUnACPEOWmOc7IORlhKo/eyMqk4Ouv2xR4j2Jc1h3t+rrerq6vPL7Dp7OyUjo6OwLinu7tb2traysc8/vjjctxxxznO0SWR7mtF2a5GAhnaZaqXh36899nbZcyw8bJPe3Bgl+Zgn7aJPPLCSjl5zMdlxJ6jfeWox38t+81imXL4eTKgdRAyZ1iBVc/8UOZ8cL7sNrC9/BRh/Bd+IsOdb2t6XH6CeCJcXIhe6BUmjt6wYUNVHmG3IZ1rhfH39hyGvKN/qJwPvdArb+Mx8ooRPtfLm5Q0v0n5t6eWyYHvO0I62vfLR+Rf0KdQCc/HDj9XRuztD0bqWYP4zf/8skw6dIYM6j+4oMrm47F/8cwP5DOTF8vgAbuHBiPKf+En8mEHcfmJRhL9NM+PvAnWfwFEP4Z7YRZGL75Kwxv9oDf6Xv43jH1RMYJ9BdlX5GCEpTSAkTQ7qNV//KkMHNAu+3ccmo/Iv6BP8cDvlsunT5gvew7ex1eBesDIHQ9/Qz4w/FjZZ/d9C6ps9h+7T/rk/667Ta752K2Oh9F9g6j8F34i+3agniAuPwEYIc5Jc5yTdcDFUhoSV8BI9Syj43PCxDlZ9xNxAa7IwQgBAwGDzuBVdlJP4tqofT332hPy/KtPy1H7T85H5F/Ap+h65y15+IV75Qun/p/Ap6/Hvlb/YYX8teevMmbf8QVUNh+P/Opbf5ZN2/8gF0ycVzcYwU9k3xbi9BONzkMEpFRm2G1IJ2Yi4akohl4VLeqJc/Bf5Gk6YyipPC3p+REwwldpDB+pM0jyMDFL6y755n9eK2ccfbH0bx2Y/ei/gE/w3JbHZY+2PWTq2HMiByMvv/GS3P3k7XLK2HMLqGw+HvmJPz0ghw+fIBP2P6luMIKfyL4txOknSCxILHRipqImFl7jA71MVfIQRyeduGJf/vMz9tU4QI0cjLCUhoAh7RPgL37/M3mze4ccMfLE7Ef/BXuCnd1vyJpnfyxXnnKD7NG2V+RgRF3wJ//1HdmtbS95/9CjCqZu9h9325t/lt9vecSwD/dP2IABP5Fde2iGn2jUvmqpy5tgU6G0xxP043uGBP37B29CGaYfWUqD3VvjKuy8zXiMfjzGtWQlrYArcjDC5quAkTATYBIDTu1BcNuvlhr7jBwwZGwtP8rvU6JA7673jK/RHL3fRPnQmFNrtqrexOLNv3bK9379VZlwwKkybK8Da96HA9KhgEqGH/7jvfLxcRfK+99XPa7DBlj4iXT0a9hWNMtPAEb8e0YnBgg7HmvZQb3+nn5MXz+y+SpgBDBSPS7xqxVN4vT3gJGISXcSiT4BQ3hCuuMvr8mdj/+TjNhnjBw87JhaEvL7hBV4o2ubPP3nX8khw8bJh/Y/XeIu5fzz6y/Ijx//Zzly1IeBZwn3vc7tX33zJVn/0oMy6eCz5JgDnEtoGgmw8BM66qfnmGb7CfuTk+hX1CCAb04An9Y3ro22CzACGGlk3g6akeJMqBu1e/LHdNh95GCEpTRUjOgERcqBJO2g/trzF7nv6Tvl1bc3y/4dh8nwvUbL4IHt6YnyaYm89vYWeXnHi/Lyjv829hQ5auSHmlZavX3nVrn/mTul+71uGdVxiAzb80AZ2L+NXkmJAqoy4LW3NsvmHS/I2399XT52xPly0PsO821dvYkrfiIlHR7QjCT9BAE8bzZJxFhKo2xAJ/atdx7ys7Gk42jaFd0SMsCI3hiKO3+MHIx4DRIcAW9SvOwiLQ590+svypObHpE/bX9Ounu6pF9Lq7S0tKQuG+jr69Nqlxpvqv2tra1NeQbddoVtzHu978q+e46Sw4ZPkGMPmCyt/cwJSCf4iNJxPvfyennm5cdk844X5b1d7xn20chPXHo10iZ1bpbapZa57OrrlRF7jZYj9vugHDxkfM0qokbnobz5iUbtJez5cdlXWvxEo/bl1jMt8yPt8rb0Zs9D2BdxdJrjaPwEfiIoJsiS/2rZunVrn9/D7Ny5U9rbzTfo9qBG/Vn9qOSrp6dHBgwYEBgj9fb2Gr+vlajpXEtdh3aZcqOXqUOU9qWSrTffflPad989fXb/l79otevqq6+WGeecI5MnTfIcl1HqZYxHzXaF8xMtMsDnq0FJ2r2qUlA24vWj3a5Y9PJ3we52XT1/vnzxi1+UkSNGOE6Kpx/12+U7D3noZYC/FnPeSWIeyoOfuOaaa2Ta9Gly0oe9lx7hJ4hzvMYk8Rfxl90uIvcT5B3E9zYDw76Yh5o9D0VeMcJSGpbS8CbFHMZJEdILL7xQ1H8f+9jHPHPNpNpVa18Q2lXpLp0xVI9ed9xxh8ybN08uueQSufHGGx32wRtqUw4d7dVxWdbrF7/4hXziE5+Q4447TtSG6V4/9diXPwbLtl46NoFe8fsv7CvaJStpLd3nqzTFmIfwqxWPluV4Im/9GDkY4as0gBGdQZL1xELnGZMKlAEj5mTDRFOd6B944IGi4PWgQYPkueeeE/V36we9igNGTjrpJPnNb34je+yxh9x7771yyimnVOWcSfkvACr+y26MOnMt/j4clEq7Xmy+ChixLJp5KNzYRq/G9QKM8FUa7bekDLjGB5zXG6+oAz/ACImFV2KhqkXU8onXXntN9tprr6qqEcBIMcDIgw8+KB//+Mfl7bffNh5YQZJf/epXgJGAcgQdH838mI35EfCW/vkRMAIYAYxUT0jMQ82psIkcjLCUhooRncGb9jcWaS0x1WkXYCT9gZ9OP0YdwFvVItbU4q4aAYwUA4xMnjzZAUJU1cg999wjU6ZMcURiJPok+l6sCD9RDD+hnlInlovDT7CURk974uhwPhq90Ms9p3n5r8jBiNdEGofjTCKxCHihZPyKgIGAwW4jSdk9YAQw4q4Y+dGPfiTXXnutUS2igIgKPPfcc0+59NJLy3uN4L/y77/s1SIDBw6Ud99913joD3/4w/LrX/8aMOIzySeVIBLnkCDy5pw350G5B/N2/udtq/+ZhyojIU67B4ywlMawNAZccwac1wSno30Y8AYYAYy4wcioUaOMMX7yySfLE088YSTCq1evlq6uLvn9738vBx98MGC3JFrU4zHqyp9GAP0RRxwhf/zjH0X9X+32P2bMGPn5z39uXPIHP/iBnHvuueXLJwV206QXAWm1tcUZkDZjfsS+mB/d82MtmwgTf9W6Fn61or7OXIte6OU1L8Q5D0UORlhKw1IaHWfHRBPO2YXRCzBC4OcO/M4880xZvHixqGUUCoKoTbJ37NghF198sQFI1HKKOCcaEh5/nNHMwO+iiy6Ss88+Wz7ykY/IOeecY1QRfeADH5ALLrhAli1bJgcddBBgxKOrdOa0ZvYjwAZg4+dRdGw1TDyRRKLPUhq9l5Vp70cq3uhHy09laX6MHIzwVRrASB4m5iw7dMAIYCTojZgFRoYPH+6IrQEjphxF8V8WGFGbr3r9ZCmQAbylA7wBbAA2UQAbNl8tzjyUBHjLcnyPXvHH9y1dXV19fo6ss7NTOjo6/GdcEenu7pa2trbyMY8//rgcd9xxjnNUya76aW1tDXWtKNvldS3aVVHF3Y/oFc7u06TXZZddJnPmzJHTTz/dcwhh98W2+6OOOkpWrVol7uCgHn+fJru3z0O0q7b/mjVrllx99dVy4okn4idCxjnYV237YjyaVoJfNXXQiTEtvTZs2FCVR9jHnM61iHOKHeeQP5Jv1+snIq8YYSkNFSNFeeOaVnJLxUj8RNlr0s2K3VMx0j8Q0GelH/0eQrfyh4oR/ITdhopi92mdt2lXZTyylIaKEcs3UblY8dI6Phq9GtcrcjDiFazRUY13VJYTsUYDeAKGcAE8YCScXkWzL8AIYEQFWDNnzpQFCxbIpEmTPF008zbztpdh6IK3ovlV4hz8KolrZRTgJ0wtdGxCHYde6dELMMJXabQHL4FyNgJlwAhgJOhNMGCEAB4wQgDvTuQJ4E1FiHOyEecA3ohzqHirxrH4r8b9V+RghKU0LKUhwEo2wAKMEDAARggY/N5gW2+xqBjBT5BY4Cdq+YkkAARLaag0sOySRL/xRN9rjJOn+edpkYMRvkoDGGHAAUbqeRvJBNicCZCKESpGqBihYqQeH63OoeTbVI44J744h6/SYF+AkWqcoeNziKMbj6MBIyyl0Z7kGXCND7hmkFsqRngTTMUIb4JrvQmmYgQ/QcUIfqKWn0iiYgQwAhgBjABGgnxTnIA+cjDCUhoqRnSoJm+ewkGWMHoBRkh4ACMkPLUSHsAIfgIwgp+o5SeSACMspQGMAEYAI7kBI14PQqVBuCQYvdDLaxzpElLACAkPYISEp1bC88lPflLmz58vkydP9jyUeYh5qJF5KImEetgwXkzxYsq0WvwX/gv/5R8F4Cf8/URLT09Pn59027Ztk6FDhwbFV9Ld3S1tbW2Bx0TtoGiXKbeuYaNXsfS6+OKL5YILLpCPfvSjTUl4sK9s2dfYsWNlzZo14k4i6Mds9WOj8/Z5550n8+bNa9rnerGvYtkXcaHZ39g9dm/31eRDFTXIHyta4CfS4yciByObNm2SUaNGOWI2HAGOwCuIxxHE4wgAIwSk9vHmBqiAkWg2X826/wKM4CeC/ESj4A0wgn3Va19qKY07j7Bfi4SahNrtn3hRbCpCvt14vh35HiN8lYZSTl0Hpbs0hJJcc6Dr6sVSmnB6Fc2++CpNNGBEdzym1b5YSoOfqCdxzbrdp3U80q7KeGTzVf2KcMZjuBeM6IVetSq4ACN8lcawER2YETWJxEHF46AAIyQ8QQkPYAQwovw9YAQ/ARiproshzqloklRcCBjRi8nDvDADvOHv8fd6/j5yMMJXaagY0ZlMcejhgo8wegFGmAABI3oTYPVRxQlIFRi5+uqr5eSTT/aSIfKSXEB4PCCchAd/n7eEh6/SFGcewn/hv9LmvyIHI14RFgQ+XBKMXujlNY50EwvACBMNYAQw4kk7Sv+o4PW5555rbL4KGNlatRGxWzsd2M+8zbzdyLxNgsi8nbYEscgvDhiPxR2PgBGW0hjWT+BXmQJ0AURaHSdgpLgOXSeQYSkNS2kAI/nx92mdh2gX8xCJPoC+FqDHT+An0uYnIgcjLKVhKY0OZFEDIesAIq0OHTDCREPFCAFprYCUihH8RNoCUh2w62fXxBOmMnmIv1hKk49+HDaMfCgP47Fo/Rg5GOGrNDgCHIEZoCRVWg0YIeEBjABGACN/lVrwGkBfsRLm7WTn7Vq2mlQ8kUS72HwVMGJ5piLZfdEARFpBOGCEpTTabxlwUOGCyKT0AowARgAjgBHACGAkSUCfREJNYpGPhBowko9+ZDzSj1kEXC1dXV19fgFUZ2endHR0BMVX0t3dLW1tbeVjtmzZIiNGjHCco5sguq8VZbu8rkW7KqroaI9e2dDrsssukzlz5sjpp5/uOYTox2z0o92vRum/jjrqKFm1alXVhpP1+Pso24W/D977RMdHKw11+1H5iM9//vMyadIk/ETIOAe7DxcXohd6hfFf6lh3HmG3IZ1rEecUO84hnmhuPBFXvJpEP0ZeMdLIBEgpp6merkNHL/RyjzdlE1SMmKqw5tzUwe0n2HyVzVeVTZx33nkyd+5cOeWUUxoCI8xDzENe8xAVI8xDdrvAT+An8BN+aT7xqqVMGvwEYISlNJ7JE4Aru3vFAEYISIMCUsAIYAQwUhkhAFRvgOoXwqMXetltgxd5FTV0kjr0Qi8v34pfTY9fjRyM8FWa7CbUvOHJR0INGMlHP8Y1HgEjgBHACGCknre3VOKFS+rQqz69+CoNe1NYlgNICjeG0KtxvSIHI3yVBjCiQ80JGMIN3jB6AUYAI1SMVL+TIWBw+hyW0uAngvwEFSMAVJ1YLg6/yuargBHASLUHTmo8Fm0TXcAIS2mM0ceAy88bRMAICQ9gBDDil9ha/h4wgp8AjOAnavmJuCoXg8AbYEQvJg/zwiyJfixaQu1l0zq5Ff0Y34vieuw+cjDCUhoqRnAE5iCP402KzkQDGCHhAYyQ8NRKeM4//3y56qqrZMqUKZ6HJuW/6glkCEj9e5t+DBd0o1fyerGUBjBCxQgVI0ExTJx7skQORrwehIkm+YlGJ6EmIM1HQg0YyUc/xjUe2WOEEnkFrwEj+AkqRgCotQBqXPNQUMUI8SpgBDACGAGMaC7noOQoHGRBr+LpBRgh4aFihISnVsIDGMFPAEbwE7X8BGAEP4GfwE8UyU9EXjHCUhqW0rCUxnQhSVVKAUYIZAAjBDK1AhnACH6ChAc/UctPJAFGWEpDxQgVI1SMJFYxsnXr1j6/m+/cuVPa2/9fe+ceY0W1pfF1OI1pmBZjmrQiYkSZyGiQkYx4wRegID5IQHwMNOhVRLGxJxEdX3ivoiI+kMTHGKPiDOjljjQgN5lo1IhvMYBmbkaNDwxGQFqwjQ9sOzbtmeyqrj6vqnP2rlPnUVW//odHd1dXf7XWt7717bV3NVifTqVSkkgk+v6u/qL+3d3dLf379++7xKeffiojR47MumRPT4/172QyWej3zLtWkPfldi3uy370bs8RvMzivpbwWrhwoaiDFb3ODiDu4x3348ePl40bN0pTU1NW2Prh+1qK+8w6xH0V56/58+fLVVddJaeddpprqYUn4s0T6C/0aq6+rxSv7tq1y+ojdPuOSt2XaT/EfRWvQ9RtO0rQXzYOOpxTbrwCnxjhdb1MjDAxYic4EyNpWaATE9XCqxorYtXcQ80ZI5wxovJx9uzZ0trayuGr7e1SzXz0MiDKebic28/U4Wj1fdyXjR54lU/n8FYa4svhKHQhOtqtXpWzDgVujLCVBmMEwVA+waAj4NlKY+NfTuIMc2OBMYIx4hgj1113nZx11lmuvTmCFEFaaUEaZl7F4AqOV9lKgzGCMZLPKDq9FXW79LoduDHiVhx4UKU/KASDl+yo3mRGrU4aYIxgjGRmS24xxRgJTsDrGJW1yhNqYgRjBAPV4Qod0Y3hbKblwAu8cpUr/ZBZTIAXeFXaoMcYEZG6OoSyjiiCoMJBUBgjGCMYI/mlFP7K5i+MEXiiEE8wAYEuRBems4AJVBsLnZjAEDTrFcCrtvAK3BhhKw1baSBOO8mr1YhhjNDwYIxgjHg1to64xRiBJzBG4IliPFGNiTe20mBAOHFZLR1djbgP8wRqlPAK3Bjh8FWMEYwRjJFcsaUTExRAM9fcL15spWElmDNGWAn2w9GsbJpxNHj5w4vDVzFGMEbyLUt0dGXqNsYIW2m0x+P8NmJeKxKMJtrI6JCdicBiYoSVYCZGWAkuthLc3Nws6tXeHL7KW2nKUYeitILolktB123wStdtjJHgdSHxhS5kQlBPFwZujLCVhokRBAMTI35WIzHezFbX/OLFxAgTI4qjlTHS0tIiZ599tquH4je+MMKJLx0NQHxVhu/DmI9spcEYYWKEiZFCizvlXFhPdHZ2prx+eEdHhzQ2Nha6N+nq6pL6+vqCX9PT02N9PplMlnwtdQHuy4ZRB3vwSodcXPCaP3++zJ07V6ZMmeKab+SjWUxEAa933nlH1q1bJ1u3bpVvvvlGDj30UBkzZoxMmzZNLr30UgsQeDVevKomy6655hqZOHEiPIHOQU/0ZkEU+L6YJofvzTQAeIFXbpGEJ8xiIkx4BT4x4qawWBlgZcAtLsrp+Ln9PJ1VLPV9Yb8vttLYTz/szzGI0de9e/fK1VdfbZke8+bNkwkTJog64OuHH36Q999/X5599lnZuXOnPPbYY3LUUUdZnyv0oZND8H04+J6JEXgiM9d1chteNctt8AKv3HpKfTSLCfACr0r3j4EbI2ylobFAYNlpXC1Cxxih4VEI7NmzRyZPniwqHm688UZPv6Otrc0yTVatWiUzZszAGPn1VylmSkWh4cEYgScwRvLprlp1uxjnxOm+2ErDVhonM+MU9yxM1UbcB26M8FYajBGMEYyRXLmpExMUwGBXBi644ALrYM3rr7++oNmhPvniiy9a5018+umnBbdG8hzTUIZ9IgljBGMEYwRjpFBxqBbfc/hqbTSIbrGhExNRWDjAqIxvfcQY4a00VvTrkB2Na7CNq3M1HexNCg0TI/EldCemNmzYIE888YS88sorRU0R5wsWLVokgwYNkjvvvNPze3RiFZ4IB0/MmTNHrr32Wg5fbeetNLoawKQO0VhQh/wabxgjepqcfDSrteAFXrni1k2vBm6MsJWGiRGd5gmCKh9BYYwgSC+++GLrUNWLLrpI2xjZvn27TJ06VdSfXh86uY0xYpbb1cJLGSMLFiywtlu5fVTrvmio4S+/DTWj6NFoqNlKE43nSD7yHB0uD5OeCNwYQWBhjOg0TxgjZs2TCV4YIzQWRxxxhHz88cfW22dMPo477jh57bXX5Mgjj3T9Np3cDlMBdPsldX5Hk3ys1UYfYwSewIDIZwD4y0ybgBd4udXRsG81rdW6zX2Vv25jjLCVxooynWaAAhiOAogxUn7irPWGWm2J+emnn0w8Eetr1VtrVqxYYb3K1+/vCE+EgycwRuAJjBGMkUJFAl2YRodG38ZCJyaisHCAARHf+hi4McJWGiZGIE6bUKrVIGKMxJfQHRmnjBH1St5+/foZmSMnn3yy9QrfkSNHYowUQS7sQhljBJ7AGMEYqUVjhK00GBBOXFZLR2OMxLc+Jrq7u1NexLh3715pamoqKA+7urqy3mLw7rvvyqmnnpr1PUEHtp/7cvsluK80KrnPEbzM4r6W8Lryyivlsssus86LqKX7qq+vL8gl5GNw+XjmmWdakx+nnHKKtjHy22+/yeDBg+X777/3/B54Ig1N2OuQ4oirr766Yoevhh0v+MuOfZ6jjYPuAhB4meP1xRdf5PURmUWJOhSdOgSvwqt+DPpy8irGSIBbacr5oNw6FQqzjQoNdXZDjTFCoXnooYdk9+7d8sgjj2gbIytXrrTOF1m9ejXGyIABRXELO99jjMATtSZI0TnetBMnnYMxgvHmZEKc4t50EIGFz/IsYLOVJkBjJOyj1YyO2TQT9ufIVppoPMdS8rGzs1NGjBgh69evl3HjxhVt8tW2m9GjR0tbW5uMHTvW8+t1zNighUzY87GU5+incdXFa+7cudbEyJQpU1yfN88xDQtxn8ZCN75qNe65r9qvj2yl0TdGyEeziSTwAq9MwVOR1/VWwsEisAnsYoFdyspT2OMLY6T2hV8lXmOnTJGbbrpJNm7cKKNGjfI0O37++Wfrtb7qwNVly5YVNFFoEKPTIGKMwBPlNN4wIIgv4iu/nGI4Yzi7iayw9x1R4vvAJ0YwRjh8Vad5isJkRq0SAcYIgtTh4eeee05aWlpkyZIlcs0118jAgQOzKHrNmjVy5513ijqIU00PVMKwcW4AnrCRqJZQxhiBJ2hcaVwLOeE6HF0t/qpV/cV9wavwarh5NXBjhLfSYIzoFFOMETPX3AQvjBEKc2ZZ+uijj+Thhx+W559/Xk466SQ56KCDRB20qv7/9NNPl0WLFskZZ5wR+i1kCFKzuMcYMcOL+AIvGp7KNDxspWErjRNpGG9mvQJ4lY5X4MbIm2++KeqNCJkfPKjSH5Sbq48BUd0V11oVyhgjCHg3AZ9KpeSDDz6Q6dOny+OPPy4TJkwQ9Vpf54NRThuJuPCqOnx1/vz5nDHS3s6kVIzivlbrNveVrtufffZZXh9hakrRd9B3uPVN6Jx46Rw/vIoxwuGr2s0AhSYchQZjBGOkkIg87rjj5I033pAhQ4Zk6QYEQ7wEgzJGrrrqKjnnnHPc9GPVtvj4ETIsHLg+Qus/qdvhqNvEPcaIqfmjvp66Ha+6DU+UX98HboywlYatNHFZca1VgsIYKT9xhrkRwxip8+4iY7RyjjECT9CI5VMBRlL1jSS20sRncrFWdTT3Fd/6GLgx4qY4KTTVLzQcqhifQoMxEl9C1zFsMEYwRpR5jTECT2CMYIwUcol1FrnQ9+h7txhikoVJlsy4CBNPJDo7O1NexNjR0SGNjY0FV9e6urqkvr6+4NfoAqJzLfWDuC8bbvCycSC+0umnYkKdG6AOVpwyZYprXoJXNl5h5S/1lplXX31VEolEQf5VZ4tkfs0PP/wgBx98sCSTyazv+/3336Vfv36e12pqapLXX38dvu9FKOx1aN68eaJM1MmTJ8MT6Bz0RG8WUB+jUR95jjxHt8IW9rodVr0apnwMfGKErTRspdFZZVCEhaNcHkeZiZF4rAQrg0N91NWZTUCMHj1aXn755bwDJ7/99ls57LDDCposykxhxDQa8cXESDSeI/nIc8wk7SjoL7bSxGfCGf6Cv2qNvwI3RngrDcZIFApzmLceYYxQaAoVGrbSmBlJXk5R2I3dyy+/XNTUCIev8lYaFePUbbMJVPAqH168lYZ8dOqu7qQB+X/3yIQAABWZSURBVFi+fAxzP+THeMMY8bHiGlWh7CeA3LCAoKpLUBgjGCMYI/nMhMBKY6I4WhkjV155pUydOrWkrTTwfXX5nroN39faimupuhBjBGMEYyQ/i3RqLTonW+f4qY+BGyNspWFiRCd5VeiGfcXVT8KVKhh0nFuMEYQyxgjGiJeB70wHYIzAE1FrqHXqY63Wbe4rnY9spcEYwRjBGCmkYcrZPwZujLj9IjhYpTtYlWioKczREMoYI9F4juXKR7bSsJWGiZF0RS2nwKJue0tbdCG60C06yEcbFRYYbRzgCXii0jyBMcJWGm0ShqDCQVAYI9EwRtauXSu//PKLtLS0uHYXfvMRYwRjBGMEYySXVGjEaMT8xITfOuRlmWGMYIxkxgbxFY6+o1wLedXgicCNEbbSsJUGgVVdgYUxEg1j5NJLL5WXXnpJjj76aLnrrrtk1qxZWTXCr2DAGMEYwRjBGPHTBKvvoXGlcS1348pWGiZGnBjzq3Oq0VC7/Uz6oer2Q34Mm8CNEd5KgzECEVSXCDBGomGMqNfxHnPMMdLV1SUDBw6UI444Issg8SsYMEYwRhRHK5644oorOHy1nbfSKMakble3bvsR8FFtxDh8lXzEGMnPbh2O9qsLMZLSuhBjhK00Vj6QcNFZQZw+fbqccMIJcuKJJ7pyXU9Pj/X/yWTSiwut///tt9/koIMOKvg16pM//vijHHLIISVfi/tKQ+hgv3r1ann99df7PqEMkqamJrnjjjtkzpw51v/X1Zk1+n6Nke3bt8umTZuKxgTPMf85FkqOauH19NNPy5IlS+Tcc891vT0EVhoW6mN06iMGRO0vHGCM6Gly9SSZ4LLjWYejwcuspsUVr0R7e3vKS7Tt379fGhoarE+nUilJJBJ9f1d/Uf/u7u6W/v37913iu+++k8GDB2ddUlf45V4ryPtyuxb3ZT96t+cIXmZxX0t4bd68WTZu3GhNGbh9/P7779Z/9+vXr1C/Jio/ipkn6gKZBooXT+hci/tK56OD14cffiiffPKJNTWiPgYNGiSdnZ2yYMECufXWW63/K/aMcnl1/PjxVnwogyXzoxjff/XVV/Lkk08W/Xk8x/znWCjRqoWXGle/5ZZb8uLAuVfqI/XRLW6L8QR6Ihs18LLxMNH3qt6pPkK376gl/ZXZD3Ff4dXRPEc7euPIX4FPjLgRAStPaVR0XE3wAi+3PGJlwEZFJ4fU14UdLzWto7bP7N2715rIUWLxhhtukNbWVlGvpfTLE34nRnSx93tfXuZB2J8jK9T2k+U5xou/iHviPpPT41K3iXvinrjPV3Nh0oUYIz5G0RHwZqP74AVeOqIoTMTpFtM6v6NJg7h8+XJ54IEHrJU2ZYhcd911MmTIkL4f7RcvjBHyUSdW/cYXfE98EV/pLMAQxBDM5ER4lYVPFj69VEJtLHwGbozwVhoOX9URRSYNIg48DnwcHfiFCxda29zuueeeLEPEwcKvwMIYoXHV4Wi/8YUxQnwRXxgjuTygExOOLuStNLXRIFZiAQh9j76vNX0fuDHCW2kwRkwKoNoSUOhD51oIeBx4HHh9Bx5jhMYVXqVxLaVxpW7TuJZq0BcyUDl8lfgqZ3zBX8RXofjCGGErjRUfCGWEMkLZXapFzXjDGMEYge/he/g+HnwfxgkujBE9Tc7ktdmiIHiBVy4fuun7wI0RttIwAaEjuiEoCEqHoBjl9J4E8WvYYIxgjOhwtN/4CmMjxgoijRgr1PmZWy2eYCsN+Ug+1k4+xq0+Bm6MuIkiBJZZEwxe4OWWRxziZqOiI9Yw3rxzCGMEY0Qnh6hD1CHqkLcxrZND1CGzHAIv8GLBrDTOoW6b5VBFJkYwRpgYQTDYWQBBlU5QTIwwMYIhiCGYmQXwKryKYVNa84QBYZZD4AVeGDalcU6Y6nais7Mz5fXrdnR0SGNjozcaItLV1SX19fV9X7N7924ZOnRo1vf09PRY/04mk0bXCvK+3K7FfaVRyX2O4GUW9+AFXjo5pOLED68GFV/79u2Ts88+23rTzbRp07IuW837KlQYuC8bnTDEF88RnaMbq+gv9JcbXyi+V1yX20dkfq0OFxJfxJdXfJn2tUHpL+pjOOpj4FtpeCsNEyNMjNj0FyaH1I2weY7Re46zZs2yfqnPP/9cFFc3NDT0PXomM2woiPvoxX0hQUrcE/eZ8UHdTqOhw4XlwIvDV6lDThSWI77idmYG+t5bAVRkKw3GCMaITjFVYYogRZAiSN0JWyeHTAXDAw88IFu2bJF169bJ4sWLrfxbuXIlxkjOI9DBHv4ya57AC7xymc6UvwqZW8RXtOILYwRjBGMkn/F0tAm8asaFFTFGeCsNxohO8iJkzJIXvMCrlMbi7bfflpaWFmtKxBlRPu+88+Tcc8+V1tZW69IYlRiVGJWVMypp9A9YENTVcRiyjmaKU8PDW2kwRjBGMEYK1chy6tXAt9K4/SJxInRGtCB0CB1Crxahu/3cr7/+Ws455xxZvny5nH/++X1fsn37djnjjDNk7dq1ctppp2GM9CKj06RgJGFUlmJUDhgwoJgvQj6Sj1kxgo424xzwAi83ki1nQ+3289ATNiphykeMEVYsrKDVSd4wBTYE5a27eY7xEgyXXHKJjB492to+k/vR1tYm9913nzVJsn//fsHY1eNCjBGzHAIv8MJI8q7J6K80NjSuNhY6MQGvwqvwavC8GrgxwlYattJA6OFzSDGSomkkqXNFNm/eLC+88ILnL+icN7J06VKMEQRpX5xgoJqJbvACLzeSpdE3b/TZSoMx4uQSvAqvVppXAzdGOHwVYwRjBGMkl8h0YoICGGwBfOWVV6xzRV5++WU59thjvZ0fEVHnjajtNLfddlvBr+M5srLpJ7dZ2TTLbfACrzivBHP4KsYIxki+FEN/VUZ/YYywlcaKNBKuMgnHZEY0JzN0c6hSDc++ffus80PUuSKTJk2SYmcaqPNGlDGi3lij/vT6gCfgCYwR9+zA2DUzM8ALvLxWgjFG9DR5pfRE5nPS0QDcl1lug1dt4ZXo7u5OeYngvXv3SlNTk3cnIyJdXV1SX1/f9zU7d+6UYcOGZX1P0AXQz325/RLcVxqV3OcIXmZxD17gpSsYKsFfc+bMkeOPP96aANG9r2eeeUaeeOIJ2bRpkzQ0NLjyPjyRhqUSz9GPIOW+bNR04x68wCszz9CF1deFaitNbh+R+YyoQ9QhvwY9fA/fF+P7wI0RGkQaRASpnQUIrOoLLFNjNwr89eCDD8q2bdvk+eefN24QH330UettGE899RTGSMElAREEFgKrmMByCyHqI/UxNy5o9Gn0afTdCy46Gh3tFhnl1F+Bb6WpRGPBYVZmghS8wKucAp74qp34cs4VUWc9DR061MgYcZ6jeqXv1KlTpbW1NY/OdZq6oIUM8VU78VVKo89z5DlSh9ybP3g1jQs8AU/AE/BEkXWpsr7OPnBjhLfScPiqTpFXQU8BpABSAIMrgMpBV+eKPPTQQ6LMDefDNB/VeSPqOmvXrs07b0TnWhgj6WcKXjQ8fleCqY/Ux7jWR95Ko78VEJ6AJ+LKE4cfXp5+O3BjhLfSlOdBsVLn7R/SiNGIuUVH3ATDrFmz5IQTTpDbb789Cw6d5jzXqGxra5Nly5bJW2+9lXXeiM61yEfykXz0rlc6OcTCgVkOgVe08OLwVYwRJ6LRE2a5DV6l44UxwltprCjSEWskXOkJh8GFwVUOw+b++++XrVu3Wm+VCWqFevHixdZU18qVK42mT+AJeAJjBGOk2Juw4Al4wosnMEb0NDmGoFkOgRd45XKOWx0K3BhhKw0TIzomCwQFQekQFEZScSNJvUWmpaVFMs8VyfyuUvIx97wRnWvR8JjlNniBF0YSRhJGkh0DyoxnKw3GiMMI1EfqY6XrY+DGiNsvQGAT2JUObBrq4g11XV2d9xdpThFhcJnldtB47du3TyZOnJh3rkhQxkjueSMYI2lkyzH5UyghdbAPOr7U9eAJvSYFnWPGheAFXuhCDEEMwbQhWK4zM+iHzPohjBGEnxUxOqIbIYOQQcjUlpBpbm6WE088UdS2F68Pndwu1FCr7Tn33nuvdd5IMpkUhAxCJijjLTdmdWKVOkQdog7VVh3CQLWfB/zFwoGfmsaChllNKzdegRsjbKVhK41OcSh3YOOQmjmk4BU+vNThqNu2bZP169d737ymWCuWj855I4899hjGSC/aTIzoNwPF4ssJYJ3agTFiJiLBC7zCZiSxlUbPZIFXzXIbvMArlwtdzxjp7OxMeanqjo4OaWxsLCi6u7q6pL6+vu9rtmzZImPHjs36Ht3CnHutIO/L7VrcVxoVHezBC7zc8sgPT5CPZryai5cSjosWLZKbb75ZjjrqKCOO9surM2bMkKVLl8rxxx9f8OfBE/AEPOGdIjq1Vn03vGpjCF42DnHi1S+//DKvj8jMKJ2YiBNepn0a+qs0/RW3fIxbfAU+McLrepkY0Vn1w7nFudVxbt0KOPFlJpTBC7xy80gnJnQbC51rwffwPXzvbZbp5FCc8pG30jAx4mRLnOKeM0ZqI+4DN0bYSoMxolPkEcoIZYQyQrnYeSXwBDwBT8AT8IT+xEgU9BdbaWqjQWRhypt7MWzMtEmY8ArcGCllRCsKhI7jB6HjdOezgE5uh4k4EQwIBs4YsWNAJ7cxuMxEJHiBF4YghiCGYLwMQfrH2tATGCO8lUZb3NK4mok18AIvN2lHQ01DnRkX8AQ8AU+U1gRjJJnlEHiBF8ZbaZxD3TbLoTDhFbgxwlYattKwgmgTRpiIgAkIJiAwbDBsMGzceUCnpsH30RXK1MfK1ke20tTGyjlxX9m4Z2KkNuI+cGOEw1cxRnREJCsWZiISvMCLFR5WeBitxnDOzAKdWothY1Y7wKv6eHH4am00iBgjGCNxXDDDGGErjZX5CKw0AcaRCCiAFEDinokRJkaYGPFmQvsz8AQ8UW6ewBjR0+Tko5mJB17gpbPAGLgxwlYaJkZ0TBYICoLSISgMGwwbGjEasXI3Yoww04g5McbEiJk2KQdebKUhH8nHfO2n01uVIx/jVh8DN0bcZDwPqvqFJm6BTUNNQ01DTUNNQ80EBBMQBywI6urqCkKhI7pZ0DDTcuAFXiwAedOODufQP5rlEHiVjleivb095RW2+/fvl4aGBuvTqVRKEolE39/VX9S/u7u7pX///gULbk9Pj/X5ZDJZ8Ot0rqUuwH3ZMIKXjQPxZacw+ZhNL/AEPJEZEfAEPOEmQOAJeAKeQN8XbE7oO/rgoe+g73A8gaj2HYFPjLCVhq00Oi6wSihW9G2CBS8bh7g73e1/nSlDZm+QezanZNHoX2VAxwsyc1izbLjrPUn9aZyF0ea7EzL+zzZeM57dKWv/9XCp23a/JFYMlz1rZ4tiH/U1myanZPEfRGTXGpk+rFn+Zn3HPfJearH0XkmWJsbL7Y7cues92TP/H2TTv42W5lHq5w2XNZcMkR2LUrL4yDXWfYzpva//XT6w7x4uXLNH1s86XOT9pdY9/GVUszSr+7totexpm2vdj9cHcU/c58aGTkzEnScyMQOvNBroiejoCbbSoAudzIbv0xwH31eG7wM3RngrDcaITvJijJiRHXhFHy/HGFFmw3PTD5EBf18hM1d8KBtG3WgZI9bnt9t/F9ksdycelKN3rJW57V7GyGZZmlguQ794Tv44YkDe9y+9W2SxupYyNV6dJHvmDxe15c42VvbI8BW2MTLp1bTR8tWq6TL865v77kFdf/jO9TJ711JJjLvdMnVu/pdd8tdZw2Tjhb2miYczAk9gjGCMeBuHNPrRafTZymzW6HP4qhlexBd4YSTl11IdjelmvGGMsPfWiia/AeQm63SuRaMf/UaflU33pser4bGNjzFyz/8Nl+ZVM2TP8jmyY8QYad4+yTIiMqdFnCurqZENI1ZZpkTmhzIonEmPDdmfsadGdq2Rmf85XNa7GCPqyzN/lnUtNX0iIm/8OSET787+vaypkeEr+6ZWBh84IO3/fYkM2/HvfZMu8IR3A8yKmBkXghd4uWUTRlJ0jCSMET1Njo4240LwAq/c2lERY4StNEyMYIzYqYeANyPhuOPlTIS8J8vls1mtsvsf35VJm0XGv5o2RpaPSE9h9OHltZXG2gKzQ1o7F8mEAQOy68H7S2XmjnnpbTCeEyNqcmShyIr1MvtI2xh59J9cJkF6t9Ko7TwYI8Q9jau3EUZ9pD7mRodOTMSpPrKVBmPEyZE4xT2TP7UR94FPjLjJAQIboYxQRigPyG3OcyCJO084xsieEctlwboe+ds/3yypyZusbS59W2lmj+k9J0RtpRkv8k63/ClZaCvNeNn6Xztk4+VH21tpXphpnUWy4+6ZsuMK2+zI2kpzYFPvJEnOGSO90yXWVpo/ntx3D+qcElETJaK20nwof9m5Xi45nK00TmjT8KSTnBX96KzoI+BrQ8AzicckHrwKr2ZmQdx1dCYWfvUXxghbaaw48htAFGYKM4U5mMLcd4bIFTusA1NPdgyHXmNE/ZQgDl+VjANcM6P3lv/5u4xataR3OqQ9ffjqH9IHuqpDYT0PXx33oVx48QbZ0Mbhqxgj+bwITwTDE0EIP+o2dZt8JB9pqN15gH4o3gsagRsjbKVhK40Oqai0ozBTmCnMlS/MWW+t6f3xypR5eNB/yLLzffKX2kozTqxJkpMPHLCuWldX5919aJqx8EQaQnjVxoIVMbOYAC/wciPiWtZfbKXRW6ykPprlNniBVy4XVuSMEd5K47OxyHhaCBmz5AUv8Aqb8KvmKDrGCIaNjskCr8Kr8Kq3t6uTQzRiZjnk4MXhqxgjTuRQh8xyCLxKxyvR2dmZ8qL+jo4OaWxsLLjq19XVJfX19X1fs2XLFhk7dmzW9/T09Fj/TiaTRtcK8r7crsV9pVHJfY7gZRb34AVeOjmk4sQPrxJfxBfxZWcBdZu67caH8KqNShR44ssvv8zrIzKfuc7vCE/AE/CEd8utk0Nx1atspWHk28ocndUPnMjSnUg3mtLBXn1fLY++VnMCwov6wctGhviycYC/4C83roAn4InMuIAnqs8TbKWhbjtRSD5WPx/jpu8DN0bchAeBTWAjSL2dWxpXGtfc6NCJCXgVXoVX4VXe9mXHAAYXBhcGlzsfoifSuMAT8EQxnsAYYWJEe1WZRoxGjEaMRoxGjEYsMwt0RDeNq1ntAC/wyq006C+zmAAv8EKvolf96NXAjRHeSsPhqwhlJiCYgPAuSKxYsGJRbMXCLXrgVXgVXoVX4/C2L7bSsJXGyXQMLgyuShtcgRsjvJUGYwQBj4BHwCPg4yDg47b3FsPGO68R8Aj4Sgv4qOYjb6XBGMEYyc9und6KOlR6Hfp/5Z4JxXPcwmU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052525"/>
            <a:ext cx="6905600" cy="40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Личный кабинет менеджера</a:t>
            </a:r>
            <a:endParaRPr lang="ru-RU" dirty="0"/>
          </a:p>
        </p:txBody>
      </p:sp>
      <p:sp>
        <p:nvSpPr>
          <p:cNvPr id="23554" name="AutoShape 2" descr="data:image/png;base64,iVBORw0KGgoAAAANSUhEUgAABEYAAAJ8CAYAAADziaTkAAAAAXNSR0IArs4c6QAAIABJREFUeF7svQu4VmWZ/39vNshGUUe3IgSIKOWhPCGZYGGRZheO4yCDFUy/7HKmmj+OU+YhR6RfiFnp+GssnA7jVOMParSNdZGaoKD1T1ATJSoxxa2BskV2nnC7dbvZ//+zDu86vGu977PWu9b7rsNnX5eXwF6HZ32f+7mf+/6s+3lW29DQ0JCE/PT09MjYsWPDfm38+xtvvCGjRo2qHHP//ffLaaed5jnn7bffNv4+fPjwSNdKsl1B16Jdjir+fkSvaHaPXuilM4aUncTxq9gX9oV9maOAeZt5O8gf4ldNVYrgJ5544omqPMLd5zrPiJ/AT+AnwlNunTFU1ni1LWkw8uyzz8qkSZMAIyH2qGOMOPRkHPoj9/xB/rTxmcrFFANsa2urCefUL/cM7pFh7cNqHqd1LRs51rml1rVoVy778ZzPzZK993PAcVknmqDBpOML0SuaL0Qv9PKPNeKJaDaBXq3X680336zKIwAjwSEpQLA4QDBqIUKQReC/GvdfiYMROoo3m1lJeBQYeWXnbhl3+Ji6MIQDUCBpBR5e8zv5u3/5CGCkAUhMoh9tkkcv9AKMhHtyndiExCLaGEIv9AoacQAbgI3bLvLkJ9r6+vpCl9L09vZKZ2dnzXyhv79fOjo6ah6jK4jOtdSNaJcpN3qZOoTZ16b7npC+l96UKSd4K5iSToC5HgoEKXDfTzfIX3/uNBm1r9c/4r/wX3ECBvx9bX/vH4PohV5xbIJ41VFNZwyhF3oFxT/EOcQ5eY1zEq8YYSkNFSM6b2XUgEmbKNsVI4ARwEUrFLiv60EqRmoInxU/4W8i7YqWUKMXesUZQ7oJNfZVPvtiKU0x9ophaQj9aM8NefL3iYMRNl8FjGQlkAGMtAIHcE9bAcAIm23r+MI8BQxBo1vnGZsBwuMk57TLUY1+LB+AyGriyuarJNR5TKiZH8Pj/zzFOYARvpZjWLJOUJQnw1bPBBgBUrRSAcAIYKSIfhUAEexV8jY/0o/0I2BEL/YFoAJQ/d4Cfx/NJvKkV+JghKU0VIzoJAPNmGgAI63EAtwbMAIY0fGFeQoYeCNWjDdi9CP9mPZS5kbAG0tpADZUjFT7KOIJR5M0/VfiYCRouiHwKy5Zy3KABRgBTrRSAcAIYIRApjmBTJbnoUYSxKy+0addJK4kriSuteKrNBNX/D1gN037AoywlMYYYUUM4AEjrcQC3BswAhgpol8l0Q/2bbwA4gVQkGWkGcCTIJIgYl+mDejMteo49EIvt9cImrcTByMspWEpTVYcFGAEONFKBQAjgBEdX0hCTUJNQh3uqXXGEAlPtDGUdb1YSkOiT0USFUmtqkhKHIzwVRrASFYCGcBIK7EA9waMAEZ0fCFgJFpSh17oBUgqNkjiqzSAEcAIYAQwQilUxQYI/JIJ/AAjwIlWKgAYAYwARpwRSAkzJcz1SpiD/LXOGMp6BQR7skRL9AEj0fTCvtALkJQcSGrr6ekZCksedu/eLaNHjzZ+PTQ0JG1tbZU/qz+ovw8MDMiIESMql9i1a5ccdNBBnksODg4af29vb6+Zp/ivlWS7gq5Fu8yuD+rHIui1Zf0zMtgnMuWESa3Mj7l3SRVY99MN8sEFJ0nH6L08CsTxq0UYj/5nwN+bijAPFXsewu6DJwDsHrsPsgw1P/b39xt5hG7ewfwYLU9DL/Qi/gqPvxJfShM04KiAcFTRefuBXsnoRcVISYlERh6bihEqRvD3zmCkYsTUQscm1HHohV7uqYy4MJm40B8eMB5NRbAv7CsodC7jPAQY4as02sFa3hwnYCQjhKCkzQCMAEZ0gu68+VUSi2CHRj+SWJBYhE/2Or4QIBhtDKEXevlHHPNQNJvgqzQ+C8KAGjegoGkwKxMgYKSkRCIjjw0YAYzo+ELmoWLPQ4AkQBJ7QESrlOKrNNH0wr7Qy/ayxBONxxOJV4zwVRq+SqOTDDSDdANGMkIIStoMwAhgRMcXEsg0HshkGdADRgAjJK7RElc2X42mF/aFXoCR6nkmbvwFGGEpjWFNcQ0oywEpYKSkRCIjjw0YAYwU0a+S6JPok4jpxUzNeAFUxPEIGMG+SPSTS/SznKdl0X8lDkaeffZZmTTJ+xUQ3ojxRixoYKa9qQ9gJCOEoKTNAIwARgAjzuBP299nMcAiIA13/sSFxIVhcSFLaQAjgBHASK3UIc14InEwEvQgTIBMgICRktKBEj82YAQwAhgBjABsqLChwoZEn0SfRL9ViT6APhqgB4ywlMawmCIG8FSMlJhKZODRASOAkSL6VRJ9En0Sfb2YSVlKmm82SXiiJTzohV6MR9MGdGKTsvqvtr6+vqGwodLb2yudnZ01U4z+/n7p6OioHPPcc8/J+PHjPecMDg4af29vb490rSTbFXQt2uWo4u/HIui16b4npO+lN2XKCd6lXRnImWlCCRS476cb5K8/d5qM2tfxj+qx4/jVIoxH/zPo+Bz0iuaj0Qu9/OOMOCeaTaBX6/VSc4M/j3Dbtc7cQT+2vh+j5o/EOdHybfRKR6/EK0b4Kg1fpckKiaRipAT0IcOPSMUIFSM6vpClps4gRi9HC95smlro2IQ6Dr2Koxebr2L3tidkfmR+DArz0/T3gBGW0mgHH3lzUICRDFODEjQNMAIY0Unq8uZX/UNX5xlJXKMFt+iFXv5xViY/ARgBjABGqoNknbm2TH4irSWdiYMRvkpDxYjO4G1G4NcMMPLinRfIIrlWvjt7TAlSfR4xigKAEcCIji8kkImWBKMXejX7DWLQ/XTGdjPinCKCSr5KAxgBjABGasXbuaoYCXoQAhkCmVYEMqmCkU3/LpPmf83zWJeu2CEXHh8ldebYIisAGAGM6CRPzI/Mj62YH4uYUKf1BhEwEj5T47/wX/iv8PGhEwMAUKONobT1SrxiBDBCxUhWHEFqYMSAIiK3/+FfZGKlYuTP8u13ny1SgSO/Nf5+nTEgvmQcO1VEVIXJtD+fJTf+aaFcdPf/vxPnP6+SZz83TcQCLR+9bpNVfWKdf+Yy+e0N54oY5/2TeewLK+Wzs+6Q2WtvlnMOUcf9h0y87ji56FIFambLjca/q/vulJ9ffLx5H9e/G2249E5nqNpt8BwvIta9DxbrHvZ1VVvXnyrPfu5Q4/rbPmUCIeO695xltPdgEdn4nXEy51vmbZzn8nuIAJ0CoNNHF10r8vB+stS6trdSx30N6/l7qsGV0YaT/l/57KyF8kurGeHtahzZAEYAIzq+kMQiWlCEXuhFIkYiNmrUqJqTNH4CP4GfwE/E8ROJgxGW0gBGdJKBtImfun5aYEQl/A9Md2BAZSmNDxjceboJOdzAwAAcl4oFL8yE3oApYiXyNqRQ8OPrd4jIWQYMcMCICSMuutsGIBYUsM5z32ubAhPiBi8OzKlAFgN6/EZmKHDzwm9lo0yTqQZUccMQDTAyVsGahfLLIJDjBysVX22CmyCdFFjxwA9DDwkAI+KBMwZg+tHECpzxL3V6cdNvRY6fZoAb/7GNoxDvFQAjgBEdX0gATwBPAE8AHyeAD1JNx+c0I/7yty1Ku1hKw1Ia236YH5kfmz0/Jg5G+CoNYCTKBJhm6WvrwIiYVRx2hYVR4bFNPmtVmDhQwqyq+O6hm+S7438sk34kcqmIzLjBrET5HzlLNt9jwoAKGJn+G5m0fqLc+Kc7RC53VYxU3esTss1VzeEGHTMe8VaMeKsmgqpM3BUZlosyQIxTMTJj/Th54NBllfYaUMaqFrGdWnV1hg+4uHSyq2uc/Vu8xzrAw6zUMStz7B+naiZwDxjjPlbVSKUqJmksIgIYAYzo+EICPwK/Zgd+RU2o04wnGkn0aVe0RJ/NV6PphX2hFyCpelaLG38BRvgqjWFNcQ0oywFWWmDEXPZSaylNeMKvgEc4GJkot59+hzww/lqZ+KMrRD51ltz5IzcYUUtwFBC5VuTrVzQGRuxlOcbyGeta1vITc6+UCBUjp1tA5HKRRVZVhwIjBvCpuSltFDBiLdVxLQEyQYsCIy4I5TNIPxgxl/dYS5t81SVJoxHACGCkiH6VBDHYUwC4AFwArmQqfwAjejF51it/ADb0Yx6BTdvAwMBQmCvbuXOnjBlT+2sb/f390tHRUbnEtm3bZOLEiZ5LJh0wxGlX0DPSLkcVfz8WQa9H1z4ur+3qkyknTEo6563sCeK+sLP5avgSEXMpzXHWniO+pTRqCcintsm0H/1OPqqW0LhAg3nendZeHWr5iBuMnC2brb1Joi+l8YERexmKAX9+51ry44IPviVDlWU94ix3CX1Oz+a0EZbShAIPcynNRe+qXjJUXXXiqtCZPcbcA+VP5h4uxtKahH/u++mD8rf//GHZe1/HP6pb4L9MoXWgAXpFSzbRC738bow4p9hxTlxQmeV5SC2l8ecR7ucsYrxaxH6Mmj8WIe+gH4MD6TzNQ4mDEQw7GkhCr/T0ShWMWB0X/rneGpuv3iPy0bvvNDcAdW++akCJQ+V/3m2BDrVRqFWB4QUNLphhbL56tmw+c7b88m61oWojm6+62vzPy4wNYs2NVWvvMVKBEr59QGJvvlpXW9/+I8YeJvZyGvfz+4+z9hWxviZ06XXLZPOl5hInBVGS/gGMJFMxkuUAnsAPwGX7jTwFfkG+DlBpqkI/ApKCxgfzEC803HaBnyiun0h8KU0zEv00v1/cSMBAu6I5zrT1Sm0pTQMZtP/LLQ1cyjrVVXXCp4IblzPBK7CUJhkwkrafiPuGh3Zly9/Tj815U4fdY/dpJojYF/aFfQX7ch14nTSwKeN4TByM8FUaNl/VGbxq2Kc94AAjCWb5XCqyAoARwIiOLySQcYYWejlapD0/ApIASVndA4Kv0uhX4uEnAEmApGRBUuJghK/SAEZ0gtuygpHI2TUn5FYBwAhgRMcXAkYAI0FOjoSHhKesCQ+brwJGbNtnfmR+bPb8CBjhqzSGzRUxgM9ixUhus3waHlkBwAhgpIh+lUoDKg2yWmlAu/RiuWa8mGrETwBGitGPjEf6MY+AK3EwwlIaKkZ0koFmTMyAkci5PCckqABgBDCi4wt5I8YbsWa/EQu6n46tNmPebiShJhErRiLGUppi9CPjkX4EjIQkFQR+BH6tCPwAIwlm+VwqsgKAEcCITrLJ/Mj82Ir5EQBB5Q+JK4lrHhNXwG54OEo80Xg8kXjFSFB30VGNdxSOILojAIxEzuU5IUEFACOAEcCIM6DYM8PUQscmqMyIFjOhF3r5p27yjmg2gV7oBaA3FUgcjLCUhqU0WQn8ACMJZvlcKrICgBHAiI4vJCAlICUgDXevOmMIMBJtDGVdL5bSAFBti2Z+jDa20atxvdr6+vqGwqak3t5e6ezsrJkQ9Pf3S0dHR+WYhx56SE4++WTPObod5b9Wku0KuhbtclTR0T5vem267wnpe+lNmXLCpMhJLSegQKMK3PfTDfLXnztNRu3r+Ed1zTh+Ff8VbR5CL/TSmdMYj9FiAPRCL79vTSMu3Lp1a1Ue4b6vzthOo11R8yHmIeYhHVvFr2bLryZeMcLneqkYycobHipGGk3tOb8RBagYoWJExxfqBvA618r6m2D2NOBNMG+Cq2cVnbFdJj/BV2nwE/gJ/ESt+DvNpbmJgxGW0gBGdCb5ZgTwgJFG0nrObVQBwAhgRMcXlinhAYyQ8JDwkPDUS3hYSoOfwE/gJ+r5ibTiicTBSCOlYzpBZDMSav8z0C5TkbwF8ICRRlN7zm9EAcAIYERn7sibX2V+DPYK9KOjC3bvaJHmm80gS9TRnjg6mq2iF3r5xxr+PppN5EkvwIiIDB9OAK8zmebJsNWQBYw0ktZzbqMKAEbwq0X0q4ARwEhab+pI9MNnnbzFX/gJ/AR+gsofexTkyX8lDkZYSsNSGp1koBkEHjDSaGrP+Y0oABgBjOj4wjwFDCSuJK5UQJg2oDO2mxHnFBFAsJQG+8pjQs38WIz5MXEwwuargJGsBAyAkUbSes5tVAHACGBExxcCRopbkkugXIxAmX5sbj+y+SpgBDBSPeaIJxxN0gT0gBGW0mi//chbAA8YaTS15/xGFACMAEYIZJoTyJC4NjdxpUSexDXNxBUwgn2laV/4L+yrln0lDkZYSkPFiE4y0IwSU8BII2k95zaqAGAEMKLjC/MGnItYuk+gTKBMIpadN9QspWE8Mh6zMx7LNj8mDkaCkgkCP0qFg+wizVIodT/ASKOpPec3ogBgBDACGKFiBJAU7EWJC4kLWxEXMh4Zj2VL9KmojFZR2dbT0zMUdsru3btl9OjRxq+Hhoakra2t8mf1B/X3gYEBGTFiRM38YXBw0Ph9e3t7zeN0rqUuQLtMGdHL1CHMvrasf0YG+0SmnDCpkfyWc1EglgLrfrpBPrjgJOkYvZfnfPwX/sttEMyPZghCPOF1M/gJ/AR+gryjXvCBn8BP4CeS9ROJV4ywlIalNDpvSdVApmKk3pTH7/OsABUjVIzo+ELenDujHL0cLdKeH/2+VUf7ZszbtCt41iuTn2ApDUtp7FFQJrunkiUbdp84GOGrNICRrARYLKXJM1bIf9sBI4ARHV9I4AcYCfJ2gBFTFZ0xBLCJNoayrhebr2L3gJHqWUHHFxJPRPOFQXoBRvgqjXbwkbcBBxjJP1zI8xMARgAjBDJUQFABQQUEb4KjJfqAkWh6YV/oBUhKDiQlDkZYSkPFiE4y0Iw3FoCRPGOF/LcdMAIY0fGFeQPOJPok+iRiJGJpJmIspcG+0rQv/Bf2Vcu+EgcjQSEDgV/jpT1BuuoE3c0AEFkNlAEj+YcLeX4CwAhgRMdHMz8yPwb5OZbSmKrojKEyxzlZjb9oFwAVAIH/yiPgAoywlEY7+MhbAA8YyTNWyH/bASOAEZ2kLm9+lYSHhIeEh4QnjwkPLxjD4yrmIQA9gN5UIHEwwlIaltLoJAPNeMOjwMgTD3dXxvqQDEmbmJ+crvWzZ2hIhlmfpg47Tvda6lOce/bsqflJa91rJdmuehqo39MuHZWcY/x6vf32oPzdv3xE9t5vlOdCvAk25ciKnyDRJ9En0Wc8kuhX+wEdH51GQs1SGsYj4zE747Fs82PiYISv0gBGdCbTZoCRV3a95vEs/f1vSkfHyLrZ7osv7pKDDz6o5nE611KJ8ZYtW+SrX71GVqxYEXo9nWupk5Nsl7re8OHtDT9jK9t19dVXy3nzzpMjjzoy8DmyoNeIvYYDRkKsLCt+AjACGClb4BfU44xHU5U0En3sK1qiz+ar0fTCvtALkJQcSGrr6+sbCsuOent7pbOzs07y1C8dHR2VYx566CE5+eSTPeeot+bqp729XiLmvVaS7Qq6Fu1yVOnvr689ekXX63e/+51cdtllsmbNmhpgpL726uQ447Godr9+/Xo577zzZPbs2fKjH/0oUFv0MmXRGdvYV7SxjV7o5Xc6zI/RbAK90Cto4lbz9tatW6vyCPexOnMa9oV9hdlX1Ly2qHG0O3cn33b4ROIVIyyloWKEN0+mi1FvnjZt2iRf+MIX5Fe/+lUoGEEvRy/1p+HD6+9NccYZZ8hvfvMbGT16tPH/4447rkpflqyYkmBf0e1r1Cjv8qegwYt9YV9uu6DSwFFDx+egF3qF+VWW0jBv27aBn8BPNDv+ShyMBD0Aho1hN9uwg+6nE6yp85JMeAAj+smTrp+488475ROf+IS8+uqrcuCBB8qZZ54ZuFQpyX7UBTYk1JSiu32Pjs/RtXudayXtv7D75P0X/Qio9McnOjaBnyCOLmsczTzEPOS3/TTje8CI5htqEh4SnjgJD2AkeYc+Y8YMUUtp7B9VNfLAAw/Iscce6/GdaTrOrIA3Aobk7UsnSQFAREtS0Au9/D6TRD+aTaAXegFGghTQjwGYh6KNobLqlTgYYSkNS2lILJw3YoAR/UlLJ/C79957Zc6cOfLaa68ZexuptcZhVSOAEX3tyzoBArjCA02d8ajOxt87/h5Qqe9zsK9oSUqZ9GIpDX7VHh1lsns20c2G3ScORvgqDWCEQBkw4k+3dGxCZwJUVSF/+tOfZOLEiaI2VzvyyCNFbfjc19cnGzZskBNOOKFya8CIfpICGImWpKAXelEB0djbWx1/D3hzNC6TXnyVJhsJIi8OeHFQxjgaMMJSGmPkJ5W46l6rLIkFFSP6yblO4PehD31IPvWpT8n5558vM2fOlBtvvFHa2trks5/9rPzwhz+Uo446CjDim8t1xnZZxiNv9JMdj/j7ciauvNnUi5nwq/EAKmAE+6JipBrK6MRyOnE083bteTtxMMJSGipGdAZvWQIGwEh6iZgNRtxVIu6ppIykmzc8vOHB7vV9TlnmIYCgvk2QWESDGWnoxVIawAhgBDASHs0l+5EM//yYOBgJepA0HCdvLHCceXCcgJH0AlLAyNuGuDqfN2bzaDaPds/NOvCaebv1CSJxDnFOHuIc5qH04pxaySFgN5qPRi/08o+noDinbWBgYChs4O3cuVPGjBlTc1yqzQ/VJoi1fpIOsGiXvhNWR6JX6/RSYOSSSy6RdevWhQ4RnSSFfqx26GpZzTe/+U05/vjjA7XF7ltn90kGyvQj/ege4MQTjhrEX44W+An8BH4iOMzET+An/JZB3mEq0hQwsm3bNmNjRBwUDqomLSsJsAGMmFaQxsQMGEm2YoTEgsSCeZt5m3kbv2rbQBrzto59qaU0/jzCfV6r2sWLYv0KLuIJ4om8xhOJL6XhqzTsMaJLIsuwFp6lNPqTQ9Q3wSylSTaAL8N4TLKSBb30x7Y6Er3QK81AGfsqjn2x+ao+gMDui2P3LJ3Mht0DRlijb3gVHZgRNXGt92agDA4dMKI/aUW1L8AIYMT2Mfgvx9uWwa8CuNLzq8zb+NVW+1XAiF5MDnB2vJVODIBe6OWf3wKX0gwNDYXuMRInwOKrNFSM4KDMoacGHGAkvQAeMEIA3+oAnjc8BPC2DUYFuwAI/Bf+q3oUqLyDr9LgV/Gr1WNDJ7diHooGf5oCRoImezqq8Y4K0lVnkEBIo2mftF6AEcCIf+zGAc74VYAz/t4BzlSMpOdXATYAG4BNMLABhANsADbFBzaJL6UhgCeAJ4CnYsTvB3RsIipApWKEAJ4AngA+LJHX8TlJg3CADcAGEB48IhmPgN1mxIWAXeLCRuPCxMEIS2kAI0yAgJFmTICAESbARifAoCAK/0UA3wz/RQCP/8J/BYNdltJQmUFlRvErM7IafyUORvgqDWCExAIw0ozEAjBCYkFiQcUIFSOjajKWqJV4ABv8aqv9KpuvAkYAI4CRWnNRmkvSASN8lcawPR2YQYDlDFNdvdhjxNRMVy917PDhw2vG5va1ACME8K0O4Flzrje2VT+lGchk9c0T7Qp35cQT0eOJKPNjngEXYAS/ChgBjLQMjPT19YV+laa3t1c6Oztr+tf+/n7p6OioHPPcc8/J+PHjPefoToD+a4XdOE67gq5FuxxVdLRHr+h6/e53v5PLL79c1qxZEzqOdLRXJ2P3poS2XmeccYZcf/31cvzxxwdqi15eveoFyuiFXm4bwd9H9/c6iSv+3tQV+8K+guYkNQ+pMeLPI9zH6owh7Av7CrOvqHkt+WM0DpB3vRKvGGlEEJ23yur6vHkyVUavaAFWK/SiYkTfVnUDGSpGsm/3OgliK8Yj7UpvPNYDb8zb+toT5zjWhJ/A3/t9i45NRI0n8F9UoNo2gH05o6GM8zZgJELpPo4TxxnVcQJG9JOBqIEMS2kYj1HHI2AkvfHI/Mh4ZDxWj4IyJhZBvkAn2QQIAgT9thM1LmQeYh5qdB5KHIzwVRo2X2UCdN7wAEbSS8QAI0yAjU6ABPDhYSQBabQkBb3QK2g0AUb0YwAbjPBVGirC7bGEX8WvNtuvJg5G+CoNYAQwAhjxOzIdm4g6AQJGACOAEd5Qh6EdHZ/DG+poQTd6oVcz3uiz+SpgBDBSPbPpzGlR42gqbKrjaMAIS2mMccGAc9xDkm94qBjRf1sU1aEDRgAjgBHACGCEz/UCbIoFbAAjejE5dl8su+crd9mw+8TBCEtpqBjRgSxlceiAEcCIP3FLErypa+t+3pg3A4AkQBIgCZAESMp6/MVSmmwkiEG+gvjeVCXqizzir/zEX4mDkaDOx4CiUU30Ko5egBHACGAkOCQgwCLA8luGjk0wPxZnfgTspjc/kojlJxEDQIRbK/4efx9kHWm+YASM8MbVsLlGA9If/vCHFdt96623ZK+99qo3L8srr7wi+++/f83jdK41ODhoXKO9vb3ha6kLJNmubdu2SVdXl2zevDm0bTraZ/0NTytKAI899liZN2+eHHrooYHaJtmPWbWvuO06//zzqzRLc6Ih8CPww770k2D8fbRkAL3Qy+9hSaij2QR6oVezAURW48LEwQhLacq3lObaa6+VVatWybRp0ww7V6CiHqRQx/X19cnee+9dE2boXGtoaMi4RltbW8PXSrpdr7/+unz4wx+WBQsWAEZGJVvCvHz5clm3bl2oDZXBvuLY/S233CJ//OMfZdy4cR6bJHElcXUbBIEygTKBcnhIwQsNU5s0/ARLafReVgIEo/lo9EIvHYDa1tPTY2aVAT+7d++W0aNHG79RyaedeLoT0YGBARkxYkTl7C1btshRRx3luZruG33/tZJsV9C1aJcDFHS0D9PrxhtvNOS96KKLjP/rXEsdF8e+6Mdo4xG90Ms/HmfMmCE/+9nPZMyYMR7zYDyacuC/TB2YH5OZH/0+GPvCvuyYWv1fxdU6NlGm8bh9+3Yjj9DNO4hziHN0xhB5hzNS0Ct8Hkq8YoTP9ZazYkSZ2BVXXGFYGm9SzAGXxpuUVixZCQOU9r9TaWAqkRe7P/LII+W+++6jYiTEsPPSj2HjkvGYr/FIPw6vOcUwHssXT/BVmvzEE/gv/JeOj85TPpQ4GGEpDWBEZ5AoZ0oATwDvnlTz5DiDgoG82D1ghEBGx1YZj87XO1lRAAAgAElEQVQoRy9HC+Zt5u20522W0gBGbBtjHmIeCoq305yHEgcjQQ+AYRfbsNUeI1SMVFs+dl9su/f3uE7ylAUgCBgBjOjYKv4L/9XsgDTPwJk35/hV/CoANa9xIf7L8V+AEb5KY4yHRhw6YCTYpZBYkFhkMbEAjBDAN+LvCfzw9yzp1IuZsgDCSXjw9/h7gA3ztv68nTgYYSkNS2l0nDABQzRogF7o5XfrccEbYIRAWcdHx7UvEjHsC/siEWskEWMpDeDNth/moWixL3o1rlfiYITNVwEjOkERiX60wYte6AUYCUu59YJIAoZoYwi90CuLFW+At+KDNzZf1ZvTiAuj+Wj0Qi+dOBowwlIaw050YEZYoMxSGv0SraAjdbTHoePQdRy6jn1RMVL8xIKlDnpzGn4Vv5qUXwXYJOdXASP4LypGqj2KTq7AC41oc1qQXomDEZbSUDGiM3gJSKMNXvRCr6QCeMBIcgE8AIIAngCeAD68lo2v79naRIkLWUqDX8Wv4ldb5Vfb+vr6hsJu3tvbK52dnbXaJv39/dLR0VHzmMHBQeP37e3tDV9LXYB2mTLqaN8Mva677jqjPZdeemmm2uU3tqzoRbuC3QB+wtFFx1bj6nXcccfJ6tWrxZ/U41ez5VfxE/gJ4q/sxDmMR8Yj45HxaI+CuPEX+Xb2OUDiFSNBnU5pj6OKDjXPm14spQl2dXnrR/9T6NiqOifN74kHKUu7TFXi2hcVI1SM6IyhuPYVFvjhJ0xldLTHr0aLmdALvfx+B/8VzSbQC72C5u4yztuJgxGW0rCUhsCvscSVxILEVWcMxQ1kACPYV5r2hf/CvrAvZxSUMbFo9IUGS2kAqLYNxY1zmIeYh+LOQ4mDEb5KAxjRMUbe8ESj0+iFXkm9EQOMEDDo+GgC0mg+B73QizeuYelotESfzVej6cVeV+gFSKr2PXHjHMAIX6XRLu/lqzQEfgR+yQR+rQxkACOAkbgBQ6Nvgltp97xBxO6x+3xUsgBGSPRJ9JNL9Jm3w+N2vkrj04Y3PMkk+uwxEjzosK9k7Muvrk5wS4VNuPaAERJEnTGE/8J/AcLzD8LzCARZSgMYAYwARsK9b7p7GyZeMRL0IARYxQ6wACOAEd4E5yeQAYwARgAj+Xhzjl/Nj1/NI4DAvrAvAAQAolUAIquVLIARltIYttlIoAwYAYwQYOmNoSxUsgBGACON+HsquPD3+Pv8+HuADf4efw8IZ97Wn7cTByN8lYbNV3WccBYSRAIGAgYdWy1axRtgBLsvo93j77F77D4fCSJLaQBvVLJQydKqSpa2gYGBobCb79y5U8aMGVOrbdLf3y8dHR2VY37zm9/Iqaee6jkn6cQiTruascSnrO36+te/bsh7+eWXa1efqAPLqldccotepnI6wS325ViZX69jjjlG1q5dK/63vtgX9uX2Tczbjhr+OId4IlpciF7oFWXefvLJJ6vyCLcNMR4dNZi3mbeZt4MxRVw/ARhJcClNWR0UYCR4UJJYkFgEWUar/QRgJJk3563uxyRfaJC4krhGSVyjvjDDvrCvKPYFGOEFkO0ziKOJo5sdR7OUJkEw0tPTU/UWNk51QNKOII123X333bJjxw45//zzxb3HyM0332xocNZZZ4XF7ZV/T6NdtW6qOzHTrmgEHr3ypRdLaZIBI9h9vuw+bG6gH+nHNN+4Yl/R7YulNPpgBPuKbl/skYR91QJviYORZrwZwBG03hHMnj1b1qxZI8cff7wcffTRRoO6u7vlkUceEfW7rq4uwMjbbxsaDB9OIqYDpfIABIsA3gAjjEfGozOSiSdaH08Uwa8C3vCr+FX8apyX4eoc5qHszEOAERJXwxqjOvTnn39epkyZYpynEn/1n1rPNXLkSNmyZYscdthhgBHASMUGotoXgfIbMmrUqJpjKC5IAowQwDMeCeAJ4IPda1y/ChjBr+JX8av41fz71cTBCF+lKc9XaRYuXCg33XSTZxRceeWVov6rl9RBSB3ZdCZT9EIv/3QTN4AHjBDA6/icuPZFgoh9YV8kiI0kiCyl0XtZSVxIXJhUXMi87czbiYOR+++/X0477TSPxgRY0QZvXvRSe4wcccQRRtWI+lHVIs8884zsv//+gBERyUs/hjlEneCWiTna2M6CXoAREledsY3/ija20Qu9guZSSuRNVXR8jj0/PvHEE1V5hFtbnWsxHhmPjMew6D7aeCzbniyAEZbSaE9aQRPNhRdeKMuWLTOuoSpFli5dGmkCLNuAC3JTOpN8FhJqiHIxEmrASDH6kfFIP+rMHSSIJIh5SxABIySuts3iv/BfzfZfiYMRltKUZymNMlZVNXL44YfLnj17RPW9Ah06wRqJfjRnh17o5Z8c4gYMgBESah0fHde+ADbYF/bljAIqRqJXjLCUBjACGKmeSfGrzfGriYORoKCIACtaUpc3vebMmSOjR4+WW265Rbv6hEQ/mk2gF3oBRsJSbr0gMm9+1f+0OkERfgI/kZSfAHABuHR8Dn41ms9BL/RqdgVE0P10xnZZ44m2vr6+obAJsLe3Vzo7O8OjURHjSyQdHR01j9F1BDrXUjdqdbs2PHuPPPnCJnnpjRc9zz00NCRtbW01tZChIZG6x1iXqHMprWuJCO2y9NTRPgG9Dhh1sLzzkONl2vgPGjeu97nevNh9Hv3E4F798si2++XPLz0pb75t7oXjG7SlG49vDwxI+/DhVb6qjH5i+LAR8o79D5Pjxk+XwzuPMUyD8WiOkKLN23n0X8RfjEfbbhmPzgjW8dHohV5BPr/V+SPzUG3grDO20+YAiVeMFHkpzStv9Mr/PHyT7DeqUyZ2Hi0H7DOmNgTht6VU4KXXd8q23sfllb5e+bupn5XOfWvbCeQ2WiKmq9e63/9CNj6/To4c9155xwFHSMeIvUtpjzx0uAJvD74lPa88I1tf2CRTDjlWzjh6LksBLbl0Ewvd8ciSAlNY9ErH32NfxbEvltLgJ6ICQfwqftUf6enYRFCckzgYKfJXaf7rN1+TQ/Y/TCYffCy5BgrUVeDpFzfLCy8/Ixe8/0s1j9UZvOoCBH76gd8zvU/I7Rv/S95/5N/KPiP3q9tXHIACG566Q44ZN1WOH3cqX9WKUDGC/yIgTSogDfJC2Ff57IvNVwEjgJFqb6jjC3mh4egWVy/AiMZSByXu0y/9Xn777K/kvYd/lAwCBbQVeHjrL2XaYTPl3e94b+g5OoMXMBLN2d2y4f/I2L86XMYfMEW7rziw3Ars7n9ZfvXESln4gaWAEcCIZzDo+GgC0mg+Gr3QK2jGUS+AACOAEcAIYKRWRJrmi+LEwUhRl9LctWWF7NvRKeMPfGe5sweePpIC2//ypOzu75VzT7wAMDJqVE3tkgqU33q7X268919l9gnhmkfqRA4ujQLrn1wlpx1xtkwZ9+66z5zmxMyb83D5k/IT9h3oR1MJHfgDoI8GM9Arnl4spWE8AkYAI4UBI0EPUoRA5rbHbpLDDzlBDtyn9ud460bTHFAqBf7yeo88/cJj8r+mfxEw0iQw8lLfi7LiwW/Jh475WKlsjYdtXIFHn10n7zlkmhw/6ZS6FyOhJqF2G0kR4pxRdXw0iX68RH/s2Npxow6Uwr6iaY9e6BU0iTNvM2/Xm7cTrxgBjNSNpzmgRAoARvSdcFKBDGCkRAMs4Ufd+MxaOXbsewEjLKXxWBaJqyMHiYX+nAZIipacoxd6+af0pOJC+7r4L/xX08FIUZfSUDGScAZSkssBRvSdcFITIGCkJIMrhccEjDiiJjUeCUi9hqoDWUgQSRDLnCCylIalNLb9Mw9F84Xo1bheiVeMFPWrNICRFLKQElwSMAIYKYGZF+YRASOAkSBj1oEZBKSNB6RxtQckRdM+63qx+SpgBDBS7Q2ZhxxN0qz8AYxofpUGMFKY3KepDwIYAYw01eC4WUMKAEYAI3GTc8BItOQcvdAraKzxVRr9mCnrgIu9dQBceQRcbT09PUNhkeTu3btl9OjRxq+Hhoakra2t8mf1B/X3gYEBGTFiROUSu3btkoMOOshzycHBQePv7e3tNYNW/7WSbFfQtaK06+6nl8uRE6ax+WpDaUf5TlZg5Intv5W/PvL80IfPst27x3aWxmOtdr365l/k7qdWyKx3f7x8BscTN6TAI933yOTRx8g7Dz6u7nXizI+NzkN5HI/2M6OXqQT+3tQhSvyF3ZdLr/7+fiOP0M078KvR8jT0Qi/mofB5KPGKkaABV4Q3A1SM1M0TOCBAASpGTFGaWQLIHiMMxbgKUDHiKFeEeZuvrIjQj45NN3Mesu+aZsl3kJ/TeUZ1Hu3Sj03QK9oYQi/08vumPM1DgBGW0sTNIThPQwHAiH7wkZTjBIxoGCaHBCoAGAGMxE02k/JfJNTeHiDRN/XAvqIlm+iFXkG+HCCoH5OXFXAlDkb4Kk2+M47HbniPLPiG/Qynyzce/aacNS7fz9TK1gNG9J1wUoFM08DIjjvk8yeukTPcY8T4t+fk/J7PyITbPy+n/dM91eZ39tfl9tlrZE7I7+7//vvkwX/8oFy2ynvqRXf8Xj57UpA175I7fMd7jn3ke/Lus26sOlEdM/fP4W28//tniXdRpMiu2z8vS2WRfHOO/zdpjbJN8t2xP5AJTfJDgBHACGCk9lgmsdCf08qaWMQdQ7ZefJVGr8oW+4oGf9ALvfy+KSjvSByM8FWatBKE9K9rQJHHvy6VhMhIqP4IHGlAesCIfhBZNDByQsVuTHCx/XNBYCPod+a/rZl9nwMgjLEosrznM+JcV93AgiJHL5c/XHy8eUc/sAk9123YtdpoH6eOWSqypImwNAg+NTAe650KGAGMxE3qkvJf9v0BEPpzBwlPsRIevkoDGLEtGr8abWyjV+N6AUZYShOcTFm2ZcASUUmXyHfHLhDPe+ezvy43HX25bDnNTvjU290H5X1W8qbeLlfemF8Wfo2gN9P1Epi8/B4woh/cJuXQs1IxkigYkZDKCQU9vjPegZmucfugPS4TAyOb5Lv/uF3mfn+CdI39gchlIjd+4xgT1hgA43JZY9z/IgvgWLBl9tfl8X8yf+euZHH7hzP+w4ZA5nOa1z5MFp79n7JMVc6c7QK2KQ5+wAhgBDBSe4ABbPTnNIBNtCTF1gswAhgBjFT7YZ1lhUnF0WUG9ImDEZbSpBi1p3npsOTJn3ipBGixyCKrzF6Bk0oCZiRvFhjxnOd7G+27RpqP1eprA0b0g8ikHHpzwYgNA9yWZoMB+9/Sqxgx4EL3p51qkSCDD1xK418mp1Exoq5z//sqkPRxH8ywl7s4bRpvLvERC2q4fYzH3yi/sUDEWCpk/rlybSpGKj2qExSRiMVLxPisJIkYiVh2EjGW0jAeGY/ZGY9lmx8TByNBcXlSCU8rCVbhv0oTE4x4EzMHjATur2BUjRxvlvq74Eqr4UWa9weMFB2MhO8x0mjFiM4eI34w4tkjyB5vCVWMOBDUDTLspTt+QKTg0LnynGcJkVP18r4NXqCjrv3Dyapq5DkXJAlYFpTmYBURKkaoGKFihIoRpcDw4cNrCgGoNOUpQnzP16voR/dg1xnb2H20lxB50gswojkBFh6MhLyZdZbSuPYv8EANM0lyltiYb8sNMBL2Jhsw4gm4dJwwb4L1nXBzK0bSAyOePUbCQvSQpTQeYJIIGHEvkwsCI+aGs0H7nzh7qwBGivrigMSCxILEIthJs/RI/+UIcY5+nNPKF8X4e/x9kf19W19f31BYzN3b2yudnZ01qXl/f790dHRUjnnuuedk/PjxnnMGBweNv7e3t0e6VpLtCrpWlHb9/I//KVPGTZUD9xmb8jvL1l1ea/PVmlDDt5SmsnGrbzPJkoGRp3ZslI9NvTC0Y/1jKEt27x7beWnXy2/skpWbvi8fOuZj6Q6mOl+labRiRAuMBG2+6v+3JMCIZ8z6wIixhM5Z/mJAmTvPkMrXdeyNYSMspTGX1bSiYuReOarzRHn3+Gl1bSfO/NjoPJTH8Wg/M3qZSuDvTR2ixF/Yfbn0UmPEn0e4fafOGMK+HMXQy9GCeYh5yO1LgvxE4hUjfJWmbjyd6QM8G6ZKwOd6dcGI+l5G1earYVUnmZakocaxlMaUT6cqJqlSu1JVjFjW6f3MtojYy2jU70M+1+s5xoIpwV/O8X+m1w9G/MtpvJuvrpHTZc0q87PFepuv2vuNqDOsijQ2X9UaQ0ox3lDr+xz0cqY3HR+NXujlD4iSmrft6yr/xearejET45Hx2IzxyB4jLpXjBFiAkYbyaE4umAKAEf0kJakAq2lgpGC2mvzjBHx2OPmbJHpF9hhx5ExqPLoTnrIFWEHGCYAwVcG+oiV1ZdILMAIYsUdHmeye+TEbdp94xQhfpUk0TudiOVcAMAIYybkJN9B8wIhOEkzgR4IYNMjivJgKug72hX3lzb74Kk02EkTAbnj4g18trl9NHIwUdWIu/OarDaQ/nBquAGAEMML4yI8CVIxQMRI3GSBQLm6gHNcm1HkALv0YAL2ijSH0Qi+/b2IeimYTQXoBRvgqTX6ylhy2FDCiHxQl5dBZSpPDgZKRJgNGACNxk+Ck/Jd9fxJq/bmDBDFaMoBe6EVCHR50UOnpaFPGeShxMMJSmoxE+DQjEwoARvSD26QSC8BIJkw/l40AjABGACO1h24ZA+W4NgGAiAcgWErDUhrbcpKKCwHOXi+mA3/K6r8SByNsvprLfIBGp6QAYAQwkpJpcdkUFACMAEbiJsEE8NGSYPRCr6Cxxldp9GOmsiaucX00ekXzOWXVq627u3vosMMOM9R65plnRFV8qB/1byNHjhS1S67/3ydNmhR4vPp3BUbU/93Xsb9Hvn37ds+/B11H/VtYe+zjf//734v6FrXdzqDrqHtOmTIltJ3qF93d3fLnP/+55nXUtQ855BBhj5EUspASXNINRtzjyG3nTz31lDz33HM17TDuePSPa3XfCRMmGPdyj0edcRfmBxoZj+77usdjrfaMGTNGRo0aFeqXNv/pUVn77G1yxnELSmBhPGKSCigwMn6vI2TYq/vEGo9hdlvLnqPMj8oP1Js3GxmP7uvrzI/q+HrjMUr8oN5ivfDCC3XjhEMPPVQmT55cc35vpl9VOiTRj2796UczzqQfTR3KNB7VV2n8eUStvCMof2E8mnmc0g2/6syb+FX8ar04p21gYGAoLLDcuXOnEfTU+unv75eOjo7KIdu2bZOJEyd6Tkn6zUCcdgU9Q5R2rdz8XTli7Ily4D5jk4zDuVbBFVBgZGvPo7Lg5M+HPqluSVsr7F4BiHo/WWvXS3275NZHbpIPHfOxek3n9yjgUUCBkWMOnirHHfq+uspkze7tBtMuUwn8qqlDlDgnj/4eu/e6qiLYvVpK488j3E/pzzsaje+xe/wE9hUc8pQxnkgcjBTVQa364w9l3IFT5JD9Dq0bMHMACtgKvPDqn2XHX56S8076J8CIC6Cm6Sd2v/mK/GjD9XLGe/4eQ0SBSAo8/PRqmfqO98vR40+se14ZA4YgUYqQiEV9AZSm/yLRL16ij30BKm2rBlQ64xvA5WhBPJGdFxqJ7zHSjIChFZt/bXzuV7Lj1W1yzPjpdQNmDkABW4E/bH9A3rH/oXLqlDMbBiOtsHudNylZbNe31i6S9x7+EdlvVCfGiALaCty16b/kU++7XA7av3alpLpgFu2edjldrQts6MdoASl6oZfboSad6GNf2Bf2FRyy6MxpjMdoMUBTPtdb1K/S7Bk2IN9et0hmHjlX9t/7IO1AmwPLq8ArfbvkV1u65MJZS2WfkfsBRuosy0nSoW94+h7ZsmOTnDzlo+U1QJ48kgJbnn9Y2tuG5CNHftzYw6beDwE8ATwBPAE8fuJtQ4Lhw4fXlEInqbPBLl+l0a+wYR5iHmIeSnYeSrxipKhfpVGB8ubtD8o9W1bKcRM/IOP+ytz4jR8UCFJgx8vd8rs//0o+dOTfygmHzkgsYFCbIdf60Qk+kgQQdiCTxXatWP9t2TNsj1Hl1TFibwwVBUIV2PL8Q7LrtefkUzMukT0DQ4CRFPamIIAngCeATzaAD7qaTgyQ5Xmbr9LgJ/AT+Il64Wqa8QRgJCLpfvrFP8raLT+T/rffkH07DvD03Z49e2TYsGE1+3NoaEja2trq9bnW73WvlVS77F16/a0fHBw02tve3m78Pyvt8ovYrHa91v+SdAwfJae962yZ3Hl0om9Ssggg0nRQjQZ+W155WB7svkc69zlERgx3Nom2r6trEzoDUvdaaY/HVtl9RVPrD/W8XBb0Gtzztux67Xk5etxUOfM9H5O92kdqb9qZZbvHT/DG1R6PZQHhjMfiJNTqqzSnnXZa6LSrA3+we0c+9HK0wE8Ux0+kFeckDkaKupTGX1rd+/oL8kpfrwyJ81Gfl156SQ44wAtL/J79rTffkr1G7lUzzxoc3GOBhtqQReda6kJpt+t/fvI/Rns/9nHzKyBZaVcc7RvVq03aZP+9O41EnIk5GxOzGqPPv9RtwMw4NpG38VjvGdfctVY+8KFTpaNjpOfQtP1EvXaFOcU02zWifS85ZN8JMnKEs3RGJ4hUbSXAIsBy2yz+Phv+vlZwpTO26cfW9yNLaQC7gN1qT4b/ag7gShyMBE1KTDStn2jSImvqya699lrjAa+44grj/zqDl8Qimk2gF3r5fWscv3rXXXfJ3Llz5Stf+YpceumlnkuS6JPok+gHp9U6c1qc8VgriWc8Mh4Zj4zHWj6CuJC4MIm4kHnIu0cSYCTiUhoMqHqTLcBIsFUQKEebtNArfb1OOeUUefDBB6Wzs1O2b98uHa5PKJOIkYiRiJGIkYglv5lomi+m/P2lA/FIqKPNteiFXgCI8JlBx+fkKb5PHIyUZSlNkImUNbEAjABGCPyyXyl15513yvz58+WVV16RfffdVxYvXiyXXHJJxXjL6r9ILPBf+K/s+y+ATXmADUtpGI/2eM9TQh3ko3SgAeAtW+Ctra+vz9kkw9ervb29xpvFWj/9/f2et44PPfSQnHzyyZ5TdA3bf62w+8ZpV9C1aJejio72YXpdd911xoXs0nyda6nj6UdTf/QydWA8JjMe/b7Oti+1md3DDz9c+bXy7U8++WTFfzMeGY9u22E8pjse6yX6jEfGY1nH49atW6vyCLcWOjET/gv/FeRj8av41Xp+NfGKkSJ/rrdeIFPWN65UjARbhu7EDFGOBkbQK7pe69atq1SLjB49Wnbv3l1VNVJW/+UfvdhXdPvyb04e5BGxL1MV7Av7iuNzyhRP8FUa/IQ9Rspk91QuZsPuEwcjLKUZW5Of6ARFeXMEgBHACA49Gw49yBKVz1FVfE899ZSoBFb5F1Ut8vLLLxuf1n7hhRdk5MiRfGXFEk/HR6tDSfRJ9Ou9eQobj4Ak/QpBxmP5QBJLabIdT+C/8F/uuU3HR+cpr00cjAQFAnkShEAmnOuE9SNgBDACGMluILNp0yaZPXu2sdTtwgsvlGOOOUZUZZ+qIlF///nPfy4f+MAHSPQBIx5HxrztyFG0wI84J3qcE6fKA4AabQyhF3r5xxnzUDSbQK/G9QKM8FUa7fJewEjjA46AlIC0FZUGe+21l7S3txviv+td7zLAyLhx4zyd0Yp28eaJN09FfvOEv8ff41epLKOyLNgPAJwdXfAT2fETiYMRltKwlEbH2fFmIBpkQS/0SupNCmBkeHi2xh4QFW148xTN56AXegU5FhKe6AkPS2myW4FKfG/aM/6+uP4+cTDC5quAERwnjtMfIOrYBBNNcyYawAhghPHIm7o4PhpAH81Ho1c8vdh8FTBiWw5xYbQxhF6N6wUYYSmNYUWNBMrsMRL8AhoH1biDClJWx1YJSMO1B4wARnTGEP4L/0UFRHhxmc4YYh6KNoZsvQAjejE59hXPvtgTD/uqBd4SByMspaFihICBipE4byNJxKJN8nH1AowARnR8dFz7CkslWVJgKqOjPQlPNF+IXsXSi6U0+AkqRqpnUp25g3k7mi8M0itxMBIUFNFRjXdUlt+cUzFCxQgEPj+BDGAEMEKA5fhsgA3Axj2DE68WO16N89IG8BbNJtALvfzjLE9+ta2np2co7A3P7t27ZfTo0cavh4aGpK2trfJn9Qf194GBARkxYkTYJYx/HxwcNP5vfxUh7GCda6lzaZepYFb0uvHGG432XHTRRZlql9/OsqIX7Qr2APgJ0xWn7VdnzJghP/vZz2TMmDGejsCvZsuv4ifwE8Rf2YlzGI+MR8Yj49EeBcSrzYlXW8EnEq8YYSkNS2l03kYqY+dNnTnk0cvUIU9EOchZ56UfqRihYkTHVhmPzihHL0cL5m3mbff8l4afYCkNcaFtY2nYFxXO2Fct+0ocjPBVGsCIThAJGIkWdKMXevlhTNyAATACGNHx0XHtK+wNDwk1CXXaCTUJTzESHjZfLUY/Mh7pxzwCLsAIX6XRrloIC5TZYyQ4FSCxiAYz0Ks5egFGACOAESog/LOWjk0A6KP5aPSKpxdghIQ6jwl1niuJeaHhxIWJgxGW0lAxQoDF0pA4QTdgJFoQGVcvwAhgRMdHx7UvAizsC/sCvMWJAWyQxFIawAhgpHomxa82x68mDkaCgiICrOYkPK0KSKkYoWKEksn8BDKAERJXAqzmBFi8QQyLSthTyq0M45Hx2AhIIv7KT/zVqjwN+9LP0wAjLKUxrKWRiRkwoj/gCJQJlFu91wJgBDDSiL8nwMLfk4jpxUx2BQR6oRcVEFRAhEe/fIzC1kYnNknbryYORlhKw1KaLBg2AAIA0WoAkdU3A4ARwIiOj6bSs9iVngAuAFdWgQ1LaQBJgCRAUqtAUuJghK/SAEZ0gu60iR9gBDACGDFtwD8eASOAER0fDRgBjATNIvjVYL+aVRCex3ax+SpgBDACGGkZGOnr6xsKu3lvb690dnbWapv09/fLvHnz5LHHHuqaVtoAACAASURBVDOO27NnjwwbNqzmOfyyWAqoIFv9jBo1qlgPxtOgQAEVePnll2W//fbDTxewb3kkFECB7ClwwgknyKpVq0IbpuLojo6Omg0fHBw0ft/e3l43Jq93LXUB3fi+3rXSaNfWrVvl5JNPRq86NpH1ftTJH1thX7RLjNy9nvZlta9EKkbOOeccWbRokZx44onZm5FoUeoK/Nu//Ztxjy9+8Yup34sboAAKNKaA8tO//OUv5ZBDDmnsQpyNAiiAAihQU4FHH31Uli5dKqtXrw49jgouRxpVkcRSGipGbIugctEZG/gJr59IaylgomBk5syZTJElVMC/+WoJJeCRUSA3CoQtpcnNA9BQFEABFMiJAr/61a8AI5ob/KsuZamWadg6STB6RYMG6IVe/mkjCLwBRnIyuWa5mYCRLPcObUMBrwKAESwCBVAABZqjAGCERN9taVRAREvO0Qu9gjx1mgAVMNKcubHQdwGMFLp7ebiCKQAYKViH8jgogAKZVQAwEh2MsJSGihF7QANGACOAkcxObzQsTAHACLaBAvlRADCSn76ipSiAAvlWADASHYzwVRrACGCk2u/pLK8CJDUOkqgYyfecm4nWA0Yy0Q00AgW0FACMaMnEQSiAAijQsAKAEcCI24hIXBtPXIMGpQ40UOeluQSDdoW7yzzZPWCk4WmPCwBGsAEUyI8CgJH89BUtRQEUyLcCgJHoYISlNFSM2KM+Twk1YAQwYiigKJ39uV6+SpPvCTxu6wEjcZXjPBRovgKAkeZrzh1RAAXKqQBgJDoYSesznCSuxUhc6Uf6Mc3Kn7aBgYGhMIl37twpY8aMqTmb9ff3y5w5c+Sqq66SXIKR7Svkml/Pkis/0S3XnNctF9w6X8aWc/6O/dSAkdjScSIKNF0BwEjTJeeGKIACJVVAgZGrr75a7rrrrlAFVBzd0dFRU6Gk35zrxve0y+wW9IoGuNALvdwOLU/+q2VgZP3VbTJjsVu2c2X5ti6ZP6HZs2ePrDhvnCy4TWTp+iG58pQE7r99hcyduEBWVi61VB4YulKmJ3DpLF4CMJLFXqFNKBCsAGAEy0ABFECB5igAGImeIKqlNBMnTgQkjRpV10gBENHtS+eFP0CwvECwZXuMKDCy9gwbRCg4sVDkhlaAkbp+J+IB6llulsm3FheE+AUBjEQ0EQ5HgRYqABhpofjcGgVQoFQKsJQmWuKqSuT5Kg17jNhOIulKgzSXYAQ5NjaFNVXJUz9mEIysl2varpfJVvWIUVkiD8jQVZO98ERVZVwssuzWWbL2vHHSfbEFWSr/Pl/GbrhG2m6YLDs8y2NcEGa7+/fqvjNEAqpGen48V8Y9dYkMXSXGMRtX7JCuT4wVb9WLVRWi7v8DkbmbFxhVKCJOJYxznekiRlVJl8xVz+lphxjXdaCR2a5FhmmZ15r167kybr5Tj6J+4692Me41f6Xz73YVyxKlpapdqb6uUa3j08zTFk8ljFMFc+21/yTr/vU7ssb2CsY9VH+NkwXHOn82+miCWU0z1dC5dhuWH7tAFqiqonnLnT5U7ZtuqhH03KWKuHhYFIihAGAkhmicggIogAIxFACMAEbcZpOnBJFEP3zA04+ONjrwJ096ZRuMKGCgkuBKou2qKkkYjHRbS3uCltPYQGPHlOtloSwzoIgCC+s3TJfpxtIbczlOdeJvgYbpYiylmVwBLBY0uM2CJqFgxHVddZ9a0MI3fm0wcq4FcdS5c2/YKCuPVYDHvH8FJrmvG3oPL7ByQx4DjKwVWb3mP8w2rpllwRcb8uyQyTeY95u1xoY+NZ7Ngh9mX5jHdc2xYNSG9TL9FHNRkgc0xQhYOAUFyqgAYKSMvc4zowAKtEIBwEh0MMJXaagYscdqnhJqQFIxQFKGwcgykYsXisyZKgueMhNtVb1w/RQzQTYqLlwVI2Z1hvVjVxj4qgvMygNVYWIBFhtI3CCy8GKRuccukO7K8h7nclWQwXUrd9WIkcirigijXfYmrk6FilHpoSpPzlgrbWsmy/LNXebyIRsAua5rQgF3RYX9S6cCxVtZ4jVIExpMlaWbJxsbynZfPVe6p9hampUvTt2FOtcFaVwVGeo3lefy7Jti/MYAPvd96eOy/JED5PcBYEQdVaWRAZNqPJsPFFUBEHe/VipgWhHycE8UyJ8CgJH89RktRgEUyKcCgJHoYISv0gBGACPV/q5olRlZBUnZBSMrrCTegAhWBYJ/U9MK6NBbSmOClQdk7u3XO0DihsmilmwoIOJUMwRBhkvkAZnhBTMTF4gYFRnirRipCUbmWkDEAj82GHEt+XGAh7dKw29E9cGIavP10v3pS6R74lqZtV5khqGlAiPOciXPdcMqRowlMN1yScAmstf+Px+R5X+ZJr//yVfrVIyoyhG76qfGs/na4IARq9JGzKU1UqnAKeq2tvkMBGl1thUAjGS7f2gdCqBAcRQAjABG3NZMBYSjBom+owV7n2THT7QAjJhLUKSypEKJ4d581a4ksPaw8C3NqJhRjKU0gWCkslTHrEhx9vZwGaxnj5G1MkvBAQPSWKDAAjbmvhnhS0SMRH7+SjGXtyiY4qtcsapMnHZYX8wx9umYbkIHa1mOsUtISHsNRa02G8t/bhdzCU0FMrn3//Bdt+ZSGmd/FeP6t881AMVXzniPvHTSAvnJ167wghFjv5XJ0uVeuqMAi+vfzD1IAtowfaP1lSL3UhoXgLJ0rpxfnDiKJ0GBVBUAjKQqLxdHARRAgYoCgJHoCQ9LaagYsQcQIAmQFDSdpAmSWgBG7M/juj9hWw1G7A1O/XtWRAYj7mUhQUtpKgl4OGhwL+VQfzb3GTGTdGMJz7zlRtVJl3uZT2XZiW/z1flTrU/3hm0CW3/zVfuTxjpgZOjT3c5mp+Le/yOZzVel6rPLZg8tXe+uDvHCIm9FjHdj2coGsNM3yrnzVspKS197A117WZOx9EdVFd3u31yXiAwFUKCWAoAR7AMFUAAFmqMAYCQ6GOGrNIARwEi1f6LCxlWw0NMjaS25awEYac5kxF2ao4CCHF/e8VX50ESRK664wripghc3T+6SK429RGL8+CpjYlyBU1AABUIUAIxgGiiAAijQHAUAI4ARt6VRAeGoQaLfnEQ/yNPpaG/kcykCiKy2q62vr28obHro7e2Vzs7OmrNHf3+/zJs3TxYvXiwzZ85szkzDXTKjAGAkM11BQ1BASwHAiJZMHIQCKIACDSugwMiSJUtk1apVoddScXRHR0fNe+km1DrXUjfSje9b0S71DOPHj0evOjaR9X7UyR9bYV+0S6QIfiKtfqRipOFpjwtce+21hgh2xQiKoAAKZFcBwEh2+4aWoQAKFEsBKkbM/uQNtamDLuBCL/Tye0Idm8C+HNXi6gUYKdYc3JKnAYy0RHZuigKxFACMxJKNk1AABVAgsgKAEcCI22hIXBtPXIMGoU4SrM4r49IQ9Ap320HjETASeZrjBL8CgBFsAgXyowBgJD99RUtRAAXyrQBgJDoY4as0VNjYox6QBEgKmgHSBFyAkXzPuZloPWAkE91AI1BASwHAiJZMHIQCKIACDSsAGIkORvgqDWAEMFLtenSqYgBJjYMkwEjD0x4XAIxgAyiQHwUAI/npK1qKAiiQbwUAI4ARtwWTuDaeuAZ5BB1ooM5Ls9KAdoX76jzZPWAk33NuJloPGMlEN9AIFNBSADCiJRMHoQAKoEDDCgBGooMRltJQMWIPvDwl1IARwIihgKJ055xzjixatIjP9TY8hebzAoCRfPYbrS6nAoCRcvY7T40CKNB8BQAj0cHI2LFja3aUTnUACbUjIXo5WlAxwnh0Oxc2X23+nFiKOwJGStHNPGRBFACMFKQjeQwUQIHMKwAYIRGrl4hRaVCMSgP6sRj9yFKazE+r2W8gYCT7fUQLUcBWADCCLaAACqBAcxQAjEQHIyylYSmNPTqp/HH8FJU/jhZpVv609fT0DIVND7t375bRo0cbvx4aGpK2trbKn9Uf1N8HBgbkk5/8pHzlK19hKU1z5tnM3QUwkrkuoUEoEKoAYATjQAEUQIHmKKDAyJe//GX5yU9+UjOOHjFiRM0GDQ4OGr9vb2+veZyKyetdS11AN76vd6002rV9+3Y56qij0KuOTWS9H3Xyx1bYF+0SI3evp31Z7YuKkebMjYW7y9133y07duyQ888/X9xg5Oabb5ZJkybJ6aefXrhn5oFQoAgKAEaK0Is8AwqgQB4UoGLE7CWdt93qOPUmmM/1RtOLPVnQy/aFVNg4s4KOz2GPkTzMojlp4+zZs2XNmjVy/PHHy9FHH220uru7Wx555BE5++yz5dZbb83Jk9BMFCiXAoCRcvU3T4sCKNA6BQAj0cEIS2lI9En0q31W3EQ/yPvpXMsGlWUDb1SMtG6+zPWdn3/+eZkyZYrxFmD48OHGf/39/TJy5Eh55plnpN5AyvXD03gUyLECgJEcdx5NRwEUyJUCgJHoYKRe/KiT1PHmvPE35yTU4a4G+yqufQFGcjXFZquxCxculJtuusnTqCuvvFKWLl2arYbSGhRAgYoCgBGMAQVQAAWaowBgBDDitjQS6uIm1ICkYoAkwEhz5sZC3kXtMXLEEUcYVSPqh2qRQnYzD1UwBQAjBetQHgcFUCCzCgBGooMRltKwlMYe0IAkQFKQc0/1qzRD6nMzIT+6Nz7nnHNk0aJFfJUms1Nzeg278MILZdmyZcYNqBZJT2eujAJJKQAYSUpJroMCKIACtRUAjEQHI2y+ChgBjFT7FZaQOZro8olRo0bVdNBsvsoMnrgCqmrk8MMPlz179sizzz7L3iKJK8wFUSBZBQAjyerJ1VAABVAgTAHACGDEbRtUQDhqkOg3J9EP8k062qvz0gQQWW0XS2mYzxtWYM6cOaK+C37LLbc0fC0ugAIokK4CgJF09eXqKIACKGArABiJDkZYSkPFiD1+AEmApKDZJE1g09bX1xe6lKa3t1c6OztrznDqSyTz5s2TxYsXZ24pzUc+8hF59NFHmaFRoDAKnHjiibJ69erCPI/9IE8++aTMmDGjcM+VxQd66623ZMSIEdLW1pbF5hWqTd/+9rflYx/7WG6fSSV1c+fOzW37aTgKBCnQ1dXVtHhVjaElS5bIqlWrQjtDxdEdHR01O2twcND4fXt7e92YvN611AV04/t616JdTnfQj44W2JephY5NMB6jjaG09Sp0xYgCI2rvE5VM8oMCeVdAQT71xZ+igpFzzz1XHnjggbx3E+1HAUMBtf/S7Nmzcw9GlM9RiSQ/KFAEBRToa+aeeFSMmFZD6b6pAxUQjhfRsQn0Qq+geSfVipEib75qg5GZM2cWYT7nGUqugE6AlVeJVMWIAiObN2/O6yPQbhTwKPCpT32qMGCkiDAWcy2nAs2OC3XmbRJExxZVwsNSGkCSbRGAEcAIYCTBubrZE2CCTedSKFClgE6AlVfZACN57TnaHaYAYATbQIHsKdDsuFBn3gaMeMEIX6UBjABGqn0nfsLrJ8aOHVtzgomrVymW0lAxkr3ghBZFV0AnwIp+1WycARjJRj/QiuQUAIwkpyVXQoGkFACMmEqmWYoe1Fc6SYrdLsAIYAQwAhip5fPT9F+AkaRmW66DAikrABhJWWAujwIJKgAYSVBMLoUCCSkAGMk+GGEpDWAEMAIYAYwkNOm5L9PsCTCFR+CSKFBRADCCMaBAfhQAjOSnr2hpeRRodlyoM2/rVFOw14Jjo+jlaJHmm/Mgr6CjvTqPdpnqoZepQ578FxUj5YkHeNKcK6ATYOX1EVlKk9eeo91hCgBGsA0UyJ4CgBGzT0hcSVzdozNPiSvAJtyv0o+NA1TASPbmbVqEAoEKAEYwDBTIjwKAkfz0FS0tjwKAkeyDEZbSUGlgeyQS/cYTfUBSNJDUNjAwMBR2ys6dO2XMmDE1Z8z+/n6ZM2eOXHXVVZK1TU6bPQGWJ7TgSVuhAGCkFapzTxSIpwBgJJ5unIUCaSrQ7LhQzdtXX3213HXXXaGPpeLojo6Omo+ddIKoG9+3ol2qgvTUU09Fr1Gj6g6FLPejTv7YCvuiXfrgrYz2BRip63Y4AAWyoQBgJBv9QCtQQEcBwIiOShyDAs1VADBi6p3lhAcwQuJqe4UyAUGATTbsnqU0zZ2TuRsKxFYAMBJbOk5EgaYrABhpuuTcEAXqKtAKMLJ06VJZvXp1aNt0NmhMOkHM8h4jLKXRTxCz3I9jx46tOR6xe0ce+tHUQscm1HFp6gUYqTuNcgAKZEMBwEg2+oFWoICOAoARHZU4BgWaqwBgxNQ7zcQiqEezkPDQrvCxVibwBrDJBoDI6ngEjDR3TuZuKBBbAcBIbOk4EQWargBgpOmSc0MUqKsAYAQw4jYSgI2pBmDEsQodm0Cv4uoFGKk7jXIACmRDAcBINvqBVqCAjgKAER2VOAYFmqsAYCT7YISlNLzRt70CAKK4ACLI8+tAKXVemhVvgJHmzsncDQViKwAYiS0dJ6JA0xUAjDRdcm6IAnUVAIzEByP9A33y5Aub5eU3dolIm3GhPXv2GP8fNmxYTe3fHhiQ4SNG1O2f3btfk127dslhh00OPVbnWmm0a/TofRt+xiK0a/Te+8vkg46Ug0aPC9UjzcQ1qwk17QofHnkCXICRum6aA1AgGwoARrLRD7QCBXQUAIzoqMQxKNBcBQAj8cDIA1tXy6//9AuZcOA7Ze+R+1XASHN7j7tlQYGBt/ul55Vn5NDOd8rfHP+/ZFhbe1WzACOmJFmogADYRAM2gJEseBnagAIaCgBGNETiEBTIiAKAkYx0BM1AAZcCgJHoYOS+J1bJ1hf/ICdM+pCM2ms09oQChgKPP/+g9L35inzylC8ARkJsAjBiCkPFSEacRrMnwIw8Ns0oqAKAkYJ2LI9VSAUAI4XsVh4q5wo0Oy7Umbd1kqdWJRavDfxFlj/073L6u+dL+7D6S2Fybh40P6ICG5+5V4446CiZfsRHPGdSMWLKoTO21XHolR292vr6+obCxkFvb690dnbWHCb9/f0yb948Wbx4scycOTPikEr38GZPgOk+DVcvuwI6AVZeNXryySfl3HPPlc2bN+f1EWg3CngUAIxgECiQPQWaHReqeXvJkiWyatWqUDFUHN3R0VFTLF0wonMtdSPd+P7B7aulf/BNede4k7LXmbSo5Qq80rdLHn1mrXz6lC952qJrX1m1e9pldmcZ+5GlNC13KzQABfQUAIzo6cRRKJAFBQAjWegF2oACXgVaAUaWLl0qq1evDu0KnbfKumBE51qqIbpvqLs2fVcOPegYOWjf8ZgSCgQq8IvHvi9fPON6aR82vPJ7XfsaNWpUIkAwabunXWa3lLEfASM4OhTIiQKAkZx0FM1EAREBjGAGKJA9BQAj0RKe2x67SQ4/5AQ5cJ+x2etMWpQJBe7c9F/yLx/+qoxoHwkY8fUIwMYUpFVgNw7gAowEupUeWXHeOFlwm/XLectlx63zhWkhEz64tI0oJxhhLJbW4HP+4ICRgA7ccI20TV9U+cXS9UNy5Sk572ianysFACOAkVwZbA4aCxgJ7yTACGAkU0M43gS4Xq5pmyEbV+yQrk+YKKTnx3Nl3O1zgSOZ6t3yNaZ8YISxWD4rL84TA0a8fWnMo/OnygNDV8p041fm+BbgSHGMPgdPEi8ujP9gOvO2TvLUqjeuVIzE7/uynAkYAYzEqcwIUk3HFxp5eU+PjB1bu1xB51pBfpWKEX/PqDdaN0z2QZAe6dkgIqeMNapGzABvpXnmkgdk6CoV5plvtrvnLJeN8xeI+q39NsxzvOsc49+fusQ8f/sKmTuxS+Zu65L5E0TE/Watcg9XY31v3kTOleX2uVbAab6XW1oJRKvaYf1Orm6T66dYIMhoR7dcMnSBdJ+3UOQGqz3q3y8WWWZUzpgBrXl913192q2/uk3WnqHeCKrjr5fJVvvUv88QU7cwbaoGTNibRqO9pt5Ga2ygpdkWQ+c1s2Toqslm/13se4Pp+33XHFOn6iDfGKqea3iBmrvywemTKBOnToAV5XpZOjZw89W8jEWr380KM1ffhths2Dg0vIjLt1Rs2XN9q9cMn+CzWc8YFTHG2WLfuDDGrjMWw+zfY7u+MeZ5RpcRudteqQQIGZ+hGlh9vvzYBbJAtd1Tref2Oy6d3fdwH69ZneBti8+fuaob3L7Ora3H77j0AIy4PYzXN1Z+s71H1ovI9AlqZq09r1TbhPt491wUPt/YPtocq+45026Rr0LNM8eHjU9/O6x56ANrrbnUBEHKZox5dvLN1pxj4aHKPClWHGDPZ7aN+7RzjXOpEUPo2GigHtu9VT22fS+ThU7c49Ol2td0u2IES1tjbM6StVrVuCFjPYFJCzBiiqibWABGEjC6gl8CMBLewTrJeZTxWCQAEaRaFvQCjPh6xp20B5q6J1lzByxWQCXWshsjKBcDSkx2By9G8LdWZnn+3UxwFtxmB2ruN2khAWVVO2yIYR7vSeCtahcVRC2UZVYljNOO6ZXk3wIVBqxRbQoCI2ZgUwEI7nbowAg76DISOwlJ0syA0fOz4Rq5Rq40yq4d4CLSs2G9yCnTzWVOUdtiAygtMGKEtlbfzZK1Vh96W+rqqwkWsLETNZ/GTj/oz5hlAyO5GouGDZnjx+7b9RvWy/RTTAtxQ1APEHX5A2McWj5juudturIr11gMg3lhCZMHhmiAEZ/tdrvBqbu9HtN1+RN3O0LGpyehq9JgkQWV3b5MQvya6Y9sf1dJPj8xVsL094+4nh9fI2s/cKXMnxCmsw2+rT4QGx6bCa+7z93XBoy41PCD/yq355vn/L58epBNqOTbgXxOP7j+3TPfWPObXf0ZAl49gNzlt82XFeac7h2fLtv32IOyWXvcusadapPlL5QMYS8QHD8RDkCdceSLITRt1ONjPc9Xbddhfqs6vnGBVx+sle3rZb1Ml+lq7vVD2opNhMcwSSxnBowARvSjLo7UUQAwAhgpErABjPjs2Tv5Vxt79ZtOu2rEX3HgBEKzfu2qMHFVNVTudcZaaVszWZZv7jIrNHxBjR6gCQjAVPBRqQAxAU0gGHElJqp6xKzycL3hUkuKKgHOZLm5Ui1it8wCOgFvmsw3x7YWy0QuXigyZ6oseMqu0ghK+KrBiNLq5sldVWDEaEHQG+Oqihq7gqf67Z5Z9WMHlo7aRtvFG8Ta95oaWP7tBPez1rTJ2inLZePtdpWNHQjOkEUx96wpGxjJzVg0TMayK3/fBlR+6SUY7vHnTrAsAOiCeZW9kFQzrPsrmGFXi1RGqVFNFfAm11d94rfdUKAa4JjMN8e+N/EB47MmGHFV7Dla+SBqxa8pSOlKxPxtqld5ZySmc6X706oyThOMTAhLhL1pG2DE3Rk+IFdlOwF+2a7oUPNKqE3YlYvqgnaFRdh8M92p2rCWyQbM8N7KwcCXBk6lh1lpqcaU+bLDD8oqsEZVj9gVl6452a4kMeZcG0h6GqWeSVVvuvY8c43zyjjyxxBaNup/6eLtIz/w88c+dkWbvzJFNa9S7eYHI8azuatygqp2fLbi00snUat1DGAEMNKoDXG+VwHACGAEMOKyAVX2cs4558iiRYtk5syZmfIXsSbAOm+RLuh2LX/xPG14kGGAEXvJjBEUmDDA/Pe5FhCxoEFLwIj91uoBkelOgOcBDpVgTIGRkESkXsXICguIGEGc+YbdGyS5lyZ5TclJXrwVI2ZQZgXESVaM2MHYepEZrrd79hInZ5mDu52u5VQKiNwgsrCy/Mg5LuwNc73BUzYw4qkAqojjjLPMjEVXxzl9a1Y4LLAqyNwgIGkwUqneciUh3iqPGgmqv/pELQUMsF1vUlRnKZivHUHjM30w4q3g897PP2Zvlsm3qqRWF4yo872JfJA/AIwE+MagpYoG9NCfV0JhWcWWLYgWMN+4K4qC/W1A5YqrGsyZx93gMhyM2C8ULpnTJddXqjW9y9wMpKNAuwFG1DJWew8Wu4X1ltIExBCVigwHHFXbaAwwEhDHTP6BaymuX1Q/GLFApfeFibVct3IuYCTINtljpF6ExO9bpQBgBDACGCkyGLEC3tDNV42JfaO1n0d1qfeCY609R0KX0vjAyPyV1tsVf9mtvSmdt6y0In2SS2nURbevkGsu7pJFx1p7noQGONYa4YDnNJYCuN7seUuEVYDmAhg2bPCXKrshhDtQOq9bLrC+DOReSuMpnVeQZLNrKVNoW+rvsVCptPGAEftNsW//FV/SXlkSpSp/LDDifusOGKmeRAL3GMnJWHT3px+MmNDCStKtMdO0pTSVjS7dS/NqL6UJsl1zTyEbmHqrJSo96U6AQgCNATGt8Vl7KU24f61eIli9lMbcv8hdwefV32N9qq0/mCxdFUgbVsHmhSbBfR6tYuTRRx+VE088sVWxrNZ9k4SxJlwL23zV10fuZR2hc653KY2zX44CI8HzjWfvHN/SEVOQcDASfSmNaQ8K6l+/WWSuvV+XT3n/PGnHHk5bfctX/UvmAmMI71KYsDkn/lIafxxj96vb11jVnO6XA1VLpOyxXg3RgpYDN2MpzXPPPSfjx4/XGh86B+mMIZ119YARHbXrHPPI9+TdZ93oOeiiO34vnz0pgWuX+BKAEcBIocBIT0/PUFiX7t69W0aPHm38emhoSNra2ip/Vn9Qfx8YGJBPfvKT8pWvfKUYFSNmKOPdOMxXHu95e+rbfLVLzpWVt5lbgWptvloJFH1vK8M2FLQ7KxSM+NtvwghjHfD8lZU2Oftl2G+nQvYyse/X8Oarri/92DDk093eN2RuSFIxyqASa0Ndc623q1R+6Qq18a31xq1e9Yp7k9uQZQnepTRmsF35gkKNoLoCx0I1Y/NVv88JBiM5GYt1Nzs+V5art9e3m5s6h0KBwM1XrcqT23ybugbti5PA5qvVtutLykL3GPG+Ba9svhoyPsP2XTLH80Y5F/AYsQAAIABJREFUd95KWak2yNTZfDWi/pXkqmpTWcsq1T0v7pZx0xc5SwLc1SQBSzuC9gwKqxhZt26dXH755bJt2zZ5/PHH5a/+6q8yG1LrJHVRGu9fjuH9XK/b1/s3wQ2yCf/c4N2jq/JywzevuJd+VH8uuAYYCRyf1tI0l51WQYjAKlRHNTfo91Zpam6+GhRDaNporWUt9ZbSOBvPh230HABG3GN1yXJZvnlB9YbnVTFYvPkyzC7DKol/8YtfyGWXXSb9/f3y9NNPRzHrmseqMfTlL39ZfvKTn9SMo0eMGFHzOoODg8bv29vbax6nYvJ611IX0I3v7356uRw5YZocuE8SWCoxWeNd6JHvyef/fK58c85BxvmP3fAeefA0wEg8MZ2z7nzsZvnEcV+Q4cP2qvyjsq/Vq1fL4sWLZerUqfLf//3fxu9ULql+7Pyxnq22yu5pl9mVun6iSHqxx0ijHqFyfkhlR2LXT/lCCa/jTa61QW+oldZ2+Xtyd8r6lZJOUrL0vOFgJE4rcz4W4zxyUc4JBI4pPVzg/gfr5RpXdVojd/aDEQVEVIL02GOPiXr7+6//+q/GEtQs/2TC5zTTJlLojPrLd1K4KZcMVcAPRhQQWbJkiag5SFVu3HjjjfKZz3wmMQV1xhAVI4nJXftC9cCIu6LksuXyh4uPN69X9e/j5Y5//KBctsp9u4tk+R0iC74zXu7//llykOwyjtn+ud/LZ8VfqXK6fOPRb8pZ45r03Cnfxl8xcsstt8hVV10lr7/+uvHfnXfeKR/84AerWpFluy9SBURQ9+tor87T/XpVkfQCjCTmMHKcjFlvdYP3zUhMoJgXAozYwukEWDFFbvlpgJGWd0E2GtDMJLhJYOTggw+W//2//7cBRF577TVD53322Ue2b9+e6WoR1c5M+Jxm2kSio8DeZDTZiodEm1jCi9lg5NVXX60AkZdfftlQYsyYMfLCCy8kqorOGNJJUlhK03i37Lr987JUFgVXjOy4Qz5/4ho5wwAWJtRYM/s++eac5+S7YxeIGEtuXLDDWH6zSb479kF5X89n5ASjea6/G9d7Ts5Xv1NgxQNMloosKR4YWfF/f2KsHlDz3K5duwxFZs+eLXfccUdg52XZ7ouU6ANGwn1HkF8FjDTua7kCCjRFAZ0AqykNSeEmyYKRFBrIJVEgogKqYuTwww+Xr33ta0Z5vv2z7777GuXESe5jELFp2oerwPWII46QtWvXap/DgSiQZQUUGDnppJOMypC+vr5KUxWsVOXghxxySKLNV2Oot7dXJkwwdsQN/HEvVW/05rrXUksU6i3LUdc678pZcub7/64QS2kUGOk69JuVPUU8S2k88EJEHXta96flD5/Y7gCOqs7xgxHX8hxVJXL/+8yqkxKAkQe//4zce+86eemllyoq7bXXXjJu3DjjBYC9FYP6v/2fsi9lg+5/8/9ZVZyoD3yoastaPzqQRZ1fxgqIIN3Qy1QFMNLojMP5KNBCBQAjLRSfW6NARAUUGDnzzDONN9DXXnutAUfsihEFRR566KGIV2z+4Rs2bJCbbrpJ7rnnnubfnDuiQAoKKDDy+c9/XjZu3CjXXXedcQdVPaJ+Tj75ZLn99tsTvasaQ//+7/8uP/7xj0Ovq5OkJF0xsnPnTqNCpl6yue652+SoCe8tABhR1R7eSo00wIgBQe5/nyyXBc7+JSUAI2eM+6T823U3yMqVK0UBERuQfPzjH5evfvWrxssA/3/K7keOHBn4O/vYP/7xj8Y4VeO1nq3Wq/IAjDgK6vicsupFxUiiUyAXQ4H0FACMpKctV0aBpBVw7zGiNkT81re+VakeUW+mv/GNb8gFF1yQ9G0TvV6RfU6iQnGx3Cjg3mNELaFR4/L666+vtF/tj/A3f/M3iT2PzhjSSVKSBiO6b85ve+wmOfyQE/IPRtTSlsUii4z9P8wfDxiJsJTGXGKjrlJdMSJqb5EblsqabxxjLqNRNyoBGPmXD39VRrSPFAUyFAj52c9+ZlRgvfnmm7JlyxY59NBDq8aUjt0/8sgjBsj89a9/DRh54w2pB39a5SeK1C7ASGLTHxdCgXQV0Amw0m1BeldnKU162nLl1igQ9FWat956S7797W/L1VdfLXv27JFXXnmlNY3TvGuRfY6mBBxWMAWCvkqj3m6rcakqu9SeQM8++2xiT60zhnQSxFYlPMUAIwpgLBDvh3rtLr5IlrsBhv05X/fmqwY0uVzWqFPO/rq1uar6SxAYcS3DcW/eWoI9RhQYsX/uu+8++d73viddXV3y/ve/X+69917ASA2vogsqiwQgguTQ8YXqvDT1AowkNv2Zn6xbe8aQzFpj/v/KU5yLV33CL8H7cqkmKmBv2HiDyMKLRZbdOl+a9RE7nQCriUokeqvmgxF7U99ZsrZtrcxSn36uPJHv09mJPikXa6YCtXxy2u0I+1yvuq8CJHfffbecffbZaTejoesX2ec0JAwn51aBsM/1qgdSgGTr1q0ybdq0xJ5PZwzpJAOAkUa6JBhgGNUd/7hSxn/f3jy1kXvY5/o3aE3imtm+hv+rNO7EVX2N7ZRTTgmsdNCxeypGnL7X0atVfqJIwAYwkqC/CQzCrS++uG+zdL0XmiTYBC6VtgKAkVQUzgoYUWN4xmLPaJUHPNAklcfnoikpkFUwktLjJn5ZnaQu8ZtyQRRIUYFaYCSN2+qMoSwnPMWpGHF/PcYNMZIEI1ZliqeqJA2rytY1a4GRWi3VsXvACGAkyIZSrRjp6+sbCjNctZN2Z2dnzRGoNpSbN2+eLF68WGbOnJmp0drsCbDnx9fI2g9cKbN+bf5//vZrpG26GInV5B/PlYWyTLo+0S3XtM0QqcAR+5N+SrpzZfm2Lpk/QURVmIx7aq4s37xAFtwmIksekKGr1Dtt9aZ7hiyat1x2WNUKZjJnnavuecNk63fmsea9zPt0z1kuG+cvkJUi4gY0xv3mq38VqXy21w91qu5pd7f9OUJ1v+tlsvUMos5fM8tot/k8l5jPoODCxC6Z635W697Oc/pNKUAnQ99FngPPXbFJ5t7+FZEbTB2Ne7kqO9yJr/mcZn94rmI85yxZe944U3v1U3n29XLN1SJXXiXW/506g7SNXyfASrsNaV2/+WCkR1ZcvVZmXTVL1hr/ny/dahyJGmeTZcV5C00bco1ho6fdY6IyJsPHlj2uKmPNsP0FstI4V91nnHRfbIJS49jb55pjV93nhsmy/NgFskCBGtfYq/gAozOcT4G6x7DxK7t99j2tzvOM74qvcCrerjzFO46NMWPo4vI/pqeo+KsquwjQqap9qvU/Xy4b/69TeeWprPO023xO5UdtP1XxPsq/TbB09T1jlU8O/zBE4qZdq2Ik8ZuldMG8+By3X687rwWOY3MsVvy9e2wFjnlzvLghqjmuxDOm3fOPhM6Btcabt2O9Y8g9/qy4wOcTRKLMm8dXfJHh5wzf4JsHdfxKSraY1GWbHReqMbRkyRJZtWpV6COoOLqjo6PmI6qvyKifel+S0bmWuo5ufP/zP/6nTBk3Nf97jCRlQFynSoE7H/sv+cypi2VE+16V3+naVz27f/TRR+XSSy+tuwF40nZfr12tGo+0yzSxpOwrqB+pGEnRydlvK+2kxwQjY83kygIGnqTDCMAckDJuvliJhxtw2AGQnRCZZf9dIjLXTuSsZMdI9BbbAMQKkMQCKq57TXf/2QIvBkwRN2RxLy9YL+s3TJfpxlIhKyk0kjsdMGIHoEEgx30tb8eE6aRSNe8yJd8yCBcY8QSmxnO6II4PoMj29bJepst0I5HyHZuizdS6dF6SlDjyNB+M+FtpL61RS2q8NlQZx0bybQM901a75jjJ0IKAsWUn8m4YMfeGjbLyWAUJXWDETuxtAGIlY2aSV30v875jPTCl2r7NJUKTN6wXOWW6ueSrkvA48MUNWM0lgC57t+FjAMjxXMstpwd8uttuLjpz+0U/uHTGsgKWzvj0gFX/NZQPCHvGOMaY0DmAkYSErHcZ9/xl2F63XKKqvMLmNcO+fS8MLDhp+nrX0rowW/7AWuc+njlIB4z45sAJYeOtGrrboG/+BLeP8o4xN2A1fIIPttrj3b+81/13NUavnxIAetwvOzI45uqZivp9K8DI0qVLZfXq1aHN03lz3qoS+WJUjOhYBsfEVYCKkXDldMa2kUn19MjYsbUX5utcq1V+gqU0LhtQHaW+Mb1o0aLSV4xUpVrWniPhYMT7xtidgM/6tavCwkoEzEDFTBhkiYic0WW+Kf2ByNzNXc4bbgVGrD0w5h67QLqNZMcPHZxgLPRek2/2VmRU3pCbT1r9ls791spSwzqnkticsVba1kyW5VZ7jXvb1SK2gL77eOFLNajwB3hOUDfWUzFigyJ3P1USVj8YMQ4KruaJO3k0eh5gpFEFa52vAUY8oNCu6vIBDgMW+sfWVFm6ebJccKuqSpkr3VOmyoKnVCWVM/6NfYmmLJeNt1vVE26AYSVeZsWVVAM9KxH0V1NUbFs1yV194YMvblVMEGO3f5nIxQtF5tjtVff2VVcFVY2Ett1M9DxgxAcdK2PZSDzNyjbnx6mO8V7DOiLoGdM0mTrXBow0R3w/NLPvGgTTjDnUBzW8rfSBkZrj0AEozhxkghFP5Yk13irg0jcHzq+AEf94qwYj65X/+LSqhvS+qKiC/JZPkArgqA64q/Y9q8yBqkrEqpgz7uNUtblf6hi6ZWzM6VgcYMRUSTcRA4zoWFW5jwGMhPe/DsyIMh6LBCCCVMuCXlSMpOnPfBUg1UtpYsAKC4xMXj9XutZMlmVTrpeFconMvf16DxhRJfgKiDgbwca4lwIjQaX21tttqSodrlcxopYGKYBjBYA3dIkfygR3R3jb7WVHlWocf7Cm/m4FpgqMmHApgMr6wYjnjT0VI2kOE3Xt1leMWKCv1lKa0CSpPuB8QK6X7k9fIt0T18qs9SIzjIox6zy1vE0BEfeGvnHBiL1czVX1MvkHqnLMggpRKkZWWEDESORUe31QJswoIoERCzC54KgBdGomr364YkPagGdM23BrXB8w0hzxWwNG/MvK7CWo9SpGqufAChipGm9+MKLmwZtl8q3+qraA6sc4YMT2GRfPla4b7OVt4WDEfDGSrTGnY3GAEcCIjp1wjL4CgBHASJGADWBEf+zHO7LO5qu1l9JMtTZ+9C+lUSXmKsm6XjbOU0toHNBg7omwqLK/gPNm1ap+ONbaKyDyUhpXMmKAEatc2XpjNNXzptna38O/x8j8ldb+JSp4dO/hsNFaMlRddm+Lrr+UxtdN/qU084M0rd6LpGrJwXS7jfHMIImzqBhJQsXa16i5+WroEhHrLXHA2DKqOJ66RHYogHm7mEtoKqDBV1Ivrv1wjPEZNC7Me9VfSuO8UVZgxAaCxvNtdi2nC91jRFWGuJIeF8hZEORD3LJGWUrj6w7vUpoZstGAr94lQwpr+itG3FVinmdM32RC7wAYaZL4VUtprOVunv2BqpejuvfesseT9lIayyZtIO+vGLH3DaraYyRoDjQqRoLGmw+MqHH1g8nSZez1E3MpjbVUt3oJqtVXG64RtdRP5ljLfj1LZa2leK5lwIF+pUndHvc2gBHASFzb4bxgBQAjgBHAiMsGWEqj5yrDP9dbY/PV20XOvW2lWU7u2XzVXHtvvAk2khxX6asRDDpJvB+MdMm5svI2s0C97iZ1oZuvuto8b7mxQWSXa5lP6OarFSjh3cPBs6Fc1TIaW9/wZS01P4Vcd/NVq3qkaimNa1nQkuXGJriVYFevyxM/CjCSuKQhF/TtU+M+qsbmq0Fjq/I2+9PdxtIQAyCqJTlBoMFtgxYYOXfeSlmpNgBuZPNVV5uXrlCbL7v2YKgBRmwo4S2fdy+Xi7b5qhty+j9nXhnllU2qrWVwleU0zjIadWzVUpqwZ2yWyQTcBzDSPPEDNw+3l6D5NxVXzQpdAuJbSqOODRrzAVVRJiSpUzESOAeaYyp4vFka+jZQrijr3hS8ssyteqzYm8T653xPpaVxUX91ZI2lNBkcczoWBxgBjOjYCcfoKwAYAYwARgAj+h4j5pGeL1TEvIb3tPBqjEQuz0VSVwAwkrrEMW+QwtjybBwZs1mc1lIF8gJGduzYIePGjQvUqsg+p6XGEfXmgXtgrZdrzus29i6qvWVfhJv5gE+EM3NzKGAkBhgZc4IcODoxK8uNrdBQPQXufOxm+ZfTv+b5Ko3uHjb1Emo+1+v0gc7+G2y+2rheLKXRG/dNPwow0nTJM3/DIicpWdhjJL4BAEbia1fcM/MCRqZMmSIHHHCAqC9nnHnmmZ4OKbLPyZXlNQGMVH1aPFcC6TcWMBINjNz7ZJe0DRshkw9+j77IHFkaBd4YeF1+vaVLPn/61z3PnBcw8rtfPyFbHu72tH1oz5C0DWur3YdDQ+bv22ofp3UtERl8e1Dah7fXvKfWtUrcronvGivT//qEioZxQRJgpDTuiwfNuwJFTlLyDUbyblm0Pw0F8gJGvvOd78gXvvAFGTlypEybNk0uu+wy45Om6qfIPieNPuea2VcAMBINjDy/+2m55/GV8oEjz81+59LCpivw+PMPyei99pYz3/2x3IKRF7p75R1HHNJ07bhhcgrsev4l2WvU8GTAyMDAgIW9qhu4c+dOGTNmTM2W9/f3y5w5c+Sqq67ic73J9TFXQoEqBYqcpABGMPiiKZAXMKJ0V/P8iy++aHTBfvvtJ+9973sNQNLR0WFUkqxevbpo3cPzlFSBVoCRq6++Wu66665QxVUcrcZarZ+kS+R143vVrp9v+oEMDg3JeyaeWlKr4bGDFPhz7xPyxPMPywWnXiEdI/b2HBLFvmqpq5bSfPGLX5T77ruvZifoVAeoC/jb9fvfPCk7n31Jjpp2OJ2cYwW6/7Bdho8cJu+bfVzlKeL61TbASI4tgaaXSgHASKm6m4fNuQLNACP/8A//IOvWrZPhw4cbarVZZb32/93/Vuv3zz//vPzlL3/xKK4qSFQliQpMASM5N0aaX1EAMGJKETVxVXDkxd075NDOo2TfUQcob4NVlVSB/rdel55XuuX1N1+Rvznu0zJm33dUKRHVvsKkBIyU1MgiPnaiYGRoyF6QVN0K3TVi55xzjixatIiKkYgdyeEoEEUBwEgUtTgWBVqrQDPAyBFHHCErV670VHbaU7p7ag/6s/vf5s2bJw899FBFMPWW+NJLL5WTTjpJli1bBhhprSlx9wQVaAUYqVd1pfO2O+mKEd343r05ZveuLfL4jkfkL6+/KENiFpvbfsQNY4O6a8+ePTJs2LC6PTkwMCAjRoyoeZzOtWiXI2HSeu3bsb9MGfMeOW7CKaH9FMe+gi6W9uarao+Rnu5eKkbqjsxsH6DASGJLaQAj2e5sWocCtgKAEWwBBfKjQDPAyJFHHmmUGId9VUZHrVWrVsnf//3fy6uvvioqCVJAZOHChQZsKbLP0dGGY4qnAGDE7NOkEtc0gM2bb74pkyZNCjW+vICkoAdIQ6+xY2t/MSjPegFGiueD03giwIimqs2eADWbxWEoEEuBIicp7DESyyQ4KcMK5AWMTJw40Sir/9KXviQXXnihHHzwwRVVi+xzMmw6NC1FBZodF+qMoTwnrmkk+k888YScdtppgJFRo+qOhCwDriSADWCkrglwgIgARjTNoNkToGazOAwFYimgE2DFunAGTgKMZKATaEKiCuQFjKxfv17e+c53ykEHHVT1/EX2OYl2NhfLjQLNjgt1xhBgxDEflegDRkR0bEKpBhgxbSeuXiylyY3rrtlQwIhmPzZ7AtRsFoehQCwFdAKsWBfOwEmAkQx0Ak1IVIG8gJFaD11kn5NoZ3Ox3CjQ7LhQZwzpJHVpVGYk8UY/jXaxlCZ+oh80EPNsX1SM5Ma1trShgBFN+Zs9AWo2i8NQIJYCOgFWrAtn4CTASAY6gSYkqgBgJFE5uRgKJKJAs+NCnXk7z4lrGmAkq8CGdjUf2ABGEnF7hb8IYESzi5s9AWo2i8NQIJYCOgFWrAtn4CTASAY6gSYkqgBgJFE5uRgKJKJAs+NCnXkbMOJ0bdGXhgCSnL7WsXvASCJur/AXAYxodnGzJ0DNZnEYCsRSQCfAinXhDJwEGMlAJ9CERBUAjCQqJxdDgUQUaHZcqDNv6ySIZUqoWUrT/MqMrNoXYCQRt1f4iyQKRvr6+syPkQf89Pb2SmdnZ01B+/v7Zd68ebJ48WKZOXNmpsRv9gSYqYenMYVTQCfAyutDA0by2nO0O0wBwAi2gQLZU6DZcaGat5csWSLqs9hhPyqO7ujoqCmWbuKqcy11I934vhXt2rp1q5x88snoVccmst6POvljPfvauHGjqLm0ra2t5vgYGhqqe4y6wODgoLS3t1euNfWI6XLB/M/KUdOOyJ6zokXaCigwMmyEyLQz3105R8cXBvnVtiFlTSE/uiVt55xzjixatAgwot2FHIgC0RUAjETXjDNQoFUKAEZapTz3RYFwBVoBRpYuXSqrV68ObRQVI440fJXG1ELHJtRxunnaqDqf/tUFb61ol3pGN8wIGkg6SbA678UXX/R8kn7rxu3S1zsgR007HLeZYwUSrRgBjOTYEmh6qRQAjJSqu3nYnCsAGMl5B9L8QioAGDG7NcsJNUtpACO280kb2PC53mK4ecCIZj82ewLUbBaHoUAsBQAjsWTjJBRoiQKAkZbIzk1RoKYCzY4LdeZtnbfwaSeIQaLRLkeVLIMkvpYTHyQBRooxYQBGNPux2ROgZrM4DAViKaATYMW6cAZOYo+RDHQCTUhUAcBIonJyMRRIRIFmx4U68zYAAgDhN24dm1DnAGxM5eLqBRhJxK22/CKAEc0uaPYEqNksDkOBWAroBFixLpyBkwAjGegEmpCoAoCRROXkYiiQiALNjgt15m2dpK5MFSMspYmf6AcNEuzr/2PvXcCsqK68/dU0l0bb8dIEQUDFEC94AzQaNIKimETHGECiQjDezcTEECRoPhEmSL58yahjnElCzDgm+f8xt8HL8EUn4BBNoqgTETUxGmWIARSRFi+k09o2/c2uOnVOVZ2qOrvOqTp1e/t5fAS6Lrt+e+2113pr7V3+4A0wEolbTfwigBHNLmj2BKjZLA5DgboU0Amw6rpwCk4CjKSgE2hCpAoARiKVk4uhQCQKNDsu1Jm3SVydievzzz8vkydP9u1v9PJP9AEjwW7CXWEDGInErSZ+EcCIZheoCXDHjh2aR3NYvQr09PQYpw4YMKDeS3CepgJ777134O72mpdJ3WEWGKn16bbUNZwGoUCAAvPnz5dzzz03No0OOeQQefDBB2X48OGx3EMldVdffXUs1+aiKJCUAjfddFPTvqIIGDF7WQdmqOP4Kk14vdhjJJx92fUCjCTlhaO9L2BEU89nnnlG80gOa0SB22+/3Tj9kksuaeQynKupwJFHHql5ZHYOU2BEfW6NHxTImwJxjte4wQhzaN6skeexFIhzXNpVBoyET/RZSlN/ou81wnWgVJGWagFG8jcPAEby16eZfqKvfe1rRvu//OUvZ/o5aDwKoAAKZEmBuMFIlrSgrSiQRgUAI+HBCBUQgBFrLMcNbKgYSaPXDN+mSMHI1q1b+/yasHPnTmlvbzd+3dfXJy0tLeU/qz+ov6tlFHPmzJGvfOUrTStNDC8ZZ8SpAGAkTnW5NgqgAAp4KwAYwTJQIN0KKDCyePFi+fGPfxwYR9daitzb22s8aGtra+ADq5i81rXUBXTj+1rXol1mCmXlQ+hlmmdW7GvDus3yl+3vyKHHvj/djoTWBSqgwMh7fe/K4ZMOang8tvQp4uHzo/sZqLPPPlsWLlwIGCmo4QJGCtrxPDYKoECiCgBGEpWfm6NATQWoGDEl0lnOoY5TeQdLacLpRYVN/XpRMVLThWXigEgrRgAjmejzVDcSMJLq7qFxKIACOVUAMJLTjuWxcqMAYCQ8GOGrNPUn+l4DRwdKxb1kJa3tUmDk1Y2dcsixZqUBP9lUADCSzX7LbasBI7ntWh4MBVAgxQoARlLcOTQNBUQEMAIYsQ+EogKINIORrRs75dCsgJFX75Irplwp/1ES9KP/8JR894yhIk99Uw74wSj57c3T5X1lsbfJvfOOlk2ffkVOWDtcpv2TsxfK56p/VufP+j+OA7505yvyuaOz4cYBI9nop8K0EjBSmK7mQVEABVKkAGAkRZ1BU1DAQwHASHgwwlIaKkasoRQ3SMpUxYgBL56WW9fcLmfvqxQywcd9p5lwZN2y4fLIRBvMUMevPVFe+syx1b9z+6qnvilXbDnfhCwitY9PmbcHjKSsQ4reHMBI0S2A50cBFEhCAcBIEqpzTxTQVwAwEh6MsGcGYKSZYCQrFSMKfHx3/1KFiCXQq9tknYhM2HeoiKom+brIUqNqREGTL4tcY0KUKmgCGDEU8AJvbL6qP79xpI8CgBFMAwVQAAWarwBgpPmac0cUCKMAYAQwYreXuCsgvGyTPUYqqrg/KpKdipHfyj8ffpZIjeUtZQAilWoR9fTq34OW0rx23yWyUL5GxYj6whSbr4aZ4jjWSwHACHaBAiiAAs1XADDSfM25IwqEUQAwEh6MsJSGihFrjMUNkrLzVZrKfiGB+34YVSOb5Eh5WkaVqkUsMOJYZiMKtHxHRpWW5Sgw8pMRt5f3FKlZYRLGCTbhWJbSNEFkbhGswAsvvCCvvPKK8YlmOxj55S9/KQceeKCMHj0aCVEABVAABWJUADASo7hcGgUiUAAwEh6M8FUawEgzwUhWvkrjvZRGbca6Sa74/RdkQkk0BTmO/fPfGXuLWD9eoKPyb85lN94gJQJnGOMlIgUjXV1dfX5t7ezslI6OjsBH6e7ulpkzZ8qiRYuMJJmfYihw8skny2OPPSZnnnmmWOtBVYna/fffL0cffbQ88sgjxRCCp0QBFECBhBQAjCQkPLdFAU0FFBi/Jk9JAAAgAElEQVRZsmSJrFy50vcMFUe3tbUFXrG3t9f4fWtra82YvNa11AV04/ta14qjXRs2bJDjjjsOvWrYRNr7USd/TMK+7O16du0G6dz8Vja+SlNj89UKBLlENk2zNmg1/7UajNgqRsS+N4nf8ZoOL6HDFBjpN0Dk2I8cXm5BvX6VpTQJdWLWb6uI/oQJE2TQoEHS1dUl/fr1E2sd41NPPSUf+MAHsv6ItB8FUAAFUq0AYCTV3UPjUIDP9ZZsQGefC3WoesHGUhoqRizX0YylNFmpGDE0cX1W1/7JXaNS5Ev3iXx+paNaxAIj3nuM/NnYu+QfPH31tXK3rRIlze480ooR9hhJc1enu20XXnih/OAHP3A0Uv3bHXfcke6G0zoUQAEUyIECgJEcdCKPkGsFWEpjdm8YMMJXadALMNIst6gqRx6WE6oAiFpe8yMZdXNliU6zWlTPfQAj9ajGOZEr8Mc//lHGjx9vVIyon8GDBwvVIpHLzAVRAAVQwFMBwAiGgQLpVgAwAhixW2jcFRBeo0EHShW1Xdn5Kk1cfg4wopTt379/WWCW0sRlawW5rr1qhGqRgnQ6j4kCKJAKBQAjqegGGoECvgoARsKDEZbSUDFiDai4gQ1gJB/Om4qRfPRjLp5CVY2MGzfOeBaqRXLRpTwECqBARhQAjGSko2hmYRUAjIQHI3yVBjACGCmsy6zrwQEjdcnGSXEpMHnyZOPSDz30UFy34LoogAIogAIuBQAjmAQKpFsBwAhgxG6hcVdAeI0GltJUVFGb+9r3sKFiJN3+U7d1gBFNpU4//XTZsWOH5tEchgLpV2DvvfeWVatWpb+hIVv4wgsvyKxZs0KexeEokG4F5s+fL+eee25sjYwbjKik7uqrr46t/VwYBZJQ4KabbpJJkyY15daAkfBghKU0VIxYgzNukAQYaYobjP0mgBFNiRUYWbhwoahkkh8UyLoCCvItXbo0t2Bk+vTpcuedd2a9m2g/ChgK3HjjjXLGGWdkHowon6MSSX5QIA8KKNCn4kLAiPPNuVffUmlQUcVdaYBewd4gTXrdfvvtcskllxgNpmIkD168+hkiBSM9PT19fjJt27ZNhg4dGqhid3e3TJs2Ta6//vqmTTS63WqBkWZNgLrt4jgUqEcBnTdP9Vw3DeeoihEFRp555pk0NIc2oEDDCnz605/ODRjJY5Vawx3MBTKpQLPjQjVv33DDDXL//ff76qXi6La2tkA9o35zrhvf0y6zW9DL1EEHlqVJrzfeeENGjhwpHR0dsmTJEvnYxz7myGt/9/ALsu2lHXLosQdl0p/RaFMBBUb6D+onx59xVFmSev1qC2AEs0KBbCgAGMlGP9FKFFAKAEawAxRInwKAkfQn+mopzahRowBJgwfXHEAAm9rAZsGCBXLbbbcZB6oVBH//939vzM/qBzBS08QycUCkYKSvr8+3YkS3FOrss89uammibi81ewLUbRfHoUA9CgBG6lGNc1AgGQUAI8nozl1RIEiBZseFOvO2zlv4qCtGdOP7wTWS8zjaxVdp9Csz0tyP9k1Ovcakrt2rZ+zfv79xiZaWlvKl7H9W1QF2W7X/7q233jK+nvn2228b5+6+++4yZMgQA5BMeP9EeXVjpxxCxUimJ45Il9IARjJtCzS+QAroBFhZlYOlNFntOdrtpwBgBNtAgfQpABgx+yTNCTVgBDBieY4nnnhCzjvvPAOIuN/j2/++a9cuBzRR59t///LLL4uqRLL/DBw4UH55z1r5y2vdgJH0uepQLQKMaMrV7AlQs1kchgJ1KQAYqUs2TkKBRBQAjCQiOzdFgUAFmh0X6szbum/O1YNZb879HlLnWmkHI3yVBjBiByNz586VX//614HjOsjuN2zYIEceeaSxP4r6aW9vl8mTJ8s111wje8pQKkZyMGcARjQ7sdkToGazOAwF6lJAJ8Cq68IpOImKkRR0Ak2IVAHASKRycjEUiESBZseFOvO2DsyIY8lKVEsdigJs0Kv5wEZVjDQKRtT53/zmNw0gMnHiRFm0aJF8+MMfNvwJn+uNxK0mfhHAiGYXNHsC1GwWh6FAXQroBFh1XTgFJwFGUtAJNCFSBQAjkcrJxVAgEgWaHRfqzNuAkUrXpnmJD2Ake2BExZbjx483QIj6TPeYMWPE3o+AkUjcauIXAYxodkGzJ0DNZnEYCtSlgE6AVdeFU3ASYCQFnUATIlUAMBKpnFwMBSJRoNlxoc68DRhxghGW0jQfQKS1IimKipGHH35YTjzxRMPI3OANMBKJW038IoARzS5o9gSo2SwOQ4G6FNAJsOq6cApOAoykoBNoQqQKAEYilZOLoUAkCjQ7LtSZtwEjTjDC5quAEcsiogAjdscBGInEjabuIoARzS5p9gSo2SwOQ4G6FNAJsOq6cApOAoykoBNoQqQKAEYilZOLoUAkCjQ7LtSZtwEjgBG3cevYhDon70uPACORuL3cXyRSMNLV1dXnp1hnZ6d0dHQECqq+HT1z5kxjM5tJkyalSvxmT4CpengakzsFdAKsrD40YCSrPUe7/RQAjGAbKJA+BZodF6p5e8mSJbJy5UpfMVQc3dbWFiiW7lIHnWupG+nG90m0Sz3DiBEj0KuGTaS9H3Xyx1r2tW7dOlmwYIE88MADNXPRWtfy0uvZtRukc/NbcuixB6XPWdEibQUUGOk3QOTYjxxePkfHF3r51ZY+94ehbc3QJZFnn322sakNYES7DzkQBUIrABgJLRknoEBiCgBGEpOeG6OArwJJgJGlS5fKqlWrfNukUx2gC0Z0rqUaohvfDx48OBJgQ7tMGenHijnp2AQVIzhzHQUirRgBjOhIzjEokLwCgJHk+4AWoICuAoARXaU4DgWapwBgxNQaMGLqoJOco1c4mBGlXoCR5vnGLN8JMKLZe82eADWbxWEoUJcCgJG6ZOMkFEhEAcBIIrJzUxQIVKDZcaHOvK2TnKel0mDT6y/KG3/tFKvYfNeuXYbe/fr1C9S9p+ddGTBgYE3rfPPNN+W993qko2OI77E614qjXXvuuWfDz5iHdu25+z4yap8xMqi///KvqMAbYKTmkOEAEQGMaJpBsydAzWZxGArUpYBOgFXXhVNwEnuMpKATaEKkCgBGIpWTi6FAJAo0Oy7UmbezAEae3vyYPPj8vbLboD2kfdBe5b7oE3ObwhZpCewfBVJaWoKPURfY1bdL+nb1SWtrq+/1dK4VR7v6tQTDn6K0q6e3W15+40/ywQNPkVMPm+bZT4CRSNwVF9FUADCiKVSzJ0DNZnEYCtSlgE6AVdeFU3ASYCQFnUATIlUAMBKpnFwMBSJRoNlxoc68nXYw8tuXHpTH/nuNHH3AZNln92GR9AMXybYCPb3vyu82/0YGDxgs08dfWvUwgJFs92/WWg8Y0eyxZk+Ams3iMBSoSwGdAKuuC6fgJMBICjqBJkSqAGAkUjm5GApEokCz40KdeTvNYOSdvr/Ibb+6QaaMPU92G/Q3kfQBF8mPAo9tuF+OGnGcHHOA86ukgJH89HEWngQwotlLzZ4ANZvFYShQlwI6AVZdF07BSYCRFHQCTYhUAcBIpHJyMRSIRIFmx4U683aawcjjf35AXvvLNhk74kOR6M9F8qVA585X5PmXH5dLT/pfjgfLEhh59tENzk5Rq8NqrfoyV5DpHVfrWiLG8rGWfjUOpF3lfvLS64DD9pOJfzuufEy9fpXP9ebLR2X/aR79qnxVrpPrRt4pM+4YLSuun5j9Z4roCXQCrIhu1fTLAEaaLjk3jFkBwEjMAnN5FKhDAcCIKZpu4nrX09+TEfscLEP/ZlQdanNKERRY+eRt8qWP/KPY92DRta9an4OOe/PV17e+WdVF3d3d0tbmv7GsOkF3M2Sda6nrbd++XYYM8d9wWB2jc62it2ufYZUNkgEjHt4nkgnw0a9Ky8SF5asvXdsn15XB+Vr5assJUvntdFm+aYXMGlkEVxjXM1qaRqfl2hta5IRFlfZOv/MVWXF+9tbJAkaisrmtcucnrxS5mbEalaJcp1oBwEi0VuH040vlkb7rBGwercZFuFokcWEIoXTm7XoDeK9m6FwrDBj52fpvy0H7jmNvkRB9XrRD73vqX+ULp/5vGdA6qPzoWQEj9Y4hXQAR9XisBZJoV6VHdbT30qtl69atVkFQlX3s3LlT2tvbjX+377ZsfaZL7TDd09Mjc+bMka985SsyaZJzjVnSzqHRCXDrj2bI8FkTbAGYmbRLCY6svWGGbLyI5Crpfg68/6NflRkbL8kkCHE/l06Aleq+CGhcsypG3JBMhAQrqzaT9nYDRqLqIQUyh8vsIx+RPquC0HhhIcCRqCQu0HUajQvDSqXm7cWLF8uPf/zjwDh6wIABgZfu7e01fh/0tRb1exWT17qWOk43vv/Ffy+XQ0YeCxgJ2/EFOv6+9bfL+Ud9Ufr3q3yOWde+atnq008/Lddff73ce++9gYpGbfe12pXUeKRdphlEZV9e/chSGt+hZgZjG+fZK0REZPNWWSsiE0dulK9+cqOMPnK2zC5VIziqSeyVJkusgK50zWnLZd2s2XKXiFjnGBDmxflm4Lf5TpkxT+RbP50lw0TBmBtltFGJYv+ziJHkibr26EpbRQWM6zwrV0zQo+4qYlZNbHRVvIjIzOWy8sjZ8tRU67nVPdfIlNLbOfs1xHgu896zf2YXcqk8slbkhJtHyyvGM5htXVO+ZinQNc6pVIZUaTBqhcxwVeA47l+6paGh8dzVlT0GvBozQWbPKv2u3Bfuah9LE3H0u3G/u2cYzyH2PnI8k7NfLCXUuVfKtyKDMoCRxiIN53gpVYxsdidYdruwoIn/uJXSOK9UIZXOn7m8ZPt2WzfHlzUmyk+jrlEeKxW/M2W1fczUOQ77rhNxVEx5gSBXG8t+KeC5VSm2zZ+YvkC9v3c/f8lPLXKN85Ifqpzn8rc2H+gcd65qH08/6xzbpo/16tfG7KnW2YCRWgpp/l7ZwqiNMt9VIbJ1szETyzBVoWkcY86pFdhZe9yWW2CNS8dYdL4Isca6cU7Z3u3P4FdBGlRZ6meXrnNs99OrnAnwO55VsHWMP+U7bXO8qYRtfDp8q/k861JQrZkEGFm6dKmsWrXK1+DrfbPpdUGdaxk9tXWrDBsWXDmrrkXFiKafKvBhVIz4d37U45GKkdJMo+m/6tELMOJnz0agVZ2YVw53TfT248V+rhlwrJimQISZdM+WUnJke+s1OiwYMYKOhaUAzQIjr8jom32WCDjesLkCPgeIcUMMW0Lmk8CZS4uciZsRRPqAkUqCOlHMYNN881fRwIIt/stpnKBFZO2ja2Xih8zCajtgMe71jDNJNftCQSEn8DEhhg2MqH1OVLBdCpoBI/HN/PFXjNjt05lcV2zJPlaHmXZkQLEpssZn3E60kgwrcTHG0goRmWGCzc1rZa1MlInG8jpvgOYYO7YkUAGNCkyscxzKWln76ESZaIxRH9jr/nf1TKunVKCnh78yntsD5lQAhB0qXSmGImrpkiOZsrenjsTM18+qsW3B5Mpzm+Pe3q8mtI3rBzASjbJ2OO3dX85xVfH/pXlEy35toLRk1xtLQNEO1sxqUb9xVN0Oc05x2mMFmJtzjbddrpWv3iBynYKN5fFogsfa47lk8zeskSnXKx9kf9HiN1faXq4oX6EDJmuBkZHmXKw0+JZcGelLgkYsCzASLrEAjDRibcU4FzACGKkHQDQD7NbTLsCIrz37JTHWCS4QYK8gUNULNijgDtQqVSiVe0z5dZiKkW+JzLtSZNoEmf2iLYH5mT9IcFRjlNp645jSXhuuwMl5bOU5DXBhvem1ZHC8Ka6ABsfbtdKxZoDpDio9NJi6RlpWj5blz6zw3QfCDUaMW3i8Pa46rhxkSk0wYryxH7Nc1t1tVu8Eg5HqvWZUn1IxohcYpAOMuMZ8GVJcIhsd1WO244zkQL2jFpnyUxPu3S4zyjZjJnLeFVJ2Zcp2qnyHASUmOgCfHZ6EGoelm9jfMjv3SXK3T/3d8iM1xqqnL1Dj6kaRJSIydUVpE2WRGaWxbPg5z/M8Ks/sQNJxTql9rsSs4rfMNphVdh5AyqcCQc9S9Y8CjOhrFXikC7JXHeuoFrF+q8BcjXFrqzAsV4BY97pZ5Mp5IjOOnC0bVaWjAcmrq1acbXFXhlhwMOjfbXZqt0v1Z2vzcQcYMe8YPJ5LNv/JjXKJAWedYMR7rqxz/Nk1NMargsjOlzPOlxMR2UQDlwGMmOJRMdKAEXGqQwHAiL9BUDFiapOlvU8AI7727PNWqBykjZbbbRUHVrBivOGNG4zcWQIiBkCogJGN8x4RmWhPCCoPFwaMlMvhy6ebAZ6jqqVKN92KkVpgZEYJiJTgj88GmZ5Lc0pvBu0Ao24wopY7KSBSCpBrgxGb7iUbeWTaCrmRpTRaIUT8YMS99MxrKU29YGS0qL5eM/pbZsXWvBmy4ubSUrgSrKu8dfYen9Zb4UfkBFeViB241TEOS0mjGCXszmViNu/gXDZYTqTMSpmaINfRwyUN186QFatHy7fG3ChXynyZcfeNBuR0AGDHeXVUjABG5JBDDpEHH3xQhg8frjXOwh6UiuV7PiBL+XYD7p+0xgda+M81zsolW5Vkae5eXgIi5eVs2mDENQ8Y87ML1DngvA8Yse+NZQcjWuO5VPFhgRUHGClB2qq5svGKEbM/HimPdRNKWlA4PXs5AUYAI2H9IMcHKwAYAYzUU5nhpVoaQBJgJGC81958tRSYqS+cuN/2lJfheCylsTaRq2spjUqUSkGGq+TdSGBsb5wdjxZiKY1TElcJf3n/Eueyg8iW0sy6q7T/iUri/L8c4gVGzASuFIjZNfYt+fdfSjPbqr5R5fql/V60l9IARkLHEc0AIxa8tH+hyLn5ao2lNB7jtrykZN5GGX7zOpmultDYYNow+9tuYwx67/9jJBA3XCkrFk2o2kvBFLPOcVjll2bLBMeXtSrJSxmAuMBIedNLuw9xPItdN2vZwHzZOOpGWTdTLaGxQU5jCaClQbVvrG6Du1LLtgyKpTTFACNWcu27+apzWWvVErigceveA8vaq6pUCVmZZ+zLT91zn+XuXGDVD4C45m2vpTQb7Ru7V4GRUuVKCZJUj2dzCcvto1eYX9DzACPVc2U8YKS8bGj07eVKuNCTQ8QnAEYAIxGbVOEvBxgBjABGbDag6M7ZZ58tCxcuzN1XaYyUwbV8JOhzvbqbr66Q6XLXz0rbxJWSFK9NRR1DzQjU1Jsn2wZmXmDEAAPeQKF689XSim2vUtvyzZ2VIN4bLroSN/XXgD1G/JYWOEGU/3NYCW5l/wV7P02X5aqi5m7nxq/lZNim40LbRpjudd/lZNC91tq9DMCAVFNkjcdnm1lKox8vNAuMlELCAOjmtRliKRHyGLcVO1cVZKWxqd5gOzZPLlV9LFkuy5+ZXb2hc0kmd1WXL6D03fjUYxzal/HMXC7qTfgKawld+QaujRpdm696+asq3+hYUme+BR99h7W/j7O83tuH1FExot5Ieyyf897LxW+TS30bDXskS2nCKhZ0vNtGXRUIAZuvetqv3W7Ube2br9rgpQPA2+/htYmytfFw+TGsJWnupTT2Ja/VduncLLmiiX0pqrHZuc949oslrA2iK7+3z5Wu6jDdPUYCltIY1WGljcuHlfyQBYGitIyw1wKMxAVGnpLvDpstt5Y75CpZvvVyGaf+/sRtcviZld9Yh1z189/JFceIrL/5CGPvvd/PO9rZnTXOMw52HWNd0++eIrZ22e62/ua5suX8W+RMd/HdKz+XueOvkdUuQzPus1/A746xneBq49TvPCi3TBtSOsDSzdUu674LPHQxzlTnPSbHWxqHHQgRHg8Y8RczDRUQXq2jXaYqnp/r7bO+veuhnO4axDyDkQh9R7msNHRw4LHGONp2cbX6FKjeZ6a+6+idlYqydr2mhj6quWAkbPP83hCHvU7Q8X4bOkZ5j7DXasZzh21Tdo4HjCTdV9m0X6/9sxwVIDVk9fwaWo4+W9+oVQFGTAWt+H758uVyxRVXyE033WT83/4T5qs0brhh/P0PX5eHvnemDDHAgFRAiasTg8GI/3nb754rk/9urO26JmSQEnCxbqOu//3Rdhhhb4A65w75w1lj5bDDbpU/uI8zAMVqmfqkHzRx/s5o031TzedWtzGe/Vn5Rvl8s41/KMMR6/4PyGGfMUGR+jGf7QERPzCirvvQ8dUwqdEBUsf5gBF/0QAQpjbsMVLHwIrjlGZPgLWfoc5ADTBSW9pEjgCMRCV7scFI6a2x51voqBSu5zp1+qt6bpXDcwAjSXdqNu0XMBKv3TQ7LtR5oaGTPMWVWHR3dxuf7e3p6ZH29nZZsmRJGZDog5Ht8vPLTpbVZ/jAh1jAiHnPzTaYYFjOK9tlvYiMG25VZJgVKf5gxMAQ3tcyrhcOjJjHb5ELjUoOH10cephgZOR3xspqmV6qJFHnLZXNh4ncKhd5wg8FTlbsf4tcIbfJ4ctGyDcOu0YWfON/QMxZJRhVhjK2Gh4LGDmqYE4rQ5syjFHn2q9TY0gCRgAjuVpK09XV1efXpZ2dndLR0RE4JJRTnTlzpixatCiXS2ninaK5OgroK6ATYOlfLV1HphuMpEsrWpMNBQAj2egnWlksBZIAIwo2rFy50ldoFUe3tbUFdkRvb6/x+9bW1poxea1rqQvY4/vFixfLsmXL5O2335bdd99ddtttNyOmnz17ttz77L/ImOETZJ/da3zc3J5su5NqzyUxlYQ83FKa0nkSACxcCtUCI+r3j01+UEYuWyqyxFUZ4rWUxqri8IAmzooR7woWcxnMHTLSqCIp/fnnU2X1MpGFqtJEXXeRyIVnrJbZG73AiAlOjLa+bC5TMpcQOUHM+ieeknHHmMuTjHaVrmXXo/LvYmtTACjysL771v+rXH7iIhnQOrD8W938sZatPvnkk/KlL31JHnjggcjt3u+CSY9H2hXsC93+K2q92Hy1WDEBT5thBQAjGe48ml44BebMmSPPPPOM8cWYlpYW4/nV/+1/tv5N53dexzz88MPy29/+Nt9fpSmc5fDAcSowZcoU+ctf/iJ77713nLcpX3vHjh2yYcMGOfbYY33vt2vXLunXr19ge6xV75b/8DtY51rq3HfffVcGDjQTWXWOii/eeeed8mVVwqogyc0rvywH7TuuNhixNcgAHap6wQIIsVSM2OFCcFfWAiOBZ9esGHHvP1IBPiYAqV7a4wlGnlwossiEHcc/OleWykLjQwsWzHC0sQRODIiitF02orx0xw5AjHPsUMrRH6qSxN7W0l4v7qoTjVHy77/9rjx15zbZ9V7lPbsuXKgF+tT4efnll+V3v/tdYEt0qq7UBXS3iMhTBYSXcOhlqsIeIxoDnENQIK0KAEbS2jO0CwWqFVBg5OCDDxaViFlJjf3/Xv+mrqL+PczxH/3oR2OTP88+JzbRuHCqFVDjccaMGTJunLEtaOw/Tz31lHz/+9+Xf/zHf/S9lwISgwYNCmyLbsWIzrXUjV5//XXZZ599jHuuW7dOrr32Wunq6jL+roCIqhY/77zz5PBPDA0NRoyL2JeUxAJGfKoaXKBANSVeMFLZY6Rqf5EwS2metIDIRTL1vjvKgMQLjKj7KHBibODqC0ZGGMuDFoi5tEZsFSOWoZWXzjgqfExdF6wUcW4S62+eK9d9T46Q06SfVKqZFNCoBR/tcM7v6pbd/+3f/m3g+CDRN+WJa8ldkPg62mepXVSMxD4tcgMUiEaBPCcpLKWJxka4SnoUaMZSmrifNs8+J27tuH46FUhiKc3SpUtl1apVvoIknVhMnjzZqBhRQGTIkCHGMpqLL75Y9PcYcW8oWgIji0pLQ2IBI9YGpY1uvlrDTmtWjDg3X61aFqS5+aqxrEYtD1q0WmTlWGOPkpEeMMMCPY9NLm3U6ri+fSmN2PZNKcGOw8wv3JhLh2znGxUnI2WF7Ss3YWBSnHuMZCmh9rIknbGtzqOSxVQvDXoBRtI5d9MqFKhSIM9JCmAkWwZf9UnQ8ud6s/UccbYWMBKnulwbBepTADBi6mYlYt/85jdlwYIFxnI8C4hYyuqDEatCxL6spPbneq2lNuWlN7YuNfbMUBuLenzm1/6lFseGof9TCVP+XK/tWmGS/CqrCglGrOUzt9q/JuPap6T6c73WfiNOgFG1LMZonOszvSUwMvWsB2S12sbGVv1R0eY0+cZ3xsqC+6wlN/ZPK9uW09iX3aRk81XASMUidaABejWuF2CkvrmVs1Cg6QoARpouOTf0UmDznTLjjtGy4vqJ6BOgAGAE80CB9CkAGHGCEfW3uXPnyi233FLVWaHASPq6uhgtqlGN0wwRqBjxV1kHZthBZVB/6VwLMAIYCRzzzZ4Am+GAat/D/EThxnl9ct2HREQlMfNEvvXTWTJMzN/N/lnpKp6fB1WfDr1RRm9aIVN+PUOGz5ogj/RdJxPVJ4MnLrTdfros37RCZm3+qrTcPFpeMa5vfnZU1pbuXfq7eVbp+JEixtvmF+dLn5FYqTZdKXLzt0Tm2dpmnLPUvLd6hlGz5S77v9UWIndHAEbq7dLS53Dt1nvnK7Li/I2mrd85QWbPUlZasVFjolJ2Osu0uunG8cNESuOg/HfLxm1jSX1u84RF5s3M48Qcd0c+In3Xj66Mz5GmXU9Y+4qMvtk2ZtU91Jiat1GGO8aceb1vyZWl8SPGeFtXapv9vuWxUyWZ3QfYxrDHfdTzemmg/u12mSHrZpXGZPnZS75n2vLy75aWfYGIV/tGGxqbPsb4s+EXTI1MvSY6znPqbvqpWSPF7JfVU5z6fqjUh3fPMP2Tw4/Y/Eu9ZlXjPMBITMLGcVmXbVh25lkZNXWNay6s+Adfn3HzaFl+5GyZrfxCebxU5lplw8b4ENPmxT53+viWyhh3Xsc+54t9rjWecYXMMMZM0O6quh4AACAASURBVL3jEDg912x2XKgzb6c54fnZ+m/Xt8dIero83y0BjBj9qzOGjLhu61bj89RBPzrXAkBUFMybXlSM5M5lBoCRzWtlrUyUiSqRMAIvW2JR1sH69/mycdQamaLAhPpdOfGwwwwnGNlYSgjNZMjVDivZ++kscQRrZTBSSnCMdtnu62qnE6rkrvMCH0gnwMqqIvEupXHaurKhK+VbJTBygiwsLQMxbMtKog0AIiaYswM/KQFCa+mIAR5XiMgMAz46bbs6+VgztQJBpqxukTVTTYhYadMwI0G6cUwJxJQAjdleczK3xsArY24sPYf697Wy9tGJMlHB0BIALcNRm1E4ki/HMzrbYJzio8ElG23AVN25nNCVgIYsN0GE63zf9pV8i3oeA4yoxNOAHBNdENWup8t/eYGREni6q5RYKv9U0dXtZ6IfOYCR6DWN64pbH10r8qGJYoww37nKaTP2MRs0Xq4r+Qz7vLhimg3MWi8YFJy0+SJrzKvxZfoJvzGuA0ZKY/NnFvy1naNebtjuHZfGabkuYMTsCd0EETCSFstNbzuoGPHvGx1oEGY88rWccP6rHr0AI+n1NXW2zFUVoq7iqAzxeGNsgBLrx3q7XqrWsP65Fhi5WeTKeSIzjpwtG0tBnHqbba8xsd7Im5Uo5pt488f+pt6VsFS95VXHu9pWp1JZOw0wUm+PBYERGxw0bG2jzHdUL5jLRcqwYvTt0nKzskCRKT81qxyM6om7zaosCw7aW1qpcnBWTdirKSpveafIGqOCygKF1cDCeittv2559NqqVRzXN0NhZzWZB3T0AjDmG+yKBqpixX6cs+22yhcP+GqvGnG0z16RZtuvxFllUvIW5Wofl38xzqtU5Bjgaczyct8oaFVpN2BEZzTl2edUPb99rinNmQbotM1V9jHnBiNuaO/0GVZVpb1iUlV8Kf+jqiWvFJk2QWa/aAJB48dqj2v/nuoxpAFGDNg4WpY/s6LkW6xzfO6tYxwZPQYwYnYcYCSjBpzCZgNG/DsFMGJqk6UKm5aenp7Kh6ddfbtt2zYZOnRo4DBU36qeNm2aXH/99TJp0qRUDdlmT4DpePiAipFS8mEmJDUqRtbOkBUTzSRRp2JElQkrIFJ5C+53fb+lND4VI7Zkteg7GuQ5SUmuYqQeMDJaHpm2QtaM/paMvvlKkXkzZMXNFTBir/aw+wTzza9VMaL+bwcgpSVltmtZxZ5+CdgjckKlAqKURIlt6U51xUiCYETMZUOe7XNVjNgrYdzVMxU9a1SMqOU8ClaVgK25lNC5PCpuwErFSDpmRJ1WmLChBNw1qxsjAyNqKZ8CIrZKqWq/0SfXlSqgqsdQLTAyowREShDEgK6lc2rcW0e7rB3T7LhQzds33HCD3H///b5SqTi6ra0tUMqoEwvd+H7F08vk/cPGyz67By8/yJod0N7oFFBg5MrJN8iA1oHli+raV1rtnnaZXVnEfgSMROcbUnKlGmDE2g/EgCTrzH1CqipGKnuMlN+wBlWM2MpwK2W/pcqU0j4B9rL8yl4CrmU55SU+7qU0lX0UHMsdUqJ4s5oBGKlX6eClNNYeHdpLaaz9P25eJ9PVEhpb8m2+YS7ty2NfgqOSGmPDUtceI/ZNTB/9qsy4eZ3ItMqyGePNnqPSwf3GuTRW7ACxBEkm2Pb3sJSLYimNmaBVoGkFXtj3UpnoXIrj2z7lJ26X0aXqm8oeI7Z/89LTDXZdS2lmW0sGFJAp77FkrxKhYkRnNOXZ57jhgwU0jTHyjLkcLGjZZ7ilNNZca86LlaU0qurJBmRKS8gq86hZqWUspbGPO8cYrwFGZt1l2+vIgrGuylDH/K5jGdk9BjASLuEBjGTX1pvVcsCIv9K6FSNFBBBeqqVBL5bSNMtzNO0+QZuv2jahXLJclj8zu7JJa7l97nX8a2TKWpETJi6sbEBp3xfEWJ9cASz2gM6xgVzNzVf99hixlRQbbSzmMhr15HlOUpKrGDlB1s2cLnf9TC3t0tx81YCLo+V2a+PTk9bYkm/ncpnK5qtWQuIcn9XjpXrfn6A305XflaCE2lh55nJjo8cVtn1KKu7HfyldVaLntwGtu/LCtfnqCrH0FKksl7Hd19Y++7Icx1IEW6JWvZmtuaeKY48kNxixgGx582m1RMm9zMcOYKN30FSMRK9pbFe0LeVaeqfaPNi2pM6+7NO2rEV7vJReQkyfeZfcVRqf9s3KLTDr2MfLY1mPY/N0xxhXm0i7l63aNmoug0Vro3OrYqTywsG5h1hsKqfiwkmAkaVLl8qqVat8n18nGYi6YoSlNKkwx1w0gqU0jYMR3fFYz54ZjQCIIrYLMJILt8RDFEEBwEjUvWyCwspXlKK+fsjr2Ur4s1m0bH8bns0nCNljgYcDRqJUM8PXcm1y3Iwn8YI2zbhvFu4BGDF7STfhYfPVLFh1sm0EjABG8gRsACPJ+hPujgLaCgBGtKXSPDA9YMTaULV6w1TNR0nFYYARezcARlJhlMk3AjCSfB/YWgAYAYykyiBz0BgTjHzNsceILnjLU0Lt1ZU61WBhQCV6hfNf9egFGMmBU+IRiqEAYKQY/cxT5kMBwEg++pGnyJcCgJFwicUvnv+xDBqwhxww5LB8GQJPE4kCPb3vyOrfLZf5p9/kuB5gxJQDMGLqkNRSQMCIa5g3ewKMxMtwERTwUQAwgmmgQHYUAIxkp69oaXEUaHZcqDNv6yRPSSUWL735nDz84iqZ+IG/LY6R8KTaCvzxlSektV+LnHXUHMCIh2o6Y1udBkhKD0iiYkR7+HMgCiSrgE6AlWwL6797vJuv1t8uzkSBehUAjNSrHOehQHwKAEZMbcMkYssf+6bs0baPjBk2Ib6O4cqZU+C1tzbJoxvulysmXS977TYEMAIY8bXhpMAuFSOuLmn2BJg5r0aDM6UAYCRT3UVjC64AYKTgBsDjp1KBZseFOvO2zlvlJBOL7p4u+elvl0mfiIzqOET23O190pLK3qVRzVCg692d8vKODfLnzudkxoTLZPSQQ6tuGwa8BbU5SbunXeEAal70omKkGV6Ee6BABAroBFgR3CaRS1Axkojs3DRGBQAjMYrLpVGgTgUAI6Zw9SSu6zc9LL9/+QnZ0fWaSJ/CJGLAEvVTC5T09fVJS0uto0R27dol/fr1C+xdnWsVpV29u3ZJa5P12r3tb+T97xsrx42eIoMH7O7ZV/XYl9eFACMVVdIOUHMDRrq6uiz/UfVMnZ2d0tHREeiguru7ZebMmbJo0SKZNGlSnVNVPKc1ewKM5ym4KgqYCgBGsAQUyI4CgJHs9BUtLY4CzY4L1by9ZMkSWblypa/IKo5ua2sL7ATdBFHnWupGuvE97TK7Bb1MHbAvUwfGY8Vd6dhElvSiYqQ48QBPmnEFACMZ70CaXygFACOF6m4eNiMKJAFGli5dKqtWrfJViDfBFWlUpcE777wjBxxwAHoNHlxzVFGZYUqkM4bUceiFXvZB5QVsACM13Q4HoEA6FACMpKMfaAUK6CgAGNFRiWNQoLkKAEZMvdOcID7//PMyefJkwAhgRLsyAzBiDhfdygz08tcLMNLcOZm7oUDdCgBG6paOE1Gg6QoARpouOTdEgZoKAEYAI3YjIUEkoXY7DR2bAEBUVMubXoCRmtMoB6BAOhQAjKSjH2gFCugoABjRUYljUKC5CgBG0g9GWErD0hDLKwAg8gsgvDy/DmRR58VZ8QYYae6czN1QoG4FACN1S8eJKNB0BQAjTZecG6JATQUAI+kHI8OGDQvsR53kiYSahNrLiOJMqNOa6NMuf3fCHiM1p0wOQIH0KgAYSW/f0DIUcCsAGMEmUCB9CgBGACN2q9SBLOp4EmpTNfQydQC85Re8UTGSvnmbFqGApwKAEQwDBbKjAGAkO31FS4ujAGAk/WCEpTQACMsjASDyCyC8Zp00gDfASHHiAZ404woARjLegTS/UAoARgrV3TxsRhQAjKQfjPBVGsAIYKTaoepAA0BS4yAJMJKRyZxmogBgBBtAgewoABjJTl/R0uIoABgBjNitXSfZVMezlMZUDb1MHQAQjQMIr1knDfbVsnXr1j6/KXHnzp3S3t5u/Lqvr09aWlrKf1Z/UH/v6emROXPmyFe+8hWZNGlSqmbXZk+AqXp4GpM7BQAjuetSHijHCgBGcty5PFpmFWh2XKjm7cWLF8uPf/zjwDh6wIABgZr29vYav29tbQ08TsXkta6lLqAb39e6Vhzt6u7uliFDhqBXDZtIez/q5I9J2BftEiN3r6V9Ue2LipHMTu80vGgKAEaK1uM8b5YVAIxkufdoe14VSAKMLF26VFatWuUrqc5bUt5QV+RDr4oWVLKYWujYhDoOvdDL7oj5Kk1eZ3qeqxAKAEYK0c08ZE4UAIzkpCN5jFwpABgxu5MEkQSxVoLoNfABEKYqgMr8gkoqRnI15fMweVYAMJLn3uXZ8qYAYCRvPcrz5EEBwEj6wQhfpaECwvI1AIj8Aoi0grfcg5E999wzD3N5qp9Bd41pqh8iI4178803A0tyM/IYVc184YUXZPr06XLooYdm9RFoNwpUKXDOOefIueeem1llLBjLPJrZLqThLgXUHLpw4cKm7Ymn80JD5y18kRJEvkoDGAGMVLtu/ERFkzgr3nINRlauXElQ0AQF/u3f/s24i0oC+IlfgbPOOiv+mzT5DgqMPPfcc02+azFv99hjj8n48eNl4MCBxRSgyU+d5fGqkjqVSPITvwJqXB5//PHx34g7iAJ9zfpYAGDENDidpE4dpxIewEg4vYYNGxY4qnW0LxJ4Qy/sKwi85RqMMP83R4Gvfe1rxo2+/OUvN+eG3AUFUKAuBe6//36ZMWOG8RWxL33pS3Vdg5NQAAWiVeAHP/iBfPazn5Vvf/vbopZg8ZMfBQAj4cEIS2lIXIMSVy/voAN/LPAGGMG+ACP5mWNT+SSAkVR2C41CgSoFPvShD4l6M93R0SGbN2+WtrY2VEIBFEhYgdGjR8uf/vQnOeSQQ6icS7gvor49YCQ8GCFxJXEFjFR7Ih34Q+VPRbd69aJiJOpZsIDXA4wUsNN55MwpcN9998msWbOMpRF77LGHLFq0SObPn5+556DBKJAnBVS1iKreeu2112S33XaT73znO3LBBRfk6REL/SyAEcCIfQCQuDaeuHo5FJ0kWJ0X594UtMvf1WfJ7lu6urr6/B6ls7PTeLMY9NPd3S0zZ840guxmrdks9CybwocHjKSwU2gSCrgUsKpFrH+magQTQYHkFbCqRayWUDWSfJ9E2QIFRpYsWSJBe96pOLpW9Z7uJvc611LPpxvfJ9Eu9QwjRozw7QadZyySXjp5WhL9SLtEdGw17eOxaP1IxUiUM2BBrwUYKWjH89iZUcBeLdLe3i47d+6kaiQzvUdD86rA97//fVmwYIFRLWL9UDWSr96mYsTszzBv9Nl8NZxeLD1CL8trZqkyw8vTh/ETcdk9YCRfc3AiTwMYSUR2booC2goceeSR8uKLL8rgwYNFTZzqDcAbb7whfX198uqrr8qgQYO0r8WBKIAC0SgwfPhwYxyqr6SoN/gq0Nu+fbvsu+++xp4j/GRfAcAIYMRuxSSuFTV0kmD0Qi+vWSDOJVGAkezPu4k/AWAk8S6gASjgq4B6+zZlyhRjH4PPfe5zMnbsWHnooYfkl7/8pfH3e++9V0466SQURAEUaKIC69atk9NOO02+/vWvy2WXXSZ/8zd/I2+99Zao+fTGG2+U1atXy4QJE5rYIm4VhwKAkfBghK/SUAFhjUXACGAEMBLHzMQ1Y1UAMBKrvFwcBRpWQK23bm1tNa5z8MEHG2BEva3mBwVQIB0KWGAkHa2hFVEpABgJD0biKpH36lOdqgV1XpxvqGmX/2gDjABGACNRzUZcp2kKAEaaJjU3QoGGFQCMNCwhF0CByBUAjEQuaSouCBgBjNgNkUSfRL/ZiT7gLRx4YylNKqbObDcCMJLt/qP1xVIAMFKs/uZps6EAYCQb/RS2lYCR8GCEpTQspbHGGSAJkNRskAQYCTvLcXyVAoARjAIFsqMAYCQ7fUVLi6MAYCSffQ0YCQ9G+CoNYAQwUu0PdZZ9AZIaB0mAkXzOxU19KsBIU+XmZijQkAKAkYbk42QUiEUBwEgssiZ+UcAIYMRuhCSujSeuXoNaBxqo89grJvx4LNqePy09PT19fjPHtm3bZOjQoYETS3d3t0ybNk2uv/56mTRpUuKTEA1ovgKAkeZrzh1RoF4FACP1Ksd5KBCfAoCR+LRN8soKjNxwww1y//33+zZDxdFtbW2BzYw6odaN75Nol1pKM2rUKPQaPLim6aa5H3XyxyTsi3bpVyQV0b4AIzXdDgfUUgAwUkshfo8C6VEAMJKevqAlKGApABjJpy0ARsK9oS5iIuZl+boVEOiFfdntp0gANS7AxVKafM7FTX0qwEhT5eZmKNCQAoCRhuTjZBSIRQHASCyyJn5RltKES1xZ6oBecSb62Bf2Vcu+ACOJT5vZbwBgJPt9yBMURwHASHH6mifNjgKAkez0VZiWAkbCJ2J8lUZ/qQOJfnj7KtqeGY1UJBXRvgAjYWY4jvVUADCCYaBAdhQAjGSnr2hpcRQAjOSzrwEj4RNXvkoDGLG8QdRLQ4qY6ANG/OcWL/sCjORzLm7qUwFGmio3N0OBhhQAjDQkHyejQCwKAEZikTXxiwJGACN2IyTRr6ihs48KeqGXlxOPE3ABRhKfNrPfAMBI9vuQJyiOAoCR4vQ1T5odBQAj2emrMC0FjIQHIyyloWKEipFqLwNIqmgCGAkzC3Fs0xUAjDRdcm6IAnUrABipWzpORIHYFACMxCZtohcGjIQHI+wBARgBjABGghw3YCTRaY2b11IAMFJLIX6PAulRADCSnr6gJShgKQAYyactAEYAI3bLZmlIRQ0qICpaxJnoe3lWHe3VeUVsF0tp8jkXN/WpACNNlZuboUBDCgBGGpKPk1EgFgUAI7HImvhFASPhwQhLaagYsQYuIAmQ5OXE4wQ2LV1dXX1+M0dnZ6d0dHQETizd3d0yc+ZMWb9+vXFcX1+ftLS0JD4Z0YDmKaDIo/oZPHhw827KnVAABepS4I033hCVhPXr16+u8zkJBVAgegVef/112WeffaK/MFdMXIFx48bJypUrfduh4ui2trbAduomiDrXUjfSje+TaNeGDRvkuOOOQ68aNpH2ftTJH5OwL9olkgc/EVc/RlIxYjlsNUgffvhhOfHEEx0Orbe31/h7a2trTchSa5CoC2zbtk2GDh3a8LVoV0VCnUHip9dNN91kXOjqq682/q9zLfoxnPbohV5uh1ev/xo/frz8x3/8h+y7776OS+JXTTnwX6YO9dqX38SMfQXb13777Scvv/xyWT70ytd43GOPPXxjVp2ydl0wonMt1ZA437h6PWiYdvG5XipGLBsqkt2zt0467D4SMGKvFHjppZfkgAMOcPhFDLsih87kkDW93EtpdJ4x7RMzDiodDqrRAIt+rO5Hv6U0aQ6U6UfGY94DZfdSGsaj2ePEE6YOWYsL3XN3mH5kKQ12n3d/7x4f+Pv0+PvIwYhXIlMkh17EAB4w4v0iCLvPNxBsJPBL0k8ARvr7vrklEatIg/9qrv8CjHgPyzAJdZJ+1c+pkPCkJ+HhRYv/1Ie/b66/B4yk198DRkSkf38CZZ3gw89xAkYAIwSk2XnDAxjB3zfi77MKBNOeuAJG0hsok1CTUAO4AFz2UQBIyi9IihyMsJRmWMNvI7M24AAjgBHACGCE0tdqPwCAqGhCYhGcWABGACNBwWPW4sJGACpLabITT6QdOFOZgV8N61cjByMPPfSQTJ482dGOIjn0IiaIgBHASBHtvpHAL0m9qBihYgRgkz5gAxghgA8bwOe1koXNVwEjvGjhRUuQP4zzRQtghKU0hu01EigDRgAjSSb6vLEIl+gDRsLphX2hVyPzoy5ABYwARgAj5tdyACN6MbmylzgTxLyCN+JV7CsIvEUORlhKw1IanSASh16ZctDL1ILKsnA2Ua9egBESfR2fU699AZLqsy/ACGAEMGIm+iylIXGlYoSKkdxUjHg9CAFWcxKepAJSKkaoGIHAZyeQAYzUl7i6Rzlv6kxFdCALILx2DAAYAYwARqiAsGwAv8oLM91qQ/tx5Nu159paerVs3bq1z88Z79y5U9rb241f9/X1SUtLS/nP6g/q7z09PTJgwIAgfy69vb3G71tbWwOP07mWugDtMmVMi1633nqr0Z6rrroqVe1yG1ta9KJd3m4AP2G64rj96gknnCD33HOPDB061NER+NV0+VX8RLH8xJgxY+TFF18sPzTjkfFoHwHMj82ZH8mHyNN0cgXGY37HI0tp2GPEmAd06DSf661MmY3o5Z54da6lzuENtakcepk61PtmgIoRKkZ0xlC99uWXWOC/gv0XFSPelqNjq8yP4WKTtOvFUhriHMuimYfCjW30alyvyMEIX6VhjxECmcYSVxILEledMVTvBAgYwb7itC/8V332BRgBjPiNnUZAeBbHI5uvAkYAI9Ujl3m7okmcL1oAI1SMaL+Fp2KkcRLpFaToOLu0v+Fhj5HsBDKAkfoSV/fYjXNixk/4p4j1AsG0J4iAEcAIYISv0lg2QFzIC0a3P9CxibzOj82MvyIHI3yVhooRncFLoh8OsqAXerknhnonQMAIYETHR9drX2kHEM0MsMIALsAIYAQwwldpACPOUcA8FC72Ra/G9YocjHg5djqq8Y4KE2A1O/DjqzTe4Qx2n2+7r4fmpwFwAUYAI4CRyuhNS+UPYAQwAhhhLzXACGDEzw8wbzdn3gaMsJTGsLRGBhxgBDDCUhq9MQQYCQfL0qAXFRCApEbmR12AChgBjABGACOAEcAIYGRwkCs0fhfnC43IwQhLaVhKoxNExm3Yaa6w0Q2Um135Q7uKAbioGCHR1/HRVLyFg3iN6gUYAYwARlhKAxgBjABGcgZG+CoNYEQn6AaMhAu60Qu93JNlvYkYYAQwouOj67UvKmzqsy/ACGAEMMLmq4ARwAhgJGEw0tXV1efXCZ2dndLR0RFY0tLd3S1tbW3lYx5//HE57rjjHOf09vYaf29tbQ11rSjb5XUt2lVRxd2PYfT6h3/4B+PwL33pS8b/da6ljqvHvsK0y30s7TIVwe6jsfus2tdRRx0lq1atEvfyJ8aj2aP4CfxEPWO7Ub+67777yquvvlq+NeOR8Wi3w0bty23TabavDRs2VOUR9vbr+Ogi6RU2TyOODpfXolex9GIpDXuMGGO+kTeI7DHijfB441rRpRH7cqurcy11TpxrEL16PCvtomKkvjf67j7HvkxFsmL33l46PX6CihHvHsK+TF2KFE+88847csABB/gNWS2fUyS92OONecgaLNh943lH5GDEy5PRUY13VJoTMQVGbrvtNhk1apTRzF27dkm/fv18JzXrF++++64MHDgw8Dida/X1mUVPLS0tDV9LXSDr7XrzzTdFVfF89KMf9dSD8Zjv8VgLJAFGACMq2fzXf/1XWbZsmey9996efgK/WpGlGfPQG2+8IU8//XT5poA3wJt9YDJvF3veTjvYdbcP/4X/yqr/AoxQMWLYrs5bmaCJef369eUxoFPmqA7evn27DBkyJBBm6Fwr6pLJrLdr8eLFMnfuXPnYxz4GGBlWvD1/ACPeLoXEwplYfOITn5CPf/zjcuKJJ3oKhl+tyNKseWjcuHGAEZc16sQm6hQSMRKxrCZiXg4YuzdVYd4GCHqNjzj9feRghK/SkIjh0JN16J/+9Kfl4osvpmJk69aqfTRqQQMvB5y3iZmKESpGlI/GT5ijPc4Ai4TH/71H3vyq35NiX+GBDUtp9F5W4r/CQQP0Qi+3n/aahyIHI3yVBjACGAGMACD8E4KkA2XACGAEMFIZn0mPRxJqxqNOzFQkkPT888/L5MmTfSdR9MJ/1RNjAkYAI4CRwcGf/CnSRMPmTMUh8LwJ5k2w3fm7g0jACIkYYITEgsTCO+8mLgyXPMWhF2CkOPHqYPI0KhdtrlgHesYNuCKvGGEpDRUjaTDsIpcwKzByySWXyEc+8hHPyC+OQAbwlp1ABjACGLHACH6CpTTWJMG8nWylJwli5YUGS2myE09Q8UY8oTN3ZCnviByMeA2SLAlS5ISaiTkflQYXXHCBXHrppYAR9hgxDJqKERIer+oA/EQ+/D3zNv0YVCFI4krimrfElTzNb1SzWW1YX+i5x0hPT4/5rVOPn23btsnQoUP9e0BEdHZrjxqM0C6zS3ScnToOvYql14UXXmhsvnr66ac3pWIE+8qWfY0dO1bWrFlTtTEt/Zitfmx03sZPmApi98Wy+7a2tsCYlni1Ig/xfUUL/AR+wu448BP59RMtUYORTZs2yahRoxwTDwaUXwNqhNwy0cQz0ZDwkPAEUXPASDRvELPuv9SSO1VZNnXqVAAqL4B40VIaBcSryceraimNO4+wOymADcDGPWnxothUBP/VuP+KfCkNX6VhjxFdB8XXAMKBEV29VIn8ZZdd1rSKEd12UfJt9nfSerHHSDRgJOl+9HvtrduuOXPmyOWXX46fYMmdYUrM2/EkFrrjkfmxMj+y+Srj0Zrfok70GY/x5B158l+AERHp359AWScowkFVUpE060XCkw4A0WjiGtdEAxjB3yv/hZ/ATwRVlqXVf9Gu/PsvwAhgBDBS7enSnHfEFa8m4e8jByN8lYaKEZ3Bm4Y350kMOK97Rq0XCQ8JT1DCAxjJf2Kh85Uo/AR+AjBSPSPzAij5F0B8lQYwAhgBjPjlaHHnj5GDEa8HYaJJfqLRCZTzRPyaASDSqhcJDwkPYISEJyiosCpGrrjiiqbtMUIJMyXMdpskLiQu9PJR+An8BH7Ce/bWeYmKX23crwJGWEpjWBEDrjKYsj4xKzBCwpP8Xh5prUiiYoSKEeXvP/Wpya7xxgAAIABJREFUT8lnPvMZwAh7jGjHAHG/qSvyC420vmihXbxoobKMFy21XrTkyU9EDkZYSsNSGh3IQoAVjmqG0YuEh0CGihECmVqBDH4CP0HCg5+o5SeSSHhYSqP3sjJMXJhEP1KpTj9a/iVLlSyRgxG+SgMYAYyYriApR0DCQ8IDGCHhqZXw4CfwE4AR/EQtP5FEQs3mqyTUWUyoqXjz9yZJ5UP1+C/ACEtpDEvWgRlZMuwiOygSHhIewAgJT62EZ/bs2fLZz35WTjvtNM9D8fcVWZgfK1pkfalpPYFykeOJJPQCjOjF5FSMhPPR6IVebl/uFee0dHV19fkFUJ2dndLR0REUX0l3d7e0tbWVj9myZYuMGDHCcY5ugOW+VpTt8roW7aqooqM9emVDr4suukguu+wymTJlSkMJj45NqBvU4ycYj+H8apR6HXXUUbJq1Spxl7nSj6bKRbH7Cy+8UC6//HL8RB1xTpTjkTgneM+fooxHexxddPtSfe7OI+ya6NgE8Wo24lXs3uwn4q/0xF+RV4w04tB13spA/CB+OsTPyw6LYl+8CTZ7nzebpg5uu2fzVTZfVTaBn8BP2OfJosyPSVRAsNcCFRDWWNMFNoxHUzH0CpfzoVfjegFGWErjmTwBuLK7VwwJDwlPUMIDGAGMWGDkyiuvlFNPPdWzaIEAq/EAq8iAHgDBPAR4q/YA+FX8qte8wIs87xd5nsFJzC8+IwcjfJUmuwk1gUw+AhnASD76Ma7xCBgBjCgwMmvWLPnc5z4HGOFzvdovR6jEC5fUoVd9evFVGipsqLCpRgI6VUSAt3A+x3OPkb6+Pt89RuohWHyVBjCiM3gJGMIN3jB6KTDCm2CW0lgWxlIaUwkCBqfPAYwAUHmjzxt9vzey6t91Yrk4/Cqbr+ppHyYujOtFSxJv9L3uqWOr6BVf3pEn+4q8YgQwAhjBQSWbiJHwkPAEJTxUjFAxQsVIZYTU8wLIKzCPI0FkbwoSxCK+OQeMYPdFtHv8fTrsPnIwwlIawAhgBDDiThx0bILEIhzNr1cvwAhgxAIjn//85xv+Ko3O2OZNXbixjV7o5Z5D6/X3WXyjz1KadCSIVGb411MVaTwWDdhEDkZ4kwIYIVBOHoyQ8LCUxvLFLKVJdjymtcT0/PPPl6uuugowwh4jxgBh3sZP8ELDPxGmsszUBj+Bn8i7nwCM8FUabWcHIQ33FispvdRSGsAIYAQw4py+kxqPgBGzH0gsSCzsI5LxmI14Iq3+i3bhV+3+BGADsIkK2EQORlhKQ8UIDipZB8WbYAKGoICBpTQspVE+Gj+BnyCxqK4QANgkD2xYSkNlhmWFjMfkx2PhltJs3brV96s0O3fulPb2dqNX1MdrWlpayn9Wf1B/7+npkQEDBpR77rnnnpNDDz3UMdv09vYaf29tba2ehWz/4r6W38H1tMvrWrTL7HqvfkSvcHafJr0uu+wyufTSS+XDH/6w5xDC7ott9yeccILcc889MnToUId94FdNOYoyDykfcfnll8uJJ56InwgZ56TJ39vjL9qV3XmbfjStV81DmzdvNvII3bwDu8fuizJv4ycqfiIsn9D1E5FXjPBVGipGqBgxh19SpFu9Cf7CF74gp5xyimfCk1S7KH01uyPpJQVUjFAxonz0eeedJ3PnzsVPsMeI4ZeYt5Odt5kfK/MjX6VhPFrBK/FqJYzX8dHo1bhekYMRltIARnQGbxoSRE9qkILEtdF2AUbSASAa7ce4AmXACGAEMFIZnUmDyrT6CdqFn9CJ5eJIxFhKAxgBjFR74KTGY+GW0vSpWjWfHwIGUxgdYyTRD0fp0Cs+vXgTDBixu3S+SsObYPcUDxgBjHjZRC0Yy7wd37xdS/s4AETREh6vVIf4nvmxHl/IeAznC7OkV+QVI16OJ0uC4Dj9MFlyS0MIGMIl+oCRcHoVzb6oGOFNsEoGzj33XJk3b56cfPLJnk6feTu/gR9xDnEOLz558WkfBfh7/L2XVyyin4gcjLCUhqU0EPhkCbwCI1/84hdJeNg7wLPiDTACGAGMUDFSz1tSKkbCJU/oVZ9eLKWhUt2yHIBNuDGEXo3rFTkYYfNVwAhgBDBST9CNQ2/coeu8CQaMAEYAI4CRenw0iX44H41e9enF5quAEcBIdTSnk1sRR4fzOV56AUZEpH9/AmUGXH4CZUrkzb4sYgkgYMRLgWRBZVqXan3yk5+Uq6++msoyKss8K8v8RhJ+1VRGJ2ZiHgqXpFh6AUawL8AIYMQ/mos3vo8cjLCUhooRAoZkEzHACGDEPqGw+Wqy4zHNYGT+/PkyefJkz/iDN0/hkjr0Qi+vgQRICg+SWEoDGAGMAEYSAyNdXV2+X6Xp7OyUjo6OoLZJd3e3tLW1BR7T29tr/L61tbXha6kL0C5TRh3t0atickXR61Of+pR84QtfkJNOOslzvDEew9lE3vQ66qijZNWqVeL+IgF+tVh+dfbs2TJ37lz8BHEO8YRtpsybv/cLuvH3xfL35Glmf2P32L3dJ3r5+8grRrycMG9SeJPCmxR/JhhFhc3ixYtl2rRpcsghhxhfm1Al8upN8FVXXSW33nqr4+aMx2KPR/YYYemk8jlqKQ0VI/GW5Hp5/Sj8vXVdnWvh74vt7/0iDypZTGV0xpA6Dr3Qyz6W8Kv59auRgxGW0rCUhonGdBjNdJwHHXSQMXGfeeaZsm3bNjn++OPl7rvvli1btsh1111n/Gf9NLNdBPDVYWnSARZgBDCifPTMmTNlwYIFMmnSJM/cCT+R38APYOP/ogK7T97uWUoDsCFerfZROrkV/qtx/xU5GOGrNIARncELgQ83eGvpdc8998jFF19sXFQFFbt27TKWWo0bN06efPJJh4fFcYbTPm96AUYAI4CRig9IGlTyRp/xqBMz5W0eCrJ7Nl8FjABGACP++DreCi7ACF+lMWyPiTn7gfIxxxwj69atKz/I3nvvLf/yL/8i06dPB4z4eNgi2j1ghEQMMJJ9f8+87XTqAC5TD505rdaLFktZnWvFAWwAI/noR/c+Zu4wLCn7ol3YVxB4ixyMsJSGihEdZ5f2iTmLjlNVjVx00UXyxhtvGGN+/PjxDlACgYfAKwUAI4ARwAhgpJ4khXk7XLUhetWnF0tpSFyJV4lXc1Mx4vUgcRDlLCauujQfvcJNpuhV0UvBkPXr14uqFrn99tuNDVndP+hVbPsCjABGFBg555xz5Nprr/X9Kg1+oth+wi8opTIjP5UZxNEACAAEACIpAOF13zS8WI+8YgQwQsVIGgw7rQMu7nb95Cc/kUsvvdSoCnjiiSc8/R0JT7ETHsAIYAQwQsUIFSPe6QDzY7HnR4Ag86NODoOfyK+fiByMsJQGMKLjVCgxDedUwuh16qmnyvnnny+f//znASPDGI/u8QgYIfADjABGACOAkbRWjLCUhkoWKlmoZEmqkqWlp6enz+/m6rOfQ4cODWqb8eWLtra28jEPP/ywnHjiiY5zoiZr9bSrGZUstCtciWla9Hqre4f87uXHZeP252RH1zbpee9daWlpCbR7NWiCjwg83fFL3Wv19fUVp10tLbL7wD1k2J77y2HDJsiY9x1R1kwXvEVlX1vf2CTPbn1CNr+xQd78a6f07nrPs3Oz0o/vvPuuDBwwoMqWsmRfLS39ZI+2vWS/vQ6UscOOlaG7jXTMQ3H4+7z5iXfffVf692+V1n6t+s7K48hE7T5FfoI4p2Ic7rgwjvHovmZU/p5+TL4fX3jhhao8wt7f2FdFDew+m3kH/ss77Gh2fO/l7wEjEX6VBgeVPQe15vl7ZP3m38joIUfI0D1HyZ6Dh0hrvwENJQqcHIUCffLXd3fK9p0vyys7Nkjvrl457dDpsv8+H9Dedb/R8fjue92y6g8/kz91Pi/7dxxq2McebXtLv5bgioMonp5rBCvQJ7uk6523ZPvbW2Tz6y/IbgPa5fSxn5Qh7f4VQo0kPPiJtFpk8n7CUqYR+/JSt1H/RbuqVSWhzkZCDRjRrxjBT2Qv78Df+8cTqQAjfeo1oc9PPZtssZSG0n1dw67HvqJ68/Tue+/Ij/7rn2VQ/91k7MiJ0h8YktbMx2jXK29slKf+/JBMOvgsOXzoB2Xw4ME129uIfXX+5VX5yePfkuF7HySHDP9gzXtxQLIKvPTas/LUpl/L9GMulYOHHuXZmHoSV/xEsv0a9u7N9hP29tVjX0HP14j/ol3eyurEJvRjRbuk9GIpjT4YwU+EAyPohV615sfI9xiJKnElYBDp35+18HFNzP//o7dIe9vecvDwY8PG3hyfkAI733lD1r7wf+WUD0yTo/Y/rmYr6p0A3+19R/7l1/9bRr/vSDlgyGE178MB6VDgtbe3GPbx6RPmy/A9969qVD0JD34iHX0bphXN8hPuNtVjX8Q5xDnKBuKKc7Av7Av7co6CeuNC/L2/N8mb/wKMRLiUhgGXDRL56xfuk5def1EmHHhqmHibY1OgQOfOl+W/NqySz5/6VRnQOjCwRfWOx39/6gfy3q5dcuh+teFLCiShCTYF1LKaTZ3PySUfvrZhMIKfyK5pNcNPECgXJ1D2elKdZECdV+88hH1hX3FXxtoVBuxW1NAZ2+iVX70iByMspWEpjY5TSSpgGDhogNy06mqZcvj5stvAPbIb+Re45c9s+o0M33OkTPrAmZGDkc6dW+WHj/6jfOTICwqscLYf/bEX75PjR58iY/dzVoOFCWTwE9m2AdX6OP2Elzph7IuERwS98ptYNAqSWEqjV0WUVByN/8J/2ce4Ts6XJX8fORh56KGHZPLkyQ6/mCVBGnXoaf38Ge0yJ5r/3vE7eXLTIzLhwNOyH/kX9Ane+munrNv4gHz2lCWRg5GHnl8pr/+1k31FMmxbW3ZskO1v/VnOP+5zdc9D+IkMG0Cp6XH6CcAIL4B0kgES13Dwx9Lr+eefr8oj8pyIkXf4zzfkj+HGEHo1rhdghKU0hhXpTPJ5GHC/fPEukZYBcuD7Ds9+5F/gJ1j1zA/l0pP+l7QP2tNXhXpKmH+49mY58H1HypA99iuwutl+dPU55fufvkMWfOSWusEIfiLbNmC1Pi4/ARgBjOjETICRcEkKYKQ+vXjxqZfDMB6xL/fc7fm5Xr5Kw+ZMRQIjdz19m4zqOEyG7DEiH5F/QZ/ikT/+u5xx5Pmy314HRgpGbv3P/yUnHTJNBg3YraDK5uOx/+Pp78tnT/6KtNn6MQzYxU/kww7i8hOAEcAIYMQcBWH8qu4SDJbSkOhbPjYO+wIkYV9B9hV5xQgBAwFDmgOGn63/thw0dJzs0x7cT/lIC/L7FOrrI6ePPUdG7fP+SMHILQ9cI6eMPVcGtA7Kr3gFeLJVz/x/cvmk6xz7CIUJsPAT+TCSuPwEcQ5xTprjHF0AQYJIggiAqPbmOmM7TDzBeIwHoMblv1q6urr6/EKgzs5O6ejoCIyQuru7pa2tLfAYXQPSuZa6Ee0y5UavcG8slF73Pnu7jBk2HjCS8bznkRdWysljPi4j9hzt+yT1+Illv1ksUw4/DzCScftQSyjmfHC+7DawvfwkYeYh/ETGDaDU/Lj8RCNghHk7/LxdK8YkLqxYJPaFfbn9k45NhJkfGY/6ib6O9vivdPmvyCtG+CoNb1J0aKsaBvXsAdFIQKraxZvgfCQ8cb0JpmIkH/ZBxUg++rHRp4jLTzQ6D/EGUT+xSHM8QT/G048spaGShUoWKlmC5v8488fIwQhfpQGMpDmQAYw0mmqk4/y4Eh7ASDr6t9FWAEYaVTAf58flJwAjxDlpjnOyDmz4Kg1gBDACGAGMaH4ZJalKg6xPNHGtxfIy3DQHDIAREh67Am5bBYzkwz4AI/nox0afAjASzxt94gkS1zgTV8AI9hWnfeG/sK8g+4q8YoSlNLxJAYw0Gs5zfi0F4kp4ACO1lM/G7wEj2einuFsZl5+gYoQ4J81xTtZf5LGUhsQVMELFSG4qRggYCBjSHDBQMRJ3KtKc68eV8ABGmtN/cd8FMBK3wtm4flx+gjiHOCfNcU7WwQhv9AEjgBHACGCEpTRlG9DdHZqJ2ZQsjF6AkWwkNLVaGVfCAxippXw2fg8YyUY/xd3KuPwEYAQwQvwVPv4C2ISLV9ELvexzjY7PCZMPYV/e9sVSGhHp379/YHymY4zqAnHukuvVQNoVfmIGjMSdijTn+nElPICR5vRf3HcBjMStcDauH5efAIwARoi/wsdfuokYS2moGKFihIqR3FSM8FUaAoY0BwyAkWwkNLVaGVfCAxippXw2fg8YyUY/xd3KuPwEYIQ4J81xji6ASOuSFTZfBYwARgAjgBGW0pRtgFKoynDQCT7C6AUYiTsVac7140p4ACPN6b+47wIYiVvhbFw/Lj8BGAGM6MQmyk6oJDZHSxi9ACPh9Eor4KJd9GMWAVfL1q1b+/xCnJ07d0p7e7vx676+PmlpaSn/Wf1B/b2np0cGDBhQvsT27dtlyJAhjkv29vYaf29tbQ2MptzXirJdXteiXWbXe/VjXvX6xX8vl0NGHCv7tAcHdtkI+4vbykf++O9y3H6nyb7t+/uKUI//Wv7UjXLqEefLgNZBxRU3B0/+i6d/KNPGXiGD++9efpow/h4/kQMjEJG4/ERe50d7LEf8RbyqE5OH8au69tXd3W3kEbp5B+MxXJ6GXuilM7aVndQTR2fdviLfY8RLkDBv9LNeAgghTTchpWIkHwlPXG+CqRjJh31QMZKPfmz0KeLyE8Q5VIyEqYAgLkx3XEjewSandp+uM7bJayuK5U0vwAibrxrWnTfD9gpc1TMCRhpNNdJxflwJD2AkHf3baCsAI40qmI/z4/ITgBHAiE7MpOyEpTTmaEEvUwcS6vwm1H55B+AtW3YfORh56aWX5IADDnDYB44AR+DlMJIIGAAjJDxBbwYAI/mwD8BIPvqx0acAjGQrICWx8Lf4IsXRfJUGkGSNhCLZPZVl6bD7yMEIX6XhTUqa3wwARhpNNdJxflwJD2AkHf3baCsAI40qmI/z4/ITVIwQ56Q5zsn6G2o2X01HggioBFQm8QI7af8FGGEpjXaZYx7IrTYYeeI2OfzMW6u94llfl4e+d6Y4txfORxIR71M8Jd8d9pgcv/V4ecz4/+UyroEbxpXw+IMR1f7ZYlnE1O88KLdMwwoa6MIapzZmL00FI6/8XOaOv0ZW258IPxGfaYS4clx+AjACGAGMmKMgjrgQMAIYoWKkepbR8TlxjMeiVbJEDkZYSkPAoDN41ZBPgkSGAiMPHS+/n3d0xTupBGiRyELASIjUJJ5D40p4vMHIdvn5ZSfL5s/8Tq44Rj2P+vtSkSW3yJnD43k+rtqYAs0HI6tl6pOWPbjtpbFn4ez6FYjLTwBGiHPSHOck/ca10UoDltIARgAjgJGgmT/O/DFyMELAQMCQ5oAhUjBirypZsLwEUdSb7jtk5JO3yPGPzpXJfzdWlqvqCNdb5UrFga0SwXrLrK67bISrMsWejDurF0ROk29YSZmr0uWqn1vJvP2c0vEvV1fFeFVCbL9bPccDxtA2fy8GKFiw0j7ar5LlPxeZbYNJ628+Qh6bbN7ffg2xtPKoytGtxIgr4dFbSuMCIz5963hmQ6qrTFso9e83DrtGFnxDROzVBT79Z1xr40WmjTkAncve7MeMt5J1f3tRfTRbtcHePuPP8dvL3y+4VV4v2Yd5v0olUaP2khowsp+qJrH6wQQmCw4r+QpP//E/9qBrA8Z1F4os8hiLjoqs0n1t47XiF+xj2H6c5VOckMfol/umlnyTx/G+PmWLreKq2l9V+UNjTBwvj9mBpKdfDIYmcfkJ4hzinDTHOVkHI0V7Q90oSEIvQBIgKTqQBBhhKY1hTTqTfB5KtCIDI0Yy7Ex4Vp+hoIFKABQYuUg2j7clek88JXLM0eYSHFuAL3fPlaWy0FiWUQYJogNGTPiiKhZUslK+xhNPybhjzCqXSjI9wlnx4Eow7OdXuRYjSRMzoS8ly+KALbZlMepYLzDieJ7qt+mB9/fJe+JKeILBSCURtCeW2wP6tgwz7Il/KfE1r2Fe07SdIbLes/+OtvWlDhgx+3vBSisBrcATp71skfVPHC3jylUwVlWMq49ishc7OHOAEcf96rOX5oMR51IaB+CzxsXkxyrjw9d/DDH8w3flcgMoVsFFA3y5+9cCWX5L1Dz6010NZ/kLC3qU+8AGJwzIc42sLoE85bvKkCTQRgLsyYJAFiw1oJ9alDTVqMxz+8fvjw63hC0uPwEYAYzoxEzKTuJ8s0lC7Q9G8xCvArjiWaoFSNLL+Yrqv1q6urr6/FxLZ2endHR0BL6S6e7ulra2tvIxW7ZskREjRjjO6e3tNf7e2toa6lpRtsvrWrSrooq7H/Oq173P3i5jho2XfdqDAzsDXgQtpfFIBMwkWEpvRkvVAXYh7ZUF9ioB69/9KinKb0+t5RvuCgDXvareRFttsjem8tY2CEw4KhXETNQqyYnzLb9RyTB+i1xYelttJXUz/lypOCm3oFxh4wQ7we9/K7995IWVcvKYj8uIPUf7nlKP/1r2m8Uy5fDzZEDroMCmOHUQs4rD2mfCnjhaFRxuMGKrCHJr7KgYKOkUqmLESMBHyDf+sLq03CfYXuxVIyascR+vpIjeXpzPXbGlkbYKpXrtZdUzP5Q5H5wvuw1sL18ijL/X9hPq6g7IYSBJB+wqQ0qrekz9g6//MCHYiv1v8QcjVf2rB0YqFV62ig2blVfZtPG7CtQ4/qEj5LHRX5c/3GcuJ9zs8AXO4eL0KQH2pCpMlqlaKpHjv3e5qL5fIVPL9xhSro5SgCb88rW4/ERe50d7LEf8RbyaVFyo7uvOI+z2mFS7wuZD+Ilw+SN6oZfO2FZ2Uk98r2tfkVeM8FUa3qSk+U1KZBUjgWDkDhn586my+kwnJJj9DedSCvcmrn4VI2bCslym3neHLdGtVIxUIE7pTbKYG8Qab3TLsMZ2vMs7RAZGSuCksjRDRCXaBhgpA4Jq15SdihFb223gzAQL1X1b0V9V8Nggkq/t+PVfmIqRqSUgopZY2EGah72cv9mAOWJbHmXuo+KsMHH3WHT24g1sDDDSoL00v2LEvseIvVrLrN4ybcS1hMQHjq2/ea5sOd+sBquuGPHqXz0wUt4jx2evpEAwckYJiCwRWVraZykcGPHxP6WxsPyM1fLY/gtl5LKlIp+ZKquXWXs5lZatOf5NF5+KUDHCG1e7tejEJlQaVBRLSi82X+WNvmWFjMfkx2PRKmwAIyylMUZdUhNgswdcZGCk5lIac48R+zIZq9LCSJL+YMILlVxY+3BEBUbMBMi+n0Ep4XbsbWAtj6lRsRFmKY0rX3E8z5nPlvZB8X6bbumkm/LElfDobb7qrJyxJ5T2vg0EI556mHu3VPdfCDDydw/Y9oHRASMleFeqeDnMtrzHuRdG3PbiAkcN2kuyYMRl4xZEUyDK2rw5yH9ctllmlDZ49tqnp7LPj72CwlW95RhIrqUsPmDEsX9IedxPly32ZVlS2YC6ailNecmd26d47a1SsicLEn5mi0xe9qxMVUtobPDFWno4d9mzImeYSw7D/MTlJ7zaQABPAO9lFyylMVXRiTHVcUovwEg4vZodR7PEB+CcZ+AcORjhqzRUjISZAJvt0CMDI8or1Nh89czh7mTP/NjrVd/5uvzh75wJqfGpT/vmq/ZPBddcSuNc5mBulHqafOM7Y2XBfdYmrh6baZa+qFKrYqN681UrOQlKxjzedpc2cC1vvlryrLXu7xVsxpXw6H6u1/EMNjuw962z8qE68Z961gOyWm2IaVtWVdHa2X9GEmrpVyWI2f+OzX4dX87x23zVtnnmWV8XtRns6vIeDs22F43NV0PYS/PBiM/neh1gsVQ5In6br3oteTM8hrHHj7nEqLSZc9WXkWqDEftmyd6br1qVLabQ9j1wypDMBVWql2GZ51aPaR97KldPjZQVw2bLH1T10ocec339K7iCKQiUxOUnACPEOWmOc7KeuPJVGsCI5WMBzgDnZgPnyMEIAQMBQ5oDBm0wEua1JMc2XYG4Eh69r9I0+LiuZLnBq3G6hwJNBSOR9YAX3FDw6i4Z8T21+XFBf+r4Go2lVFx+gjiHOCfNcU7WwUizX5ihFxUQdp+uM7YBNvkFNoARltIY1l0URwAYyUdyFVfCAxjJh30ARvLRj1YFlV+FS62njMtPAEYAIzoxk7ITltKYowW9TB1IqPObUHvNC9h99uw+cjDCUhoChjQ7AsBIrVQiG7+PK+FpChjJhsSZbmU2wUimJU9l4+PyE4AR4pw0xzlZr4BgKQ0gyfKxgCRAktd8GydwjhyM8FUaAoY0BwyAkVTmL6EbFVfCAxgJ3RWpPAEwkspuaXqj4vITgBHinDTHOVkHI2y+ChgBjFTPMjo+B5DUOEgCjLCURrvMMQ8DDjDS9NwklhvGlfAARmLprqZfFDDSdMlTecO4/ARgBDCik6QoO4nzzWZeS/cBI4ARwAhgJCioiNOvtvT09PT53Xzbtm0ydOjQwICnu7tb2traysds2rRJRo0a5Tgn6oS6nnY1I5ChXabKugFDEnrd9cxt8v59x8k+7cGBXSqjfBpVVmDtCyvl1EOmy8i9D/JVpR77+qdfXidTDj9XBrQOQu0MK6DAyMUnXCu7DWwvP0WYeQg/keHOtzU9Lj9BPBEuLkQv9AoTF6qlNO48wm5D7rwD+8K+wthX2LwW+yqWfUUORjCgYhlQI28s6klcG7UvEh4SnqAACzCSD/sAjOSjHxt9CsBI9Js9JjFv6ywNoV3pfzFFPzIeAVzesxr+Kz3+K/KlNI0mrjqOM84SmkYSfdoVzrCT0IulNI2mGuk4P64SeZbSpKN/G20FS2kaVTAf58flJ4hzWEqj+4Y6iTiHODp6AEE/pj++x+6xe/vcrOOjvSqJIwcjfJWGgEHHGJXxJjHRAEa0EHMNAAAgAElEQVRIeIIcJ2AkH/YBGMlHPzb6FIARAuUoAmVemPmPxDBLFHUTV75Ko78kPYk4Wrcfhw0jH0pzPkQ/es+PkYMRvkqDI0izIwCMNJpqpOP8uBIewEg6+rfRVgBGGlUwH+fH5SeoGCHOSXOck/WEh81XASOWj40DvAFssK8g+wKM8FUawz50Jvk8OCjACAkPFSP5sIGgpwCM5L+PdZ4QMELFCBUj3iMlzZUGgBG9mDypyuusgzfACPbVVDDCUhrepOhAlqQcOmBEJ51I/zFxJTxUjKS/73VaCBjRUSn/x8TlJ6gYIc5Jc5yT9cSVpTQkrlSMVM8yOj4nDy+wk/ZfkVeMEDAQMOgMXsBI/pOSOJ8wroQHMBJnrzXv2oCR5mmd5jvF5SeIc4hz0hznJJ1YeI0P9DJVIXGtWIeOTaAXenn5kzgr3gAjLKUxbK4oDoqKkTSnMfptiyvhAYzo90GajwSMpLl3mte2uPwEYAQwohMzJfUCCDACgLD7KB1bBUAAIJoNINIKUCMHIyylIWDQccJJBQyAkeYlJXHeKa6EBzASZ68179qAkeZpneY7xeUnACPEOWmOc7IORlhKo/eyMqk4Ouv2xR4j2Jc1h3t+rrerq6vPL7Dp7OyUjo6OwLinu7tb2traysc8/vjjctxxxznO0SWR7mtF2a5GAhnaZaqXh36899nbZcyw8bJPe3Bgl+Zgn7aJPPLCSjl5zMdlxJ6jfeWox38t+81imXL4eTKgdRAyZ1iBVc/8UOZ8cL7sNrC9/BRh/Bd+IsOdb2t6XH6CeCJcXIhe6BUmjt6wYUNVHmG3IZ1rhfH39hyGvKN/qJwPvdArb+Mx8ooRPtfLm5Q0v0n5t6eWyYHvO0I62vfLR+Rf0KdQCc/HDj9XRuztD0bqWYP4zf/8skw6dIYM6j+4oMrm47F/8cwP5DOTF8vgAbuHBiPKf+En8mEHcfmJRhL9NM+PvAnWfwFEP4Z7YRZGL75Kwxv9oDf6Xv43jH1RMYJ9BdlX5GCEpTSAkTQ7qNV//KkMHNAu+3ccmo/Iv6BP8cDvlsunT5gvew7ex1eBesDIHQ9/Qz4w/FjZZ/d9C6ps9h+7T/rk/667Ta752K2Oh9F9g6j8F34i+3agniAuPwEYIc5Jc5yTdcDFUhoSV8BI9Syj43PCxDlZ9xNxAa7IwQgBAwGDzuBVdlJP4tqofT332hPy/KtPy1H7T85H5F/Ap+h65y15+IV75Qun/p/Ap6/Hvlb/YYX8teevMmbf8QVUNh+P/Opbf5ZN2/8gF0ycVzcYwU9k3xbi9BONzkMEpFRm2G1IJ2Yi4akohl4VLeqJc/Bf5Gk6YyipPC3p+REwwldpDB+pM0jyMDFL6y755n9eK2ccfbH0bx2Y/ei/gE/w3JbHZY+2PWTq2HMiByMvv/GS3P3k7XLK2HMLqGw+HvmJPz0ghw+fIBP2P6luMIKfyL4txOknSCxILHRipqImFl7jA71MVfIQRyeduGJf/vMz9tU4QI0cjLCUhoAh7RPgL37/M3mze4ccMfLE7Ef/BXuCnd1vyJpnfyxXnnKD7NG2V+RgRF3wJ//1HdmtbS95/9CjCqZu9h9325t/lt9vecSwD/dP2IABP5Fde2iGn2jUvmqpy5tgU6G0xxP043uGBP37B29CGaYfWUqD3VvjKuy8zXiMfjzGtWQlrYArcjDC5quAkTATYBIDTu1BcNuvlhr7jBwwZGwtP8rvU6JA7673jK/RHL3fRPnQmFNrtqrexOLNv3bK9379VZlwwKkybK8Da96HA9KhgEqGH/7jvfLxcRfK+99XPa7DBlj4iXT0a9hWNMtPAEb8e0YnBgg7HmvZQb3+nn5MXz+y+SpgBDBSPS7xqxVN4vT3gJGISXcSiT4BQ3hCuuMvr8mdj/+TjNhnjBw87JhaEvL7hBV4o2ubPP3nX8khw8bJh/Y/XeIu5fzz6y/Ijx//Zzly1IeBZwn3vc7tX33zJVn/0oMy6eCz5JgDnEtoGgmw8BM66qfnmGb7CfuTk+hX1CCAb04An9Y3ro22CzACGGlk3g6akeJMqBu1e/LHdNh95GCEpTRUjOgERcqBJO2g/trzF7nv6Tvl1bc3y/4dh8nwvUbL4IHt6YnyaYm89vYWeXnHi/Lyjv829hQ5auSHmlZavX3nVrn/mTul+71uGdVxiAzb80AZ2L+NXkmJAqoy4LW3NsvmHS/I2399XT52xPly0PsO821dvYkrfiIlHR7QjCT9BAE8bzZJxFhKo2xAJ/atdx7ys7Gk42jaFd0SMsCI3hiKO3+MHIx4DRIcAW9SvOwiLQ590+svypObHpE/bX9Ounu6pF9Lq7S0tKQuG+jr69Nqlxpvqv2tra1NeQbddoVtzHu978q+e46Sw4ZPkGMPmCyt/cwJSCf4iNJxPvfyennm5cdk844X5b1d7xn20chPXHo10iZ1bpbapZa57OrrlRF7jZYj9vugHDxkfM0qokbnobz5iUbtJez5cdlXWvxEo/bl1jMt8yPt8rb0Zs9D2BdxdJrjaPwEfiIoJsiS/2rZunVrn9/D7Ny5U9rbzTfo9qBG/Vn9qOSrp6dHBgwYEBgj9fb2Gr+vlajpXEtdh3aZcqOXqUOU9qWSrTffflPad989fXb/l79otevqq6+WGeecI5MnTfIcl1HqZYxHzXaF8xMtMsDnq0FJ2r2qUlA24vWj3a5Y9PJ3we52XT1/vnzxi1+UkSNGOE6Kpx/12+U7D3noZYC/FnPeSWIeyoOfuOaaa2Ta9Gly0oe9lx7hJ4hzvMYk8Rfxl90uIvcT5B3E9zYDw76Yh5o9D0VeMcJSGpbS8CbFHMZJEdILL7xQ1H8f+9jHPHPNpNpVa18Q2lXpLp0xVI9ed9xxh8ybN08uueQSufHGGx32wRtqUw4d7dVxWdbrF7/4hXziE5+Q4447TtSG6V4/9diXPwbLtl46NoFe8fsv7CvaJStpLd3nqzTFmIfwqxWPluV4Im/9GDkY4as0gBGdQZL1xELnGZMKlAEj5mTDRFOd6B944IGi4PWgQYPkueeeE/V36we9igNGTjrpJPnNb34je+yxh9x7771yyimnVOWcSfkvACr+y26MOnMt/j4clEq7Xmy+ChixLJp5KNzYRq/G9QKM8FUa7bekDLjGB5zXG6+oAz/ACImFV2KhqkXU8onXXntN9tprr6qqEcBIMcDIgw8+KB//+Mfl7bffNh5YQZJf/epXgJGAcgQdH838mI35EfCW/vkRMAIYAYxUT0jMQ82psIkcjLCUhooRncGb9jcWaS0x1WkXYCT9gZ9OP0YdwFvVItbU4q4aAYwUA4xMnjzZAUJU1cg999wjU6ZMcURiJPok+l6sCD9RDD+hnlInlovDT7CURk974uhwPhq90Ms9p3n5r8jBiNdEGofjTCKxCHihZPyKgIGAwW4jSdk9YAQw4q4Y+dGPfiTXXnutUS2igIgKPPfcc0+59NJLy3uN4L/y77/s1SIDBw6Ud99913joD3/4w/LrX/8aMOIzySeVIBLnkCDy5pw350G5B/N2/udtq/+ZhyojIU67B4ywlMawNAZccwac1wSno30Y8AYYAYy4wcioUaOMMX7yySfLE088YSTCq1evlq6uLvn9738vBx98MGC3JFrU4zHqyp9GAP0RRxwhf/zjH0X9X+32P2bMGPn5z39uXPIHP/iBnHvuueXLJwV206QXAWm1tcUZkDZjfsS+mB/d82MtmwgTf9W6Fn61or7OXIte6OU1L8Q5D0UORlhKw1IaHWfHRBPO2YXRCzBC4OcO/M4880xZvHixqGUUCoKoTbJ37NghF198sQFI1HKKOCcaEh5/nNHMwO+iiy6Ss88+Wz7ykY/IOeecY1QRfeADH5ALLrhAli1bJgcddBBgxKOrdOa0ZvYjwAZg4+dRdGw1TDyRRKLPUhq9l5Vp70cq3uhHy09laX6MHIzwVRrASB4m5iw7dMAIYCTojZgFRoYPH+6IrQEjphxF8V8WGFGbr3r9ZCmQAbylA7wBbAA2UQAbNl8tzjyUBHjLcnyPXvHH9y1dXV19fo6ss7NTOjo6/GdcEenu7pa2trbyMY8//rgcd9xxjnNUya76aW1tDXWtKNvldS3aVVHF3Y/oFc7u06TXZZddJnPmzJHTTz/dcwhh98W2+6OOOkpWrVol7uCgHn+fJru3z0O0q7b/mjVrllx99dVy4okn4idCxjnYV237YjyaVoJfNXXQiTEtvTZs2FCVR9jHnM61iHOKHeeQP5Jv1+snIq8YYSkNFSNFeeOaVnJLxUj8RNlr0s2K3VMx0j8Q0GelH/0eQrfyh4oR/ITdhopi92mdt2lXZTyylIaKEcs3UblY8dI6Phq9GtcrcjDiFazRUY13VJYTsUYDeAKGcAE8YCScXkWzL8AIYEQFWDNnzpQFCxbIpEmTPF008zbztpdh6IK3ovlV4hz8KolrZRTgJ0wtdGxCHYde6dELMMJXabQHL4FyNgJlwAhgJOhNMGCEAB4wQgDvTuQJ4E1FiHOyEecA3ohzqHirxrH4r8b9V+RghKU0LKUhwEo2wAKMEDAARggY/N5gW2+xqBjBT5BY4Cdq+YkkAARLaag0sOySRL/xRN9rjJOn+edpkYMRvkoDGGHAAUbqeRvJBNicCZCKESpGqBihYqQeH63OoeTbVI44J744h6/SYF+AkWqcoeNziKMbj6MBIyyl0Z7kGXCND7hmkFsqRngTTMUIb4JrvQmmYgQ/QcUIfqKWn0iiYgQwAhgBjABGgnxTnIA+cjDCUhoqRnSoJm+ewkGWMHoBRkh4ACMkPLUSHsAIfgIwgp+o5SeSACMspQGMAEYAI7kBI14PQqVBuCQYvdDLaxzpElLACAkPYISEp1bC88lPflLmz58vkydP9jyUeYh5qJF5KImEetgwXkzxYsq0WvwX/gv/5R8F4Cf8/URLT09Pn59027Ztk6FDhwbFV9Ld3S1tbW2Bx0TtoGiXKbeuYaNXsfS6+OKL5YILLpCPfvSjTUl4sK9s2dfYsWNlzZo14k4i6Mds9WOj8/Z5550n8+bNa9rnerGvYtkXcaHZ39g9dm/31eRDFTXIHyta4CfS4yciByObNm2SUaNGOWI2HAGOwCuIxxHE4wgAIwSk9vHmBqiAkWg2X826/wKM4CeC/ESj4A0wgn3Va19qKY07j7Bfi4SahNrtn3hRbCpCvt14vh35HiN8lYZSTl0Hpbs0hJJcc6Dr6sVSmnB6Fc2++CpNNGBEdzym1b5YSoOfqCdxzbrdp3U80q7KeGTzVf2KcMZjuBeM6IVetSq4ACN8lcawER2YETWJxEHF46AAIyQ8QQkPYAQwovw9YAQ/ARiproshzqloklRcCBjRi8nDvDADvOHv8fd6/j5yMMJXaagY0ZlMcejhgo8wegFGmAABI3oTYPVRxQlIFRi5+uqr5eSTT/aSIfKSXEB4PCCchAd/n7eEh6/SFGcewn/hv9LmvyIHI14RFgQ+XBKMXujlNY50EwvACBMNYAQw4kk7Sv+o4PW5555rbL4KGNlatRGxWzsd2M+8zbzdyLxNgsi8nbYEscgvDhiPxR2PgBGW0hjWT+BXmQJ0AURaHSdgpLgOXSeQYSkNS2kAI/nx92mdh2gX8xCJPoC+FqDHT+An0uYnIgcjLKVhKY0OZFEDIesAIq0OHTDCREPFCAFprYCUihH8RNoCUh2w62fXxBOmMnmIv1hKk49+HDaMfCgP47Fo/Rg5GOGrNDgCHIEZoCRVWg0YIeEBjABGACN/lVrwGkBfsRLm7WTn7Vq2mlQ8kUS72HwVMGJ5piLZfdEARFpBOGCEpTTabxlwUOGCyKT0AowARgAjgBHACGAkSUCfREJNYpGPhBowko9+ZDzSj1kEXC1dXV19fgFUZ2endHR0BMVX0t3dLW1tbeVjtmzZIiNGjHCco5sguq8VZbu8rkW7KqroaI9e2dDrsssukzlz5sjpp5/uOYTox2z0o92vRum/jjrqKFm1alXVhpP1+Pso24W/D977RMdHKw11+1H5iM9//vMyadIk/ETIOAe7DxcXohd6hfFf6lh3HmG3IZ1rEecUO84hnmhuPBFXvJpEP0ZeMdLIBEgpp6merkNHL/RyjzdlE1SMmKqw5tzUwe0n2HyVzVeVTZx33nkyd+5cOeWUUxoCI8xDzENe8xAVI8xDdrvAT+An8BN+aT7xqqVMGvwEYISlNJ7JE4Aru3vFAEYISIMCUsAIYAQwUhkhAFRvgOoXwqMXetltgxd5FTV0kjr0Qi8v34pfTY9fjRyM8FWa7CbUvOHJR0INGMlHP8Y1HgEjgBHACGCknre3VOKFS+rQqz69+CoNe1NYlgNICjeG0KtxvSIHI3yVBjCiQ80JGMIN3jB6AUYAI1SMVL+TIWBw+hyW0uAngvwEFSMAVJ1YLg6/yuargBHASLUHTmo8Fm0TXcAIS2mM0ceAy88bRMAICQ9gBDDil9ha/h4wgp8AjOAnavmJuCoXg8AbYEQvJg/zwiyJfixaQu1l0zq5Ff0Y34vieuw+cjDCUhoqRnAE5iCP402KzkQDGCHhAYyQ8NRKeM4//3y56qqrZMqUKZ6HJuW/6glkCEj9e5t+DBd0o1fyerGUBjBCxQgVI0ExTJx7skQORrwehIkm+YlGJ6EmIM1HQg0YyUc/xjUe2WOEEnkFrwEj+AkqRgCotQBqXPNQUMUI8SpgBDACGAGMaC7noOQoHGRBr+LpBRgh4aFihISnVsIDGMFPAEbwE7X8BGAEP4GfwE8UyU9EXjHCUhqW0rCUxnQhSVVKAUYIZAAjBDK1AhnACH6ChAc/UctPJAFGWEpDxQgVI1SMJFYxsnXr1j6/m+/cuVPa2/9fe+ceY0W1pfF1OI1pmBZjmrQiYkSZyGiQkYx4wRegID5IQHwMNOhVRLGxJxEdX3ivoiI+kMTHGKPiDOjljjQgN5lo1IhvMYBmbkaNDwxGQFqwjQ9sOzbtmeyqrj6vqnP2rlPnUVW//odHd1dXf7XWt7717bV3NVifTqVSkkgk+v6u/qL+3d3dLf379++7xKeffiojR47MumRPT4/172QyWej3zLtWkPfldi3uy370bs8RvMzivpbwWrhwoaiDFb3ODiDu4x3348ePl40bN0pTU1NW2Prh+1qK+8w6xH0V56/58+fLVVddJaeddpprqYUn4s0T6C/0aq6+rxSv7tq1y+ojdPuOSt2XaT/EfRWvQ9RtO0rQXzYOOpxTbrwCnxjhdb1MjDAxYic4EyNpWaATE9XCqxorYtXcQ80ZI5wxovJx9uzZ0trayuGr7e1SzXz0MiDKebic28/U4Wj1fdyXjR54lU/n8FYa4svhKHQhOtqtXpWzDgVujLCVBmMEwVA+waAj4NlKY+NfTuIMc2OBMYIx4hgj1113nZx11lmuvTmCFEFaaUEaZl7F4AqOV9lKgzGCMZLPKDq9FXW79LoduDHiVhx4UKU/KASDl+yo3mRGrU4aYIxgjGRmS24xxRgJTsDrGJW1yhNqYgRjBAPV4Qod0Y3hbKblwAu8cpUr/ZBZTIAXeFXaoMcYEZG6OoSyjiiCoMJBUBgjGCMYI/mlFP7K5i+MEXiiEE8wAYEuRBems4AJVBsLnZjAEDTrFcCrtvAK3BhhKw1baSBOO8mr1YhhjNDwYIxgjHg1to64xRiBJzBG4IliPFGNiTe20mBAOHFZLR1djbgP8wRqlPAK3Bjh8FWMEYwRjJFcsaUTExRAM9fcL15spWElmDNGWAn2w9GsbJpxNHj5w4vDVzFGMEbyLUt0dGXqNsYIW2m0x+P8NmJeKxKMJtrI6JCdicBiYoSVYCZGWAkuthLc3Nws6tXeHL7KW2nKUYeitILolktB123wStdtjJHgdSHxhS5kQlBPFwZujLCVhokRBAMTI35WIzHezFbX/OLFxAgTI4qjlTHS0tIiZ599tquH4je+MMKJLx0NQHxVhu/DmI9spcEYYWKEiZFCizvlXFhPdHZ2prx+eEdHhzQ2Nha6N+nq6pL6+vqCX9PT02N9PplMlnwtdQHuy4ZRB3vwSodcXPCaP3++zJ07V6ZMmeKab+SjWUxEAa933nlH1q1bJ1u3bpVvvvlGDj30UBkzZoxMmzZNLr30UgsQeDVevKomy6655hqZOHEiPIHOQU/0ZkEU+L6YJofvzTQAeIFXbpGEJ8xiIkx4BT4x4qawWBlgZcAtLsrp+Ln9PJ1VLPV9Yb8vttLYTz/szzGI0de9e/fK1VdfbZke8+bNkwkTJog64OuHH36Q999/X5599lnZuXOnPPbYY3LUUUdZnyv0oZND8H04+J6JEXgiM9d1chteNctt8AKv3HpKfTSLCfACr0r3j4EbI2ylobFAYNlpXC1Cxxih4VEI7NmzRyZPniwqHm688UZPv6Otrc0yTVatWiUzZszAGPn1VylmSkWh4cEYgScwRvLprlp1uxjnxOm+2ErDVhonM+MU9yxM1UbcB26M8FYajBGMEYyRXLmpExMUwGBXBi644ALrYM3rr7++oNmhPvniiy9a5018+umnBbdG8hzTUIZ9IgljBGMEYwRjpFBxqBbfc/hqbTSIbrGhExNRWDjAqIxvfcQY4a00VvTrkB2Na7CNq3M1HexNCg0TI/EldCemNmzYIE888YS88sorRU0R5wsWLVokgwYNkjvvvNPze3RiFZ4IB0/MmTNHrr32Wg5fbeetNLoawKQO0VhQh/wabxgjepqcfDSrteAFXrni1k2vBm6MsJWGiRGd5gmCKh9BYYwgSC+++GLrUNWLLrpI2xjZvn27TJ06VdSfXh86uY0xYpbb1cJLGSMLFiywtlu5fVTrvmio4S+/DTWj6NFoqNlKE43nSD7yHB0uD5OeCNwYQWBhjOg0TxgjZs2TCV4YIzQWRxxxhHz88cfW22dMPo477jh57bXX5Mgjj3T9Np3cDlMBdPsldX5Hk3ys1UYfYwSewIDIZwD4y0ybgBd4udXRsG81rdW6zX2Vv25jjLCVxooynWaAAhiOAogxUn7irPWGWm2J+emnn0w8Eetr1VtrVqxYYb3K1+/vCE+EgycwRuAJjBGMkUJFAl2YRodG38ZCJyaisHCAARHf+hi4McJWGiZGIE6bUKrVIGKMxJfQHRmnjBH1St5+/foZmSMnn3yy9QrfkSNHYowUQS7sQhljBJ7AGMEYqUVjhK00GBBOXFZLR2OMxLc+Jrq7u1NexLh3715pamoqKA+7urqy3mLw7rvvyqmnnpr1PUEHtp/7cvsluK80KrnPEbzM4r6W8Lryyivlsssus86LqKX7qq+vL8gl5GNw+XjmmWdakx+nnHKKtjHy22+/yeDBg+X777/3/B54Ig1N2OuQ4oirr766Yoevhh0v+MuOfZ6jjYPuAhB4meP1xRdf5PURmUWJOhSdOgSvwqt+DPpy8irGSIBbacr5oNw6FQqzjQoNdXZDjTFCoXnooYdk9+7d8sgjj2gbIytXrrTOF1m9ejXGyIABRXELO99jjMATtSZI0TnetBMnnYMxgvHmZEKc4t50EIGFz/IsYLOVJkBjJOyj1YyO2TQT9ufIVppoPMdS8rGzs1NGjBgh69evl3HjxhVt8tW2m9GjR0tbW5uMHTvW8+t1zNighUzY87GU5+incdXFa+7cudbEyJQpU1yfN88xDQtxn8ZCN75qNe65r9qvj2yl0TdGyEeziSTwAq9MwVOR1/VWwsEisAnsYoFdyspT2OMLY6T2hV8lXmOnTJGbbrpJNm7cKKNGjfI0O37++Wfrtb7qwNVly5YVNFFoEKPTIGKMwBPlNN4wIIgv4iu/nGI4Yzi7iayw9x1R4vvAJ0YwRjh8Vad5isJkRq0SAcYIgtTh4eeee05aWlpkyZIlcs0118jAgQOzKHrNmjVy5513ijqIU00PVMKwcW4AnrCRqJZQxhiBJ2hcaVwLOeE6HF0t/qpV/cV9wavwarh5NXBjhLfSYIzoFFOMETPX3AQvjBEKc2ZZ+uijj+Thhx+W559/Xk466SQ56KCDRB20qv7/9NNPl0WLFskZZ5wR+i1kCFKzuMcYMcOL+AIvGp7KNDxspWErjRNpGG9mvQJ4lY5X4MbIm2++KeqNCJkfPKjSH5Sbq48BUd0V11oVyhgjCHg3AZ9KpeSDDz6Q6dOny+OPPy4TJkwQ9Vpf54NRThuJuPCqOnx1/vz5nDHS3s6kVIzivlbrNveVrtufffZZXh9hakrRd9B3uPVN6Jx46Rw/vIoxwuGr2s0AhSYchQZjBGOkkIg87rjj5I033pAhQ4Zk6QYEQ7wEgzJGrrrqKjnnnHPc9GPVtvj4ETIsHLg+Qus/qdvhqNvEPcaIqfmjvp66Ha+6DU+UX98HboywlYatNHFZca1VgsIYKT9xhrkRwxip8+4iY7RyjjECT9CI5VMBRlL1jSS20sRncrFWdTT3Fd/6GLgx4qY4KTTVLzQcqhifQoMxEl9C1zFsMEYwRpR5jTECT2CMYIwUcol1FrnQ9+h7txhikoVJlsy4CBNPJDo7O1NexNjR0SGNjY0FV9e6urqkvr6+4NfoAqJzLfWDuC8bbvCycSC+0umnYkKdG6AOVpwyZYprXoJXNl5h5S/1lplXX31VEolEQf5VZ4tkfs0PP/wgBx98sCSTyazv+/3336Vfv36e12pqapLXX38dvu9FKOx1aN68eaJM1MmTJ8MT6Bz0RG8WUB+jUR95jjxHt8IW9rodVr0apnwMfGKErTRspdFZZVCEhaNcHkeZiZF4rAQrg0N91NWZTUCMHj1aXn755bwDJ7/99ls57LDDCposykxhxDQa8cXESDSeI/nIc8wk7SjoL7bSxGfCGf6Cv2qNvwI3RngrDcZIFApzmLceYYxQaAoVGrbSmBlJXk5R2I3dyy+/XNTUCIev8lYaFePUbbMJVPAqH168lYZ8dOqu7qQB+X/3yIQAABWZSURBVFi+fAxzP+THeMMY8bHiGlWh7CeA3LCAoKpLUBgjGCMYI/nMhMBKY6I4WhkjV155pUydOrWkrTTwfXX5nroN39faimupuhBjBGMEYyQ/i3RqLTonW+f4qY+BGyNspWFiRCd5VeiGfcXVT8KVKhh0nFuMEYQyxgjGiJeB70wHYIzAE1FrqHXqY63Wbe4rnY9spcEYwRjBGCmkYcrZPwZujLj9IjhYpTtYlWioKczREMoYI9F4juXKR7bSsJWGiZF0RS2nwKJue0tbdCG60C06yEcbFRYYbRzgCXii0jyBMcJWGm0ShqDCQVAYI9EwRtauXSu//PKLtLS0uHYXfvMRYwRjBGMEYySXVGjEaMT8xITfOuRlmWGMYIxkxgbxFY6+o1wLedXgicCNEbbSsJUGgVVdgYUxEg1j5NJLL5WXXnpJjj76aLnrrrtk1qxZWTXCr2DAGMEYwRjBGPHTBKvvoXGlcS1348pWGiZGnBjzq3Oq0VC7/Uz6oer2Q34Mm8CNEd5KgzECEVSXCDBGomGMqNfxHnPMMdLV1SUDBw6UI444Issg8SsYMEYwRhRHK5644oorOHy1nbfSKMakble3bvsR8FFtxDh8lXzEGMnPbh2O9qsLMZLSuhBjhK00Vj6QcNFZQZw+fbqccMIJcuKJJ7pyXU9Pj/X/yWTSiwut///tt9/koIMOKvg16pM//vijHHLIISVfi/tKQ+hgv3r1ann99df7PqEMkqamJrnjjjtkzpw51v/X1Zk1+n6Nke3bt8umTZuKxgTPMf85FkqOauH19NNPy5IlS+Tcc891vT0EVhoW6mN06iMGRO0vHGCM6Gly9SSZ4LLjWYejwcuspsUVr0R7e3vKS7Tt379fGhoarE+nUilJJBJ9f1d/Uf/u7u6W/v37913iu+++k8GDB2ddUlf45V4ryPtyuxb3ZT96t+cIXmZxX0t4bd68WTZu3GhNGbh9/P7779Z/9+vXr1C/Jio/ipkn6gKZBooXT+hci/tK56OD14cffiiffPKJNTWiPgYNGiSdnZ2yYMECufXWW63/K/aMcnl1/PjxVnwogyXzoxjff/XVV/Lkk08W/Xk8x/znWCjRqoWXGle/5ZZb8uLAuVfqI/XRLW6L8QR6Ihs18LLxMNH3qt6pPkK376gl/ZXZD3Ff4dXRPEc7euPIX4FPjLgRAStPaVR0XE3wAi+3PGJlwEZFJ4fU14UdLzWto7bP7N2715rIUWLxhhtukNbWVlGvpfTLE34nRnSx93tfXuZB2J8jK9T2k+U5xou/iHviPpPT41K3iXvinrjPV3Nh0oUYIz5G0RHwZqP74AVeOqIoTMTpFtM6v6NJg7h8+XJ54IEHrJU2ZYhcd911MmTIkL4f7RcvjBHyUSdW/cYXfE98EV/pLMAQxBDM5ER4lYVPFj69VEJtLHwGbozwVhoOX9URRSYNIg48DnwcHfiFCxda29zuueeeLEPEwcKvwMIYoXHV4Wi/8YUxQnwRXxgjuTygExOOLuStNLXRIFZiAQh9j76vNX0fuDHCW2kwRkwKoNoSUOhD51oIeBx4HHh9Bx5jhMYVXqVxLaVxpW7TuJZq0BcyUDl8lfgqZ3zBX8RXofjCGGErjRUfCGWEMkLZXapFzXjDGMEYge/he/g+HnwfxgkujBE9Tc7ktdmiIHiBVy4fuun7wI0RttIwAaEjuiEoCEqHoBjl9J4E8WvYYIxgjOhwtN/4CmMjxgoijRgr1PmZWy2eYCsN+Ug+1k4+xq0+Bm6MuIkiBJZZEwxe4OWWRxziZqOiI9Yw3rxzCGMEY0Qnh6hD1CHqkLcxrZND1CGzHAIv8GLBrDTOoW6b5VBFJkYwRpgYQTDYWQBBlU5QTIwwMYIhiCGYmQXwKryKYVNa84QBYZZD4AVeGDalcU6Y6nais7Mz5fXrdnR0SGNjozcaItLV1SX19fV9X7N7924ZOnRo1vf09PRY/04mk0bXCvK+3K7FfaVRyX2O4GUW9+AFXjo5pOLED68GFV/79u2Ts88+23rTzbRp07IuW837KlQYuC8bnTDEF88RnaMbq+gv9JcbXyi+V1yX20dkfq0OFxJfxJdXfJn2tUHpL+pjOOpj4FtpeCsNEyNMjNj0FyaH1I2weY7Re46zZs2yfqnPP/9cFFc3NDT0PXomM2woiPvoxX0hQUrcE/eZ8UHdTqOhw4XlwIvDV6lDThSWI77idmYG+t5bAVRkKw3GCMaITjFVYYogRZAiSN0JWyeHTAXDAw88IFu2bJF169bJ4sWLrfxbuXIlxkjOI9DBHv4ya57AC7xymc6UvwqZW8RXtOILYwRjBGMkn/F0tAm8asaFFTFGeCsNxohO8iJkzJIXvMCrlMbi7bfflpaWFmtKxBlRPu+88+Tcc8+V1tZW69IYlRiVGJWVMypp9A9YENTVcRiyjmaKU8PDW2kwRjBGMEYK1chy6tXAt9K4/SJxInRGtCB0CB1Crxahu/3cr7/+Ws455xxZvny5nH/++X1fsn37djnjjDNk7dq1ctppp2GM9CKj06RgJGFUlmJUDhgwoJgvQj6Sj1kxgo424xzwAi83ki1nQ+3289ATNiphykeMEVYsrKDVSd4wBTYE5a27eY7xEgyXXHKJjB492to+k/vR1tYm9913nzVJsn//fsHY1eNCjBGzHAIv8MJI8q7J6K80NjSuNhY6MQGvwqvwavC8GrgxwlYattJA6OFzSDGSomkkqXNFNm/eLC+88ILnL+icN7J06VKMEQRpX5xgoJqJbvACLzeSpdE3b/TZSoMx4uQSvAqvVppXAzdGOHwVYwRjBGMkl8h0YoICGGwBfOWVV6xzRV5++WU59thjvZ0fEVHnjajtNLfddlvBr+M5srLpJ7dZ2TTLbfACrzivBHP4KsYIxki+FEN/VUZ/YYywlcaKNBKuMgnHZEY0JzN0c6hSDc++ffus80PUuSKTJk2SYmcaqPNGlDGi3lij/vT6gCfgCYwR9+zA2DUzM8ALvLxWgjFG9DR5pfRE5nPS0QDcl1lug1dt4ZXo7u5OeYngvXv3SlNTk3cnIyJdXV1SX1/f9zU7d+6UYcOGZX1P0AXQz325/RLcVxqV3OcIXmZxD17gpSsYKsFfc+bMkeOPP96aANG9r2eeeUaeeOIJ2bRpkzQ0NLjyPjyRhqUSz9GPIOW+bNR04x68wCszz9CF1deFaitNbh+R+YyoQ9QhvwY9fA/fF+P7wI0RGkQaRASpnQUIrOoLLFNjNwr89eCDD8q2bdvk+eefN24QH330UettGE899RTGSMElAREEFgKrmMByCyHqI/UxNy5o9Gn0afTdCy46Gh3tFhnl1F+Bb6WpRGPBYVZmghS8wKucAp74qp34cs4VUWc9DR061MgYcZ6jeqXv1KlTpbW1NY/OdZq6oIUM8VU78VVKo89z5DlSh9ybP3g1jQs8AU/AE/BEkXWpsr7OPnBjhLfScPiqTpFXQU8BpABSAIMrgMpBV+eKPPTQQ6LMDefDNB/VeSPqOmvXrs07b0TnWhgj6WcKXjQ8fleCqY/Ux7jWR95Ko78VEJ6AJ+LKE4cfXp5+O3BjhLfSlOdBsVLn7R/SiNGIuUVH3ATDrFmz5IQTTpDbb789Cw6d5jzXqGxra5Nly5bJW2+9lXXeiM61yEfykXz0rlc6OcTCgVkOgVe08OLwVYwRJ6LRE2a5DV6l44UxwltprCjSEWskXOkJh8GFwVUOw+b++++XrVu3Wm+VCWqFevHixdZU18qVK42mT+AJeAJjBGOk2Juw4Al4wosnMEb0NDmGoFkOgRd45XKOWx0K3BhhKw0TIzomCwQFQekQFEZScSNJvUWmpaVFMs8VyfyuUvIx97wRnWvR8JjlNniBF0YSRhJGkh0DyoxnKw3GiMMI1EfqY6XrY+DGiNsvQGAT2JUObBrq4g11XV2d9xdpThFhcJnldtB47du3TyZOnJh3rkhQxkjueSMYI2lkyzH5UyghdbAPOr7U9eAJvSYFnWPGheAFXuhCDEEMwbQhWK4zM+iHzPohjBGEnxUxOqIbIYOQQcjUlpBpbm6WE088UdS2F68Pndwu1FCr7Tn33nuvdd5IMpkUhAxCJijjLTdmdWKVOkQdog7VVh3CQLWfB/zFwoGfmsaChllNKzdegRsjbKVhK41OcSh3YOOQmjmk4BU+vNThqNu2bZP169d737ymWCuWj855I4899hjGSC/aTIzoNwPF4ssJYJ3agTFiJiLBC7zCZiSxlUbPZIFXzXIbvMArlwtdzxjp7OxMeanqjo4OaWxsLCi6u7q6pL6+vu9rtmzZImPHjs36Ht3CnHutIO/L7VrcVxoVHezBC7zc8sgPT5CPZryai5cSjosWLZKbb75ZjjrqKCOO9surM2bMkKVLl8rxxx9f8OfBE/AEPOGdIjq1Vn03vGpjCF42DnHi1S+//DKvj8jMKJ2YiBNepn0a+qs0/RW3fIxbfAU+McLrepkY0Vn1w7nFudVxbt0KOPFlJpTBC7xy80gnJnQbC51rwffwPXzvbZbp5FCc8pG30jAx4mRLnOKeM0ZqI+4DN0bYSoMxolPkEcoIZYQyQrnYeSXwBDwBT8AT8IT+xEgU9BdbaWqjQWRhypt7MWzMtEmY8ArcGCllRCsKhI7jB6HjdOezgE5uh4k4EQwIBs4YsWNAJ7cxuMxEJHiBF4YghiCGYLwMQfrH2tATGCO8lUZb3NK4mok18AIvN2lHQ01DnRkX8AQ8AU+U1gRjJJnlEHiBF8ZbaZxD3TbLoTDhFbgxwlYattKwgmgTRpiIgAkIJiAwbDBsMGzceUCnpsH30RXK1MfK1ke20tTGyjlxX9m4Z2KkNuI+cGOEw1cxRnREJCsWZiISvMCLFR5WeBitxnDOzAKdWothY1Y7wKv6eHH4am00iBgjGCNxXDDDGGErjZX5CKw0AcaRCCiAFEDinokRJkaYGPFmQvsz8AQ8UW6ewBjR0+Tko5mJB17gpbPAGLgxwlYaJkZ0TBYICoLSISgMGwwbGjEasXI3Yoww04g5McbEiJk2KQdebKUhH8nHfO2n01uVIx/jVh8DN0bcZDwPqvqFJm6BTUNNQ01DTUNNQ80EBBMQBywI6urqCkKhI7pZ0DDTcuAFXiwAedOODufQP5rlEHiVjleivb095RW2+/fvl4aGBuvTqVRKEolE39/VX9S/u7u7pX///gULbk9Pj/X5ZDJZ8Ot0rqUuwH3ZMIKXjQPxZacw+ZhNL/AEPJEZEfAEPOEmQOAJeAKeQN8XbE7oO/rgoe+g73A8gaj2HYFPjLCVhq00Oi6wSihW9G2CBS8bh7g73e1/nSlDZm+QezanZNHoX2VAxwsyc1izbLjrPUn9aZyF0ea7EzL+zzZeM57dKWv/9XCp23a/JFYMlz1rZ4tiH/U1myanZPEfRGTXGpk+rFn+Zn3HPfJearH0XkmWJsbL7Y7cues92TP/H2TTv42W5lHq5w2XNZcMkR2LUrL4yDXWfYzpva//XT6w7x4uXLNH1s86XOT9pdY9/GVUszSr+7totexpm2vdj9cHcU/c58aGTkzEnScyMQOvNBroiejoCbbSoAudzIbv0xwH31eG7wM3RngrDcaITvJijJiRHXhFHy/HGFFmw3PTD5EBf18hM1d8KBtG3WgZI9bnt9t/F9ksdycelKN3rJW57V7GyGZZmlguQ794Tv44YkDe9y+9W2SxupYyNV6dJHvmDxe15c42VvbI8BW2MTLp1bTR8tWq6TL865v77kFdf/jO9TJ711JJjLvdMnVu/pdd8tdZw2Tjhb2miYczAk9gjGCMeBuHNPrRafTZymzW6HP4qhlexBd4YSTl11IdjelmvGGMsPfWiia/AeQm63SuRaMf/UaflU33pser4bGNjzFyz/8Nl+ZVM2TP8jmyY8QYad4+yTIiMqdFnCurqZENI1ZZpkTmhzIonEmPDdmfsadGdq2Rmf85XNa7GCPqyzN/lnUtNX0iIm/8OSET787+vaypkeEr+6ZWBh84IO3/fYkM2/HvfZMu8IR3A8yKmBkXghd4uWUTRlJ0jCSMET1Njo4240LwAq/c2lERY4StNEyMYIzYqYeANyPhuOPlTIS8J8vls1mtsvsf35VJm0XGv5o2RpaPSE9h9OHltZXG2gKzQ1o7F8mEAQOy68H7S2XmjnnpbTCeEyNqcmShyIr1MvtI2xh59J9cJkF6t9Ko7TwYI8Q9jau3EUZ9pD7mRodOTMSpPrKVBmPEyZE4xT2TP7UR94FPjLjJAQIboYxQRigPyG3OcyCJO084xsieEctlwboe+ds/3yypyZusbS59W2lmj+k9J0RtpRkv8k63/ClZaCvNeNn6Xztk4+VH21tpXphpnUWy4+6ZsuMK2+zI2kpzYFPvJEnOGSO90yXWVpo/ntx3D+qcElETJaK20nwof9m5Xi45nK00TmjT8KSTnBX96KzoI+BrQ8AzicckHrwKr2ZmQdx1dCYWfvUXxghbaaw48htAFGYKM4U5mMLcd4bIFTusA1NPdgyHXmNE/ZQgDl+VjANcM6P3lv/5u4xataR3OqQ9ffjqH9IHuqpDYT0PXx33oVx48QbZ0Mbhqxgj+bwITwTDE0EIP+o2dZt8JB9pqN15gH4o3gsagRsjbKVhK40Oqai0ozBTmCnMlS/MWW+t6f3xypR5eNB/yLLzffKX2kozTqxJkpMPHLCuWldX5919aJqx8EQaQnjVxoIVMbOYAC/wciPiWtZfbKXRW6ykPprlNniBVy4XVuSMEd5K47OxyHhaCBmz5AUv8Aqb8KvmKDrGCIaNjskCr8Kr8Kq3t6uTQzRiZjnk4MXhqxgjTuRQh8xyCLxKxyvR2dmZ8qL+jo4OaWxsLLjq19XVJfX19X1fs2XLFhk7dmzW9/T09Fj/TiaTRtcK8r7crsV9pVHJfY7gZRb34AVeOjmk4sQPrxJfxBfxZWcBdZu67caH8KqNShR44ssvv8zrIzKfuc7vCE/AE/CEd8utk0Nx1atspWHk28ocndUPnMjSnUg3mtLBXn1fLY++VnMCwov6wctGhviycYC/4C83roAn4InMuIAnqs8TbKWhbjtRSD5WPx/jpu8DN0bchAeBTWAjSL2dWxpXGtfc6NCJCXgVXoVX4VXe9mXHAAYXBhcGlzsfoifSuMAT8EQxnsAYYWJEe1WZRoxGjEaMRoxGjEYsMwt0RDeNq1ntAC/wyq006C+zmAAv8EKvolf96NXAjRHeSsPhqwhlJiCYgPAuSKxYsGJRbMXCLXrgVXgVXoVX4/C2L7bSsJXGyXQMLgyuShtcgRsjvJUGYwQBj4BHwCPg4yDg47b3FsPGO68R8Aj4Sgv4qOYjb6XBGMEYyc9und6KOlR6Hfp/5Z4JxXPcwmU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7650" name="Picture 2" descr="C:\Users\Admin\Downloads\Interaction_Sequence_diagram.png"/>
          <p:cNvPicPr>
            <a:picLocks noChangeAspect="1" noChangeArrowheads="1"/>
          </p:cNvPicPr>
          <p:nvPr/>
        </p:nvPicPr>
        <p:blipFill>
          <a:blip r:embed="rId2" cstate="print"/>
          <a:srcRect b="71193"/>
          <a:stretch>
            <a:fillRect/>
          </a:stretch>
        </p:blipFill>
        <p:spPr bwMode="auto">
          <a:xfrm>
            <a:off x="251520" y="2067694"/>
            <a:ext cx="7635360" cy="1804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Личный кабинет менеджера</a:t>
            </a:r>
            <a:endParaRPr lang="ru-RU" dirty="0"/>
          </a:p>
        </p:txBody>
      </p:sp>
      <p:sp>
        <p:nvSpPr>
          <p:cNvPr id="23554" name="AutoShape 2" descr="data:image/png;base64,iVBORw0KGgoAAAANSUhEUgAABEYAAAJ8CAYAAADziaTkAAAAAXNSR0IArs4c6QAAIABJREFUeF7svQu4VmWZ/39vNshGUUe3IgSIKOWhPCGZYGGRZheO4yCDFUy/7HKmmj+OU+YhR6RfiFnp+GssnA7jVOMParSNdZGaoKD1T1ATJSoxxa2BskV2nnC7dbvZ//+zDu86vGu977PWu9b7rsNnX5eXwF6HZ32f+7mf+/6s+3lW29DQ0JCE/PT09MjYsWPDfm38+xtvvCGjRo2qHHP//ffLaaed5jnn7bffNv4+fPjwSNdKsl1B16Jdjir+fkSvaHaPXuilM4aUncTxq9gX9oV9maOAeZt5O8gf4ldNVYrgJ5544omqPMLd5zrPiJ/AT+AnwlNunTFU1ni1LWkw8uyzz8qkSZMAIyH2qGOMOPRkHPoj9/xB/rTxmcrFFANsa2urCefUL/cM7pFh7cNqHqd1LRs51rml1rVoVy778ZzPzZK993PAcVknmqDBpOML0SuaL0Qv9PKPNeKJaDaBXq3X680336zKIwAjwSEpQLA4QDBqIUKQReC/GvdfiYMROoo3m1lJeBQYeWXnbhl3+Ji6MIQDUCBpBR5e8zv5u3/5CGCkAUhMoh9tkkcv9AKMhHtyndiExCLaGEIv9AoacQAbgI3bLvLkJ9r6+vpCl9L09vZKZ2dnzXyhv79fOjo6ah6jK4jOtdSNaJcpN3qZOoTZ16b7npC+l96UKSd4K5iSToC5HgoEKXDfTzfIX3/uNBm1r9c/4r/wX3ECBvx9bX/vH4PohV5xbIJ41VFNZwyhF3oFxT/EOcQ5eY1zEq8YYSkNFSM6b2XUgEmbKNsVI4ARwEUrFLiv60EqRmoInxU/4W8i7YqWUKMXesUZQ7oJNfZVPvtiKU0x9ophaQj9aM8NefL3iYMRNl8FjGQlkAGMtAIHcE9bAcAIm23r+MI8BQxBo1vnGZsBwuMk57TLUY1+LB+AyGriyuarJNR5TKiZH8Pj/zzFOYARvpZjWLJOUJQnw1bPBBgBUrRSAcAIYKSIfhUAEexV8jY/0o/0I2BEL/YFoAJQ/d4Cfx/NJvKkV+JghKU0VIzoJAPNmGgAI63EAtwbMAIY0fGFeQoYeCNWjDdi9CP9mPZS5kbAG0tpADZUjFT7KOIJR5M0/VfiYCRouiHwKy5Zy3KABRgBTrRSAcAIYIRApjmBTJbnoUYSxKy+0addJK4kriSuteKrNBNX/D1gN037AoywlMYYYUUM4AEjrcQC3BswAhgpol8l0Q/2bbwA4gVQkGWkGcCTIJIgYl+mDejMteo49EIvt9cImrcTByMspWEpTVYcFGAEONFKBQAjgBEdX0hCTUJNQh3uqXXGEAlPtDGUdb1YSkOiT0USFUmtqkhKHIzwVRrASFYCGcBIK7EA9waMAEZ0fCFgJFpSh17oBUgqNkjiqzSAEcAIYAQwQilUxQYI/JIJ/AAjwIlWKgAYAYwARpwRSAkzJcz1SpiD/LXOGMp6BQR7skRL9AEj0fTCvtALkJQcSGrr6ekZCksedu/eLaNHjzZ+PTQ0JG1tbZU/qz+ovw8MDMiIESMql9i1a5ccdNBBnksODg4af29vb6+Zp/ivlWS7gq5Fu8yuD+rHIui1Zf0zMtgnMuWESa3Mj7l3SRVY99MN8sEFJ0nH6L08CsTxq0UYj/5nwN+bijAPFXsewu6DJwDsHrsPsgw1P/b39xt5hG7ewfwYLU9DL/Qi/gqPvxJfShM04KiAcFTRefuBXsnoRcVISYlERh6bihEqRvD3zmCkYsTUQscm1HHohV7uqYy4MJm40B8eMB5NRbAv7CsodC7jPAQY4as02sFa3hwnYCQjhKCkzQCMAEZ0gu68+VUSi2CHRj+SWJBYhE/2Or4QIBhtDKEXevlHHPNQNJvgqzQ+C8KAGjegoGkwKxMgYKSkRCIjjw0YAYzo+ELmoWLPQ4AkQBJ7QESrlOKrNNH0wr7Qy/ayxBONxxOJV4zwVRq+SqOTDDSDdANGMkIIStoMwAhgRMcXEsg0HshkGdADRgAjJK7RElc2X42mF/aFXoCR6nkmbvwFGGEpjWFNcQ0oywEpYKSkRCIjjw0YAYwU0a+S6JPok4jpxUzNeAFUxPEIGMG+SPSTS/SznKdl0X8lDkaeffZZmTTJ+xUQ3ojxRixoYKa9qQ9gJCOEoKTNAIwARgAjzuBP299nMcAiIA13/sSFxIVhcSFLaQAjgBHASK3UIc14InEwEvQgTIBMgICRktKBEj82YAQwAhgBjABsqLChwoZEn0SfRL9ViT6APhqgB4ywlMawmCIG8FSMlJhKZODRASOAkSL6VRJ9En0Sfb2YSVlKmm82SXiiJTzohV6MR9MGdGKTsvqvtr6+vqGwodLb2yudnZ01U4z+/n7p6OioHPPcc8/J+PHjPecMDg4af29vb490rSTbFXQt2uWo4u/HIui16b4npO+lN2XKCd6lXRnImWlCCRS476cb5K8/d5qM2tfxj+qx4/jVIoxH/zPo+Bz0iuaj0Qu9/OOMOCeaTaBX6/VSc4M/j3Dbtc7cQT+2vh+j5o/EOdHybfRKR6/EK0b4Kg1fpckKiaRipAT0IcOPSMUIFSM6vpClps4gRi9HC95smlro2IQ6Dr2Koxebr2L3tidkfmR+DArz0/T3gBGW0mgHH3lzUICRDFODEjQNMAIY0Unq8uZX/UNX5xlJXKMFt+iFXv5xViY/ARgBjABGqoNknbm2TH4irSWdiYMRvkpDxYjO4G1G4NcMMPLinRfIIrlWvjt7TAlSfR4xigKAEcCIji8kkImWBKMXejX7DWLQ/XTGdjPinCKCSr5KAxgBjABGasXbuaoYCXoQAhkCmVYEMqmCkU3/LpPmf83zWJeu2CEXHh8ldebYIisAGAGM6CRPzI/Mj62YH4uYUKf1BhEwEj5T47/wX/iv8PGhEwMAUKONobT1SrxiBDBCxUhWHEFqYMSAIiK3/+FfZGKlYuTP8u13ny1SgSO/Nf5+nTEgvmQcO1VEVIXJtD+fJTf+aaFcdPf/vxPnP6+SZz83TcQCLR+9bpNVfWKdf+Yy+e0N54oY5/2TeewLK+Wzs+6Q2WtvlnMOUcf9h0y87ji56FIFambLjca/q/vulJ9ffLx5H9e/G2249E5nqNpt8BwvIta9DxbrHvZ1VVvXnyrPfu5Q4/rbPmUCIeO695xltPdgEdn4nXEy51vmbZzn8nuIAJ0CoNNHF10r8vB+stS6trdSx30N6/l7qsGV0YaT/l/57KyF8kurGeHtahzZAEYAIzq+kMQiWlCEXuhFIkYiNmrUqJqTNH4CP4GfwE/E8ROJgxGW0gBGdJKBtImfun5aYEQl/A9Md2BAZSmNDxjceboJOdzAwAAcl4oFL8yE3oApYiXyNqRQ8OPrd4jIWQYMcMCICSMuutsGIBYUsM5z32ubAhPiBi8OzKlAFgN6/EZmKHDzwm9lo0yTqQZUccMQDTAyVsGahfLLIJDjBysVX22CmyCdFFjxwA9DDwkAI+KBMwZg+tHECpzxL3V6cdNvRY6fZoAb/7GNoxDvFQAjgBEdX0gATwBPAE8AHyeAD1JNx+c0I/7yty1Ku1hKw1Ia236YH5kfmz0/Jg5G+CoNYCTKBJhm6WvrwIiYVRx2hYVR4bFNPmtVmDhQwqyq+O6hm+S7438sk34kcqmIzLjBrET5HzlLNt9jwoAKGJn+G5m0fqLc+Kc7RC53VYxU3esTss1VzeEGHTMe8VaMeKsmgqpM3BUZlosyQIxTMTJj/Th54NBllfYaUMaqFrGdWnV1hg+4uHSyq2uc/Vu8xzrAw6zUMStz7B+naiZwDxjjPlbVSKUqJmksIgIYAYzo+EICPwK/Zgd+RU2o04wnGkn0aVe0RJ/NV6PphX2hFyCpelaLG38BRvgqjWFNcQ0oywFWWmDEXPZSaylNeMKvgEc4GJkot59+hzww/lqZ+KMrRD51ltz5IzcYUUtwFBC5VuTrVzQGRuxlOcbyGeta1vITc6+UCBUjp1tA5HKRRVZVhwIjBvCpuSltFDBiLdVxLQEyQYsCIy4I5TNIPxgxl/dYS5t81SVJoxHACGCkiH6VBDHYUwC4AFwArmQqfwAjejF51it/ADb0Yx6BTdvAwMBQmCvbuXOnjBlT+2sb/f390tHRUbnEtm3bZOLEiZ5LJh0wxGlX0DPSLkcVfz8WQa9H1z4ur+3qkyknTEo6563sCeK+sLP5avgSEXMpzXHWniO+pTRqCcintsm0H/1OPqqW0LhAg3nendZeHWr5iBuMnC2brb1Joi+l8YERexmKAX9+51ry44IPviVDlWU94ix3CX1Oz+a0EZbShAIPcynNRe+qXjJUXXXiqtCZPcbcA+VP5h4uxtKahH/u++mD8rf//GHZe1/HP6pb4L9MoXWgAXpFSzbRC738bow4p9hxTlxQmeV5SC2l8ecR7ucsYrxaxH6Mmj8WIe+gH4MD6TzNQ4mDEQw7GkhCr/T0ShWMWB0X/rneGpuv3iPy0bvvNDcAdW++akCJQ+V/3m2BDrVRqFWB4QUNLphhbL56tmw+c7b88m61oWojm6+62vzPy4wNYs2NVWvvMVKBEr59QGJvvlpXW9/+I8YeJvZyGvfz+4+z9hWxviZ06XXLZPOl5hInBVGS/gGMJFMxkuUAnsAPwGX7jTwFfkG+DlBpqkI/ApKCxgfzEC803HaBnyiun0h8KU0zEv00v1/cSMBAu6I5zrT1Sm0pTQMZtP/LLQ1cyjrVVXXCp4IblzPBK7CUJhkwkrafiPuGh3Zly9/Tj815U4fdY/dpJojYF/aFfQX7ch14nTSwKeN4TByM8FUaNl/VGbxq2Kc94AAjCWb5XCqyAoARwIiOLySQcYYWejlapD0/ApIASVndA4Kv0uhX4uEnAEmApGRBUuJghK/SAEZ0gtuygpHI2TUn5FYBwAhgRMcXAkYAI0FOjoSHhKesCQ+brwJGbNtnfmR+bPb8CBjhqzSGzRUxgM9ixUhus3waHlkBwAhgpIh+lUoDKg2yWmlAu/RiuWa8mGrETwBGitGPjEf6MY+AK3EwwlIaKkZ0koFmTMyAkci5PCckqABgBDCi4wt5I8YbsWa/EQu6n46tNmPebiShJhErRiLGUppi9CPjkX4EjIQkFQR+BH6tCPwAIwlm+VwqsgKAEcCITrLJ/Mj82Ir5EQBB5Q+JK4lrHhNXwG54OEo80Xg8kXjFSFB30VGNdxSOILojAIxEzuU5IUEFACOAEcCIM6DYM8PUQscmqMyIFjOhF3r5p27yjmg2gV7oBaA3FUgcjLCUhqU0WQn8ACMJZvlcKrICgBHAiI4vJCAlICUgDXevOmMIMBJtDGVdL5bSAFBti2Z+jDa20atxvdr6+vqGwqak3t5e6ezsrJkQ9Pf3S0dHR+WYhx56SE4++WTPObod5b9Wku0KuhbtclTR0T5vem267wnpe+lNmXLCpMhJLSegQKMK3PfTDfLXnztNRu3r+Ed1zTh+Ff8VbR5CL/TSmdMYj9FiAPRCL79vTSMu3Lp1a1Ue4b6vzthOo11R8yHmIeYhHVvFr2bLryZeMcLneqkYycobHipGGk3tOb8RBagYoWJExxfqBvA618r6m2D2NOBNMG+Cq2cVnbFdJj/BV2nwE/gJ/ESt+DvNpbmJgxGW0gBGdCb5ZgTwgJFG0nrObVQBwAhgRMcXlinhAYyQ8JDwkPDUS3hYSoOfwE/gJ+r5ibTiicTBSCOlYzpBZDMSav8z0C5TkbwF8ICRRlN7zm9EAcAIYERn7sibX2V+DPYK9KOjC3bvaJHmm80gS9TRnjg6mq2iF3r5xxr+PppN5EkvwIiIDB9OAK8zmebJsNWQBYw0ktZzbqMKAEbwq0X0q4ARwEhab+pI9MNnnbzFX/gJ/AR+gsofexTkyX8lDkZYSsNSGp1koBkEHjDSaGrP+Y0oABgBjOj4wjwFDCSuJK5UQJg2oDO2mxHnFBFAsJQG+8pjQs38WIz5MXEwwuargJGsBAyAkUbSes5tVAHACGBExxcCRopbkkugXIxAmX5sbj+y+SpgBDBSPeaIJxxN0gT0gBGW0mi//chbAA8YaTS15/xGFACMAEYIZJoTyJC4NjdxpUSexDXNxBUwgn2laV/4L+yrln0lDkZYSkPFiE4y0IwSU8BII2k95zaqAGAEMKLjC/MGnItYuk+gTKBMIpadN9QspWE8Mh6zMx7LNj8mDkaCkgkCP0qFg+wizVIodT/ASKOpPec3ogBgBDACGKFiBJAU7EWJC4kLWxEXMh4Zj2VL9KmojFZR2dbT0zMUdsru3btl9OjRxq+Hhoakra2t8mf1B/X3gYEBGTFiRM38YXBw0Ph9e3t7zeN0rqUuQLtMGdHL1CHMvrasf0YG+0SmnDCpkfyWc1EglgLrfrpBPrjgJOkYvZfnfPwX/sttEMyPZghCPOF1M/gJ/AR+gryjXvCBn8BP4CeS9ROJV4ywlIalNDpvSdVApmKk3pTH7/OsABUjVIzo+ELenDujHL0cLdKeH/2+VUf7ZszbtCt41iuTn2ApDUtp7FFQJrunkiUbdp84GOGrNICRrARYLKXJM1bIf9sBI4ARHV9I4AcYCfJ2gBFTFZ0xBLCJNoayrhebr2L3gJHqWUHHFxJPRPOFQXoBRvgqjXbwkbcBBxjJP1zI8xMARgAjBDJUQFABQQUEb4KjJfqAkWh6YV/oBUhKDiQlDkZYSkPFiE4y0Iw3FoCRPGOF/LcdMAIY0fGFeQPOJPok+iRiJGJpJmIspcG+0rQv/Bf2Vcu+EgcjQSEDgV/jpT1BuuoE3c0AEFkNlAEj+YcLeX4CwAhgRMdHMz8yPwb5OZbSmKrojKEyxzlZjb9oFwAVAIH/yiPgAoywlEY7+MhbAA8YyTNWyH/bASOAEZ2kLm9+lYSHhIeEh4QnjwkPLxjD4yrmIQA9gN5UIHEwwlIaltLoJAPNeMOjwMgTD3dXxvqQDEmbmJ+crvWzZ2hIhlmfpg47Tvda6lOce/bsqflJa91rJdmuehqo39MuHZWcY/x6vf32oPzdv3xE9t5vlOdCvAk25ciKnyDRJ9En0Wc8kuhX+wEdH51GQs1SGsYj4zE747Fs82PiYISv0gBGdCbTZoCRV3a95vEs/f1vSkfHyLrZ7osv7pKDDz6o5nE611KJ8ZYtW+SrX71GVqxYEXo9nWupk5Nsl7re8OHtDT9jK9t19dVXy3nzzpMjjzoy8DmyoNeIvYYDRkKsLCt+AjACGClb4BfU44xHU5U0En3sK1qiz+ar0fTCvtALkJQcSGrr6+sbCsuOent7pbOzs07y1C8dHR2VYx566CE5+eSTPeeot+bqp729XiLmvVaS7Qq6Fu1yVOnvr689ekXX63e/+51cdtllsmbNmhpgpL726uQ447Godr9+/Xo577zzZPbs2fKjH/0oUFv0MmXRGdvYV7SxjV7o5Xc6zI/RbAK90Cto4lbz9tatW6vyCPexOnMa9oV9hdlX1Ly2qHG0O3cn33b4ROIVIyyloWKEN0+mi1FvnjZt2iRf+MIX5Fe/+lUoGEEvRy/1p+HD6+9NccYZZ8hvfvMbGT16tPH/4447rkpflqyYkmBf0e1r1Cjv8qegwYt9YV9uu6DSwFFDx+egF3qF+VWW0jBv27aBn8BPNDv+ShyMBD0Aho1hN9uwg+6nE6yp85JMeAAj+smTrp+488475ROf+IS8+uqrcuCBB8qZZ54ZuFQpyX7UBTYk1JSiu32Pjs/RtXudayXtv7D75P0X/Qio9McnOjaBnyCOLmsczTzEPOS3/TTje8CI5htqEh4SnjgJD2AkeYc+Y8YMUUtp7B9VNfLAAw/Iscce6/GdaTrOrIA3Aobk7UsnSQFAREtS0Au9/D6TRD+aTaAXegFGghTQjwGYh6KNobLqlTgYYSkNS2lILJw3YoAR/UlLJ/C79957Zc6cOfLaa68ZexuptcZhVSOAEX3tyzoBArjCA02d8ajOxt87/h5Qqe9zsK9oSUqZ9GIpDX7VHh1lsns20c2G3ScORvgqDWCEQBkw4k+3dGxCZwJUVSF/+tOfZOLEiaI2VzvyyCNFbfjc19cnGzZskBNOOKFya8CIfpICGImWpKAXelEB0djbWx1/D3hzNC6TXnyVJhsJIi8OeHFQxjgaMMJSGmPkJ5W46l6rLIkFFSP6yblO4PehD31IPvWpT8n5558vM2fOlBtvvFHa2trks5/9rPzwhz+Uo446CjDim8t1xnZZxiNv9JMdj/j7ciauvNnUi5nwq/EAKmAE+6JipBrK6MRyOnE083bteTtxMMJSGipGdAZvWQIGwEh6iZgNRtxVIu6ppIykmzc8vOHB7vV9TlnmIYCgvk2QWESDGWnoxVIawAhgBDASHs0l+5EM//yYOBgJepA0HCdvLHCceXCcgJH0AlLAyNuGuDqfN2bzaDaPds/NOvCaebv1CSJxDnFOHuIc5qH04pxaySFgN5qPRi/08o+noDinbWBgYChs4O3cuVPGjBlTc1yqzQ/VJoi1fpIOsGiXvhNWR6JX6/RSYOSSSy6RdevWhQ4RnSSFfqx26GpZzTe/+U05/vjjA7XF7ltn90kGyvQj/ege4MQTjhrEX44W+An8BH4iOMzET+An/JZB3mEq0hQwsm3bNmNjRBwUDqomLSsJsAGMmFaQxsQMGEm2YoTEgsSCeZt5m3kbv2rbQBrzto59qaU0/jzCfV6r2sWLYv0KLuIJ4om8xhOJL6XhqzTsMaJLIsuwFp6lNPqTQ9Q3wSylSTaAL8N4TLKSBb30x7Y6Er3QK81AGfsqjn2x+ao+gMDui2P3LJ3Mht0DRlijb3gVHZgRNXGt92agDA4dMKI/aUW1L8AIYMT2Mfgvx9uWwa8CuNLzq8zb+NVW+1XAiF5MDnB2vJVODIBe6OWf3wKX0gwNDYXuMRInwOKrNFSM4KDMoacGHGAkvQAeMEIA3+oAnjc8BPC2DUYFuwAI/Bf+q3oUqLyDr9LgV/Gr1WNDJ7diHooGf5oCRoImezqq8Y4K0lVnkEBIo2mftF6AEcCIf+zGAc74VYAz/t4BzlSMpOdXATYAG4BNMLABhANsADbFBzaJL6UhgCeAJ4CnYsTvB3RsIipApWKEAJ4AngA+LJHX8TlJg3CADcAGEB48IhmPgN1mxIWAXeLCRuPCxMEIS2kAI0yAgJFmTICAESbARifAoCAK/0UA3wz/RQCP/8J/BYNdltJQmUFlRvErM7IafyUORvgqDWCExAIw0ozEAjBCYkFiQcUIFSOjajKWqJV4ABv8aqv9KpuvAkYAI4CRWnNRmkvSASN8lcawPR2YQYDlDFNdvdhjxNRMVy917PDhw2vG5va1ACME8K0O4Flzrje2VT+lGchk9c0T7Qp35cQT0eOJKPNjngEXYAS/ChgBjLQMjPT19YV+laa3t1c6Oztr+tf+/n7p6OioHPPcc8/J+PHjPefoToD+a4XdOE67gq5FuxxVdLRHr+h6/e53v5PLL79c1qxZEzqOdLRXJ2P3poS2XmeccYZcf/31cvzxxwdqi15eveoFyuiFXm4bwd9H9/c6iSv+3tQV+8K+guYkNQ+pMeLPI9zH6owh7Av7CrOvqHkt+WM0DpB3vRKvGGlEEJ23yur6vHkyVUavaAFWK/SiYkTfVnUDGSpGsm/3OgliK8Yj7UpvPNYDb8zb+toT5zjWhJ/A3/t9i45NRI0n8F9UoNo2gH05o6GM8zZgJELpPo4TxxnVcQJG9JOBqIEMS2kYj1HHI2AkvfHI/Mh4ZDxWj4IyJhZBvkAn2QQIAgT9thM1LmQeYh5qdB5KHIzwVRo2X2UCdN7wAEbSS8QAI0yAjU6ABPDhYSQBabQkBb3QK2g0AUb0YwAbjPBVGirC7bGEX8WvNtuvJg5G+CoNYAQwAhjxOzIdm4g6AQJGACOAEd5Qh6EdHZ/DG+poQTd6oVcz3uiz+SpgBDBSPbPpzGlR42gqbKrjaMAIS2mMccGAc9xDkm94qBjRf1sU1aEDRgAjgBHACGCEz/UCbIoFbAAjejE5dl8su+crd9mw+8TBCEtpqBjRgSxlceiAEcCIP3FLErypa+t+3pg3A4AkQBIgCZAESMp6/MVSmmwkiEG+gvjeVCXqizzir/zEX4mDkaDOx4CiUU30Ko5egBHACGAkOCQgwCLA8luGjk0wPxZnfgTspjc/kojlJxEDQIRbK/4efx9kHWm+YASM8MbVsLlGA9If/vCHFdt96623ZK+99qo3L8srr7wi+++/f83jdK41ODhoXKO9vb3ha6kLJNmubdu2SVdXl2zevDm0bTraZ/0NTytKAI899liZN2+eHHrooYHaJtmPWbWvuO06//zzqzRLc6Ih8CPww770k2D8fbRkAL3Qy+9hSaij2QR6oVezAURW48LEwQhLacq3lObaa6+VVatWybRp0ww7V6CiHqRQx/X19cnee+9dE2boXGtoaMi4RltbW8PXSrpdr7/+unz4wx+WBQsWAEZGJVvCvHz5clm3bl2oDZXBvuLY/S233CJ//OMfZdy4cR6bJHElcXUbBIEygTKBcnhIwQsNU5s0/ARLafReVgIEo/lo9EIvHYDa1tPTY2aVAT+7d++W0aNHG79RyaedeLoT0YGBARkxYkTl7C1btshRRx3luZruG33/tZJsV9C1aJcDFHS0D9PrxhtvNOS96KKLjP/rXEsdF8e+6Mdo4xG90Ms/HmfMmCE/+9nPZMyYMR7zYDyacuC/TB2YH5OZH/0+GPvCvuyYWv1fxdU6NlGm8bh9+3Yjj9DNO4hziHN0xhB5hzNS0Ct8Hkq8YoTP9ZazYkSZ2BVXXGFYGm9SzAGXxpuUVixZCQOU9r9TaWAqkRe7P/LII+W+++6jYiTEsPPSj2HjkvGYr/FIPw6vOcUwHssXT/BVmvzEE/gv/JeOj85TPpQ4GGEpDWBEZ5AoZ0oATwDvnlTz5DiDgoG82D1ghEBGx1YZj87XO1lRAAAgAElEQVQoRy9HC+Zt5u20522W0gBGbBtjHmIeCoq305yHEgcjQQ+AYRfbsNUeI1SMVFs+dl9su/f3uE7ylAUgCBgBjOjYKv4L/9XsgDTPwJk35/hV/CoANa9xIf7L8V+AEb5KY4yHRhw6YCTYpZBYkFhkMbEAjBDAN+LvCfzw9yzp1IuZsgDCSXjw9/h7gA3ztv68nTgYYSkNS2l0nDABQzRogF7o5XfrccEbYIRAWcdHx7UvEjHsC/siEWskEWMpDeDNth/moWixL3o1rlfiYITNVwEjOkERiX60wYte6AUYCUu59YJIAoZoYwi90CuLFW+At+KDNzZf1ZvTiAuj+Wj0Qi+dOBowwlIaw050YEZYoMxSGv0SraAjdbTHoePQdRy6jn1RMVL8xIKlDnpzGn4Vv5qUXwXYJOdXASP4LypGqj2KTq7AC41oc1qQXomDEZbSUDGiM3gJSKMNXvRCr6QCeMBIcgE8AIIAngCeAD68lo2v79naRIkLWUqDX8Wv4ldb5Vfb+vr6hsJu3tvbK52dnbXaJv39/dLR0VHzmMHBQeP37e3tDV9LXYB2mTLqaN8Mva677jqjPZdeemmm2uU3tqzoRbuC3QB+wtFFx1bj6nXcccfJ6tWrxZ/U41ez5VfxE/gJ4q/sxDmMR8Yj45HxaI+CuPEX+Xb2OUDiFSNBnU5pj6OKDjXPm14spQl2dXnrR/9T6NiqOifN74kHKUu7TFXi2hcVI1SM6IyhuPYVFvjhJ0xldLTHr0aLmdALvfx+B/8VzSbQC72C5u4yztuJgxGW0rCUhsCvscSVxILEVWcMxQ1kACPYV5r2hf/CvrAvZxSUMbFo9IUGS2kAqLYNxY1zmIeYh+LOQ4mDEb5KAxjRMUbe8ESj0+iFXkm9EQOMEDDo+GgC0mg+B73QizeuYelotESfzVej6cVeV+gFSKr2PXHjHMAIX6XRLu/lqzQEfgR+yQR+rQxkACOAkbgBQ6Nvgltp97xBxO6x+3xUsgBGSPRJ9JNL9Jm3w+N2vkrj04Y3PMkk+uwxEjzosK9k7Muvrk5wS4VNuPaAERJEnTGE/8J/AcLzD8LzCARZSgMYAYwARsK9b7p7GyZeMRL0IARYxQ6wACOAEd4E5yeQAYwARgAj+Xhzjl/Nj1/NI4DAvrAvAAQAolUAIquVLIARltIYttlIoAwYAYwQYOmNoSxUsgBGACON+HsquPD3+Pv8+HuADf4efw8IZ97Wn7cTByN8lYbNV3WccBYSRAIGAgYdWy1axRtgBLsvo93j77F77D4fCSJLaQBvVLJQydKqSpa2gYGBobCb79y5U8aMGVOrbdLf3y8dHR2VY37zm9/Iqaee6jkn6cQiTruascSnrO36+te/bsh7+eWXa1efqAPLqldccotepnI6wS325ViZX69jjjlG1q5dK/63vtgX9uX2Tczbjhr+OId4IlpciF7oFWXefvLJJ6vyCLcNMR4dNZi3mbeZt4MxRVw/ARhJcClNWR0UYCR4UJJYkFgEWUar/QRgJJk3563uxyRfaJC4krhGSVyjvjDDvrCvKPYFGOEFkO0ziKOJo5sdR7OUJkEw0tPTU/UWNk51QNKOII123X333bJjxw45//zzxb3HyM0332xocNZZZ4XF7ZV/T6NdtW6qOzHTrmgEHr3ypRdLaZIBI9h9vuw+bG6gH+nHNN+4Yl/R7YulNPpgBPuKbl/skYR91QJviYORZrwZwBG03hHMnj1b1qxZI8cff7wcffTRRoO6u7vlkUceEfW7rq4uwMjbbxsaDB9OIqYDpfIABIsA3gAjjEfGozOSiSdaH08Uwa8C3vCr+FX8apyX4eoc5qHszEOAERJXwxqjOvTnn39epkyZYpynEn/1n1rPNXLkSNmyZYscdthhgBHASMUGotoXgfIbMmrUqJpjKC5IAowQwDMeCeAJ4IPda1y/ChjBr+JX8av41fz71cTBCF+lKc9XaRYuXCg33XSTZxRceeWVov6rl9RBSB3ZdCZT9EIv/3QTN4AHjBDA6/icuPZFgoh9YV8kiI0kiCyl0XtZSVxIXJhUXMi87czbiYOR+++/X0477TSPxgRY0QZvXvRSe4wcccQRRtWI+lHVIs8884zsv//+gBERyUs/hjlEneCWiTna2M6CXoAREledsY3/ija20Qu9guZSSuRNVXR8jj0/PvHEE1V5hFtbnWsxHhmPjMew6D7aeCzbniyAEZbSaE9aQRPNhRdeKMuWLTOuoSpFli5dGmkCLNuAC3JTOpN8FhJqiHIxEmrASDH6kfFIP+rMHSSIJIh5SxABIySuts3iv/BfzfZfiYMRltKUZymNMlZVNXL44YfLnj17RPW9Ah06wRqJfjRnh17o5Z8c4gYMgBESah0fHde+ADbYF/bljAIqRqJXjLCUBjACGKmeSfGrzfGriYORoKCIACtaUpc3vebMmSOjR4+WW265Rbv6hEQ/mk2gF3oBRsJSbr0gMm9+1f+0OkERfgI/kZSfAHABuHR8Dn41ms9BL/RqdgVE0P10xnZZ44m2vr6+obAJsLe3Vzo7O8OjURHjSyQdHR01j9F1BDrXUjdqdbs2PHuPPPnCJnnpjRc9zz00NCRtbW01tZChIZG6x1iXqHMprWuJCO2y9NTRPgG9Dhh1sLzzkONl2vgPGjeu97nevNh9Hv3E4F798si2++XPLz0pb75t7oXjG7SlG49vDwxI+/DhVb6qjH5i+LAR8o79D5Pjxk+XwzuPMUyD8WiOkKLN23n0X8RfjEfbbhmPzgjW8dHohV5BPr/V+SPzUG3grDO20+YAiVeMFHkpzStv9Mr/PHyT7DeqUyZ2Hi0H7DOmNgTht6VU4KXXd8q23sfllb5e+bupn5XOfWvbCeQ2WiKmq9e63/9CNj6/To4c9155xwFHSMeIvUtpjzx0uAJvD74lPa88I1tf2CRTDjlWzjh6LksBLbl0Ewvd8ciSAlNY9ErH32NfxbEvltLgJ6ICQfwqftUf6enYRFCckzgYKfJXaf7rN1+TQ/Y/TCYffCy5BgrUVeDpFzfLCy8/Ixe8/0s1j9UZvOoCBH76gd8zvU/I7Rv/S95/5N/KPiP3q9tXHIACG566Q44ZN1WOH3cqX9WKUDGC/yIgTSogDfJC2Ff57IvNVwEjgJFqb6jjC3mh4egWVy/AiMZSByXu0y/9Xn777K/kvYd/lAwCBbQVeHjrL2XaYTPl3e94b+g5OoMXMBLN2d2y4f/I2L86XMYfMEW7rziw3Ars7n9ZfvXESln4gaWAEcCIZzDo+GgC0mg+Gr3QK2jGUS+AACOAEcAIYKRWRJrmi+LEwUhRl9LctWWF7NvRKeMPfGe5sweePpIC2//ypOzu75VzT7wAMDJqVE3tkgqU33q7X268919l9gnhmkfqRA4ujQLrn1wlpx1xtkwZ9+66z5zmxMyb83D5k/IT9h3oR1MJHfgDoI8GM9Arnl4spWE8AkYAI4UBI0EPUoRA5rbHbpLDDzlBDtyn9ud460bTHFAqBf7yeo88/cJj8r+mfxEw0iQw8lLfi7LiwW/Jh475WKlsjYdtXIFHn10n7zlkmhw/6ZS6FyOhJqF2G0kR4pxRdXw0iX68RH/s2Npxow6Uwr6iaY9e6BU0iTNvM2/Xm7cTrxgBjNSNpzmgRAoARvSdcFKBDGCkRAMs4Ufd+MxaOXbsewEjLKXxWBaJqyMHiYX+nAZIipacoxd6+af0pOJC+7r4L/xX08FIUZfSUDGScAZSkssBRvSdcFITIGCkJIMrhccEjDiiJjUeCUi9hqoDWUgQSRDLnCCylIalNLb9Mw9F84Xo1bheiVeMFPWrNICRFLKQElwSMAIYKYGZF+YRASOAkSBj1oEZBKSNB6RxtQckRdM+63qx+SpgBDBS7Q2ZhxxN0qz8AYxofpUGMFKY3KepDwIYAYw01eC4WUMKAEYAI3GTc8BItOQcvdAraKzxVRr9mCnrgIu9dQBceQRcbT09PUNhkeTu3btl9OjRxq+Hhoakra2t8mf1B/X3gYEBGTFiROUSu3btkoMOOshzycHBQePv7e3tNYNW/7WSbFfQtaK06+6nl8uRE6ax+WpDaUf5TlZg5Intv5W/PvL80IfPst27x3aWxmOtdr365l/k7qdWyKx3f7x8BscTN6TAI933yOTRx8g7Dz6u7nXizI+NzkN5HI/2M6OXqQT+3tQhSvyF3ZdLr/7+fiOP0M078KvR8jT0Qi/mofB5KPGKkaABV4Q3A1SM1M0TOCBAASpGTFGaWQLIHiMMxbgKUDHiKFeEeZuvrIjQj45NN3Mesu+aZsl3kJ/TeUZ1Hu3Sj03QK9oYQi/08vumPM1DgBGW0sTNIThPQwHAiH7wkZTjBIxoGCaHBCoAGAGMxE02k/JfJNTeHiDRN/XAvqIlm+iFXkG+HCCoH5OXFXAlDkb4Kk2+M47HbniPLPiG/Qynyzce/aacNS7fz9TK1gNG9J1wUoFM08DIjjvk8yeukTPcY8T4t+fk/J7PyITbPy+n/dM91eZ39tfl9tlrZE7I7+7//vvkwX/8oFy2ynvqRXf8Xj57UpA175I7fMd7jn3ke/Lus26sOlEdM/fP4W28//tniXdRpMiu2z8vS2WRfHOO/zdpjbJN8t2xP5AJTfJDgBHACGCk9lgmsdCf08qaWMQdQ7ZefJVGr8oW+4oGf9ALvfy+KSjvSByM8FWatBKE9K9rQJHHvy6VhMhIqP4IHGlAesCIfhBZNDByQsVuTHCx/XNBYCPod+a/rZl9nwMgjLEosrznM+JcV93AgiJHL5c/XHy8eUc/sAk9123YtdpoH6eOWSqypImwNAg+NTAe650KGAGMxE3qkvJf9v0BEPpzBwlPsRIevkoDGLEtGr8abWyjV+N6AUZYShOcTFm2ZcASUUmXyHfHLhDPe+ezvy43HX25bDnNTvjU290H5X1W8qbeLlfemF8Wfo2gN9P1Epi8/B4woh/cJuXQs1IxkigYkZDKCQU9vjPegZmucfugPS4TAyOb5Lv/uF3mfn+CdI39gchlIjd+4xgT1hgA43JZY9z/IgvgWLBl9tfl8X8yf+euZHH7hzP+w4ZA5nOa1z5MFp79n7JMVc6c7QK2KQ5+wAhgBDBSe4ABbPTnNIBNtCTF1gswAhgBjFT7YZ1lhUnF0WUG9ImDEZbSpBi1p3npsOTJn3ipBGixyCKrzF6Bk0oCZiRvFhjxnOd7G+27RpqP1eprA0b0g8ikHHpzwYgNA9yWZoMB+9/Sqxgx4EL3p51qkSCDD1xK418mp1Exoq5z//sqkPRxH8ywl7s4bRpvLvERC2q4fYzH3yi/sUDEWCpk/rlybSpGKj2qExSRiMVLxPisJIkYiVh2EjGW0jAeGY/ZGY9lmx8TByNBcXlSCU8rCVbhv0oTE4x4EzMHjATur2BUjRxvlvq74Eqr4UWa9weMFB2MhO8x0mjFiM4eI34w4tkjyB5vCVWMOBDUDTLspTt+QKTg0LnynGcJkVP18r4NXqCjrv3Dyapq5DkXJAlYFpTmYBURKkaoGKFihIoRpcDw4cNrCgGoNOUpQnzP16voR/dg1xnb2H20lxB50gswojkBFh6MhLyZdZbSuPYv8EANM0lyltiYb8sNMBL2Jhsw4gm4dJwwb4L1nXBzK0bSAyOePUbCQvSQpTQeYJIIGHEvkwsCI+aGs0H7nzh7qwBGivrigMSCxILEIthJs/RI/+UIcY5+nNPKF8X4e/x9kf19W19f31BYzN3b2yudnZ01qXl/f790dHRUjnnuuedk/PjxnnMGBweNv7e3t0e6VpLtCrpWlHb9/I//KVPGTZUD9xmb8jvL1l1ea/PVmlDDt5SmsnGrbzPJkoGRp3ZslI9NvTC0Y/1jKEt27x7beWnXy2/skpWbvi8fOuZj6Q6mOl+labRiRAuMBG2+6v+3JMCIZ8z6wIixhM5Z/mJAmTvPkMrXdeyNYSMspTGX1bSiYuReOarzRHn3+Gl1bSfO/NjoPJTH8Wg/M3qZSuDvTR2ixF/Yfbn0UmPEn0e4fafOGMK+HMXQy9GCeYh5yO1LgvxE4hUjfJWmbjyd6QM8G6ZKwOd6dcGI+l5G1earYVUnmZakocaxlMaUT6cqJqlSu1JVjFjW6f3MtojYy2jU70M+1+s5xoIpwV/O8X+m1w9G/MtpvJuvrpHTZc0q87PFepuv2vuNqDOsijQ2X9UaQ0ox3lDr+xz0cqY3HR+NXujlD4iSmrft6yr/xearejET45Hx2IzxyB4jLpXjBFiAkYbyaE4umAKAEf0kJakAq2lgpGC2mvzjBHx2OPmbJHpF9hhx5ExqPLoTnrIFWEHGCYAwVcG+oiV1ZdILMAIYsUdHmeye+TEbdp94xQhfpUk0TudiOVcAMAIYybkJN9B8wIhOEkzgR4IYNMjivJgKug72hX3lzb74Kk02EkTAbnj4g18trl9NHIwUdWIu/OarDaQ/nBquAGAEMML4yI8CVIxQMRI3GSBQLm6gHNcm1HkALv0YAL2ijSH0Qi+/b2IeimYTQXoBRvgqTX6ylhy2FDCiHxQl5dBZSpPDgZKRJgNGACNxk+Ck/Jd9fxJq/bmDBDFaMoBe6EVCHR50UOnpaFPGeShxMMJSmoxE+DQjEwoARvSD26QSC8BIJkw/l40AjABGACO1h24ZA+W4NgGAiAcgWErDUhrbcpKKCwHOXi+mA3/K6r8SByNsvprLfIBGp6QAYAQwkpJpcdkUFACMAEbiJsEE8NGSYPRCr6Cxxldp9GOmsiaucX00ekXzOWXVq627u3vosMMOM9R65plnRFV8qB/1byNHjhS1S67/3ydNmhR4vPp3BUbU/93Xsb9Hvn37ds+/B11H/VtYe+zjf//734v6FrXdzqDrqHtOmTIltJ3qF93d3fLnP/+55nXUtQ855BBhj5EUspASXNINRtzjyG3nTz31lDz33HM17TDuePSPa3XfCRMmGPdyj0edcRfmBxoZj+77usdjrfaMGTNGRo0aFeqXNv/pUVn77G1yxnELSmBhPGKSCigwMn6vI2TYq/vEGo9hdlvLnqPMj8oP1Js3GxmP7uvrzI/q+HrjMUr8oN5ivfDCC3XjhEMPPVQmT55cc35vpl9VOiTRj2796UczzqQfTR3KNB7VV2n8eUStvCMof2E8mnmc0g2/6syb+FX8ar04p21gYGAoLLDcuXOnEfTU+unv75eOjo7KIdu2bZOJEyd6Tkn6zUCcdgU9Q5R2rdz8XTli7Ily4D5jk4zDuVbBFVBgZGvPo7Lg5M+HPqluSVsr7F4BiHo/WWvXS3275NZHbpIPHfOxek3n9yjgUUCBkWMOnirHHfq+uspkze7tBtMuUwn8qqlDlDgnj/4eu/e6qiLYvVpK488j3E/pzzsaje+xe/wE9hUc8pQxnkgcjBTVQa364w9l3IFT5JD9Dq0bMHMACtgKvPDqn2XHX56S8076J8CIC6Cm6Sd2v/mK/GjD9XLGe/4eQ0SBSAo8/PRqmfqO98vR40+se14ZA4YgUYqQiEV9AZSm/yLRL16ij30BKm2rBlQ64xvA5WhBPJGdFxqJ7zHSjIChFZt/bXzuV7Lj1W1yzPjpdQNmDkABW4E/bH9A3rH/oXLqlDMbBiOtsHudNylZbNe31i6S9x7+EdlvVCfGiALaCty16b/kU++7XA7av3alpLpgFu2edjldrQts6MdoASl6oZfboSad6GNf2Bf2FRyy6MxpjMdoMUBTPtdb1K/S7Bk2IN9et0hmHjlX9t/7IO1AmwPLq8ArfbvkV1u65MJZS2WfkfsBRuosy0nSoW94+h7ZsmOTnDzlo+U1QJ48kgJbnn9Y2tuG5CNHftzYw6beDwE8ATwBPAE8fuJtQ4Lhw4fXlEInqbPBLl+l0a+wYR5iHmIeSnYeSrxipKhfpVGB8ubtD8o9W1bKcRM/IOP+ytz4jR8UCFJgx8vd8rs//0o+dOTfygmHzkgsYFCbIdf60Qk+kgQQdiCTxXatWP9t2TNsj1Hl1TFibwwVBUIV2PL8Q7LrtefkUzMukT0DQ4CRFPamIIAngCeATzaAD7qaTgyQ5Xmbr9LgJ/AT+Il64Wqa8QRgJCLpfvrFP8raLT+T/rffkH07DvD03Z49e2TYsGE1+3NoaEja2trq9bnW73WvlVS77F16/a0fHBw02tve3m78Pyvt8ovYrHa91v+SdAwfJae962yZ3Hl0om9Ssggg0nRQjQZ+W155WB7svkc69zlERgx3Nom2r6trEzoDUvdaaY/HVtl9RVPrD/W8XBb0Gtzztux67Xk5etxUOfM9H5O92kdqb9qZZbvHT/DG1R6PZQHhjMfiJNTqqzSnnXZa6LSrA3+we0c+9HK0wE8Ux0+kFeckDkaKupTGX1rd+/oL8kpfrwyJ81Gfl156SQ44wAtL/J79rTffkr1G7lUzzxoc3GOBhtqQReda6kJpt+t/fvI/Rns/9nHzKyBZaVcc7RvVq03aZP+9O41EnIk5GxOzGqPPv9RtwMw4NpG38VjvGdfctVY+8KFTpaNjpOfQtP1EvXaFOcU02zWifS85ZN8JMnKEs3RGJ4hUbSXAIsBy2yz+Phv+vlZwpTO26cfW9yNLaQC7gN1qT4b/ag7gShyMBE1KTDStn2jSImvqya699lrjAa+44grj/zqDl8Qimk2gF3r5fWscv3rXXXfJ3Llz5Stf+YpceumlnkuS6JPok+gHp9U6c1qc8VgriWc8Mh4Zj4zHWj6CuJC4MIm4kHnIu0cSYCTiUhoMqHqTLcBIsFUQKEebtNArfb1OOeUUefDBB6Wzs1O2b98uHa5PKJOIkYiRiJGIkYglv5lomi+m/P2lA/FIqKPNteiFXgCI8JlBx+fkKb5PHIyUZSlNkImUNbEAjABGCPyyXyl15513yvz58+WVV16RfffdVxYvXiyXXHJJxXjL6r9ILPBf+K/s+y+ATXmADUtpGI/2eM9TQh3ko3SgAeAtW+Ctra+vz9kkw9ervb29xpvFWj/9/f2et44PPfSQnHzyyZ5TdA3bf62w+8ZpV9C1aJejio72YXpdd911xoXs0nyda6nj6UdTf/QydWA8JjMe/b7Oti+1md3DDz9c+bXy7U8++WTFfzMeGY9u22E8pjse6yX6jEfGY1nH49atW6vyCLcWOjET/gv/FeRj8av41Xp+NfGKkSJ/rrdeIFPWN65UjARbhu7EDFGOBkbQK7pe69atq1SLjB49Wnbv3l1VNVJW/+UfvdhXdPvyb04e5BGxL1MV7Av7iuNzyhRP8FUa/IQ9Rspk91QuZsPuEwcjLKUZW5Of6ARFeXMEgBHACA49Gw49yBKVz1FVfE899ZSoBFb5F1Ut8vLLLxuf1n7hhRdk5MiRfGXFEk/HR6tDSfRJ9Ou9eQobj4Ak/QpBxmP5QBJLabIdT+C/8F/uuU3HR+cpr00cjAQFAnkShEAmnOuE9SNgBDACGMluILNp0yaZPXu2sdTtwgsvlGOOOUZUZZ+qIlF///nPfy4f+MAHSPQBIx5HxrztyFG0wI84J3qcE6fKA4AabQyhF3r5xxnzUDSbQK/G9QKM8FUa7fJewEjjA46AlIC0FZUGe+21l7S3txviv+td7zLAyLhx4zyd0Yp28eaJN09FfvOEv8ff41epLKOyLNgPAJwdXfAT2fETiYMRltKwlEbH2fFmIBpkQS/0SupNCmBkeHi2xh4QFW148xTN56AXegU5FhKe6AkPS2myW4FKfG/aM/6+uP4+cTDC5quAERwnjtMfIOrYBBNNcyYawAhghPHIm7o4PhpAH81Ho1c8vdh8FTBiWw5xYbQxhF6N6wUYYSmNYUWNBMrsMRL8AhoH1biDClJWx1YJSMO1B4wARnTGEP4L/0UFRHhxmc4YYh6KNoZsvQAjejE59hXPvtgTD/uqBd4SByMspaFihICBipE4byNJxKJN8nH1AowARnR8dFz7CkslWVJgKqOjPQlPNF+IXsXSi6U0+AkqRqpnUp25g3k7mi8M0itxMBIUFNFRjXdUlt+cUzFCxQgEPj+BDGAEMEKA5fhsgA3Axj2DE68WO16N89IG8BbNJtALvfzjLE9+ta2np2co7A3P7t27ZfTo0cavh4aGpK2trfJn9Qf194GBARkxYkTYJYx/HxwcNP5vfxUh7GCda6lzaZepYFb0uvHGG432XHTRRZlql9/OsqIX7Qr2APgJ0xWn7VdnzJghP/vZz2TMmDGejsCvZsuv4ifwE8Rf2YlzGI+MR8Yj49EeBcSrzYlXW8EnEq8YYSkNS2l03kYqY+dNnTnk0cvUIU9EOchZ56UfqRihYkTHVhmPzihHL0cL5m3mbff8l4afYCkNcaFtY2nYFxXO2Fct+0ocjPBVGsCIThAJGIkWdKMXevlhTNyAATACGNHx0XHtK+wNDwk1CXXaCTUJTzESHjZfLUY/Mh7pxzwCLsAIX6XRrloIC5TZYyQ4FSCxiAYz0Ks5egFGACOAESog/LOWjk0A6KP5aPSKpxdghIQ6jwl1niuJeaHhxIWJgxGW0lAxQoDF0pA4QTdgJFoQGVcvwAhgRMdHx7UvAizsC/sCvMWJAWyQxFIawAhgpHomxa82x68mDkaCgiICrOYkPK0KSKkYoWKEksn8BDKAERJXAqzmBFi8QQyLSthTyq0M45Hx2AhIIv7KT/zVqjwN+9LP0wAjLKUxrKWRiRkwoj/gCJQJlFu91wJgBDDSiL8nwMLfk4jpxUx2BQR6oRcVEFRAhEe/fIzC1kYnNknbryYORlhKw1KaLBg2AAIA0WoAkdU3A4ARwIiOj6bSs9iVngAuAFdWgQ1LaQBJgCRAUqtAUuJghK/SAEZ0gu60iR9gBDACGDFtwD8eASOAER0fDRgBjATNIvjVYL+aVRCex3ax+SpgBDACGGkZGOnr6xsKu3lvb690dnbWapv09/fLvHnz5LHHHuqaVtoAACAASURBVDOO27NnjwwbNqzmOfyyWAqoIFv9jBo1qlgPxtOgQAEVePnll2W//fbDTxewb3kkFECB7ClwwgknyKpVq0IbpuLojo6Omg0fHBw0ft/e3l43Jq93LXUB3fi+3rXSaNfWrVvl5JNPRq86NpH1ftTJH1thX7RLjNy9nvZlta9EKkbOOeccWbRokZx44onZm5FoUeoK/Nu//Ztxjy9+8Yup34sboAAKNKaA8tO//OUv5ZBDDmnsQpyNAiiAAihQU4FHH31Uli5dKqtXrw49jgouRxpVkcRSGipGbIugctEZG/gJr59IaylgomBk5syZTJElVMC/+WoJJeCRUSA3CoQtpcnNA9BQFEABFMiJAr/61a8AI5ob/KsuZamWadg6STB6RYMG6IVe/mkjCLwBRnIyuWa5mYCRLPcObUMBrwKAESwCBVAABZqjAGCERN9taVRAREvO0Qu9gjx1mgAVMNKcubHQdwGMFLp7ebiCKQAYKViH8jgogAKZVQAwEh2MsJSGihF7QANGACOAkcxObzQsTAHACLaBAvlRADCSn76ipSiAAvlWADASHYzwVRrACGCk2u/pLK8CJDUOkqgYyfecm4nWA0Yy0Q00AgW0FACMaMnEQSiAAijQsAKAEcCI24hIXBtPXIMGpQ40UOeluQSDdoW7yzzZPWCk4WmPCwBGsAEUyI8CgJH89BUtRQEUyLcCgJHoYISlNFSM2KM+Twk1YAQwYiigKJ39uV6+SpPvCTxu6wEjcZXjPBRovgKAkeZrzh1RAAXKqQBgJDoYSesznCSuxUhc6Uf6Mc3Kn7aBgYGhMIl37twpY8aMqTmb9ff3y5w5c+Sqq66SXIKR7Svkml/Pkis/0S3XnNctF9w6X8aWc/6O/dSAkdjScSIKNF0BwEjTJeeGKIACJVVAgZGrr75a7rrrrlAFVBzd0dFRU6Gk35zrxve0y+wW9IoGuNALvdwOLU/+q2VgZP3VbTJjsVu2c2X5ti6ZP6HZs2ePrDhvnCy4TWTp+iG58pQE7r99hcyduEBWVi61VB4YulKmJ3DpLF4CMJLFXqFNKBCsAGAEy0ABFECB5igAGImeIKqlNBMnTgQkjRpV10gBENHtS+eFP0CwvECwZXuMKDCy9gwbRCg4sVDkhlaAkbp+J+IB6llulsm3FheE+AUBjEQ0EQ5HgRYqABhpofjcGgVQoFQKsJQmWuKqSuT5Kg17jNhOIulKgzSXYAQ5NjaFNVXJUz9mEIysl2varpfJVvWIUVkiD8jQVZO98ERVZVwssuzWWbL2vHHSfbEFWSr/Pl/GbrhG2m6YLDs8y2NcEGa7+/fqvjNEAqpGen48V8Y9dYkMXSXGMRtX7JCuT4wVb9WLVRWi7v8DkbmbFxhVKCJOJYxznekiRlVJl8xVz+lphxjXdaCR2a5FhmmZ15r167kybr5Tj6J+4692Me41f6Xz73YVyxKlpapdqb6uUa3j08zTFk8ljFMFc+21/yTr/vU7ssb2CsY9VH+NkwXHOn82+miCWU0z1dC5dhuWH7tAFqiqonnLnT5U7ZtuqhH03KWKuHhYFIihAGAkhmicggIogAIxFACMAEbcZpOnBJFEP3zA04+ONjrwJ096ZRuMKGCgkuBKou2qKkkYjHRbS3uCltPYQGPHlOtloSwzoIgCC+s3TJfpxtIbczlOdeJvgYbpYiylmVwBLBY0uM2CJqFgxHVddZ9a0MI3fm0wcq4FcdS5c2/YKCuPVYDHvH8FJrmvG3oPL7ByQx4DjKwVWb3mP8w2rpllwRcb8uyQyTeY95u1xoY+NZ7Ngh9mX5jHdc2xYNSG9TL9FHNRkgc0xQhYOAUFyqgAYKSMvc4zowAKtEIBwEh0MMJXaagYscdqnhJqQFIxQFKGwcgykYsXisyZKgueMhNtVb1w/RQzQTYqLlwVI2Z1hvVjVxj4qgvMygNVYWIBFhtI3CCy8GKRuccukO7K8h7nclWQwXUrd9WIkcirigijXfYmrk6FilHpoSpPzlgrbWsmy/LNXebyIRsAua5rQgF3RYX9S6cCxVtZ4jVIExpMlaWbJxsbynZfPVe6p9hampUvTt2FOtcFaVwVGeo3lefy7Jti/MYAPvd96eOy/JED5PcBYEQdVaWRAZNqPJsPFFUBEHe/VipgWhHycE8UyJ8CgJH89RktRgEUyKcCgJHoYISv0gBGACPV/q5olRlZBUnZBSMrrCTegAhWBYJ/U9MK6NBbSmOClQdk7u3XO0DihsmilmwoIOJUMwRBhkvkAZnhBTMTF4gYFRnirRipCUbmWkDEAj82GHEt+XGAh7dKw29E9cGIavP10v3pS6R74lqZtV5khqGlAiPOciXPdcMqRowlMN1yScAmstf+Px+R5X+ZJr//yVfrVIyoyhG76qfGs/na4IARq9JGzKU1UqnAKeq2tvkMBGl1thUAjGS7f2gdCqBAcRQAjABG3NZMBYSjBom+owV7n2THT7QAjJhLUKSypEKJ4d581a4ksPaw8C3NqJhRjKU0gWCkslTHrEhx9vZwGaxnj5G1MkvBAQPSWKDAAjbmvhnhS0SMRH7+SjGXtyiY4qtcsapMnHZYX8wx9umYbkIHa1mOsUtISHsNRa02G8t/bhdzCU0FMrn3//Bdt+ZSGmd/FeP6t881AMVXzniPvHTSAvnJ167wghFjv5XJ0uVeuqMAi+vfzD1IAtowfaP1lSL3UhoXgLJ0rpxfnDiKJ0GBVBUAjKQqLxdHARRAgYoCgJHoCQ9LaagYsQcQIAmQFDSdpAmSWgBG7M/juj9hWw1G7A1O/XtWRAYj7mUhQUtpKgl4OGhwL+VQfzb3GTGTdGMJz7zlRtVJl3uZT2XZiW/z1flTrU/3hm0CW3/zVfuTxjpgZOjT3c5mp+Le/yOZzVel6rPLZg8tXe+uDvHCIm9FjHdj2coGsNM3yrnzVspKS197A117WZOx9EdVFd3u31yXiAwFUKCWAoAR7AMFUAAFmqMAYCQ6GOGrNIARwEi1f6LCxlWw0NMjaS25awEYac5kxF2ao4CCHF/e8VX50ESRK664wripghc3T+6SK429RGL8+CpjYlyBU1AABUIUAIxgGiiAAijQHAUAI4ARt6VRAeGoQaLfnEQ/yNPpaG/kcykCiKy2q62vr28obHro7e2Vzs7OmrNHf3+/zJs3TxYvXiwzZ85szkzDXTKjAGAkM11BQ1BASwHAiJZMHIQCKIACDSugwMiSJUtk1apVoddScXRHR0fNe+km1DrXUjfSje9b0S71DOPHj0evOjaR9X7UyR9bYV+0S6QIfiKtfqRipOFpjwtce+21hgh2xQiKoAAKZFcBwEh2+4aWoQAKFEsBKkbM/uQNtamDLuBCL/Tye0Idm8C+HNXi6gUYKdYc3JKnAYy0RHZuigKxFACMxJKNk1AABVAgsgKAEcCI22hIXBtPXIMGoU4SrM4r49IQ9Ap320HjETASeZrjBL8CgBFsAgXyowBgJD99RUtRAAXyrQBgJDoY4as0VNjYox6QBEgKmgHSBFyAkXzPuZloPWAkE91AI1BASwHAiJZMHIQCKIACDSsAGIkORvgqDWAEMFLtenSqYgBJjYMkwEjD0x4XAIxgAyiQHwUAI/npK1qKAiiQbwUAI4ARtwWTuDaeuAZ5BB1ooM5Ls9KAdoX76jzZPWAk33NuJloPGMlEN9AIFNBSADCiJRMHoQAKoEDDCgBGooMRltJQMWIPvDwl1IARwIihgKJ055xzjixatIjP9TY8hebzAoCRfPYbrS6nAoCRcvY7T40CKNB8BQAj0cHI2LFja3aUTnUACbUjIXo5WlAxwnh0Oxc2X23+nFiKOwJGStHNPGRBFACMFKQjeQwUQIHMKwAYIRGrl4hRaVCMSgP6sRj9yFKazE+r2W8gYCT7fUQLUcBWADCCLaAACqBAcxQAjEQHIyylYSmNPTqp/HH8FJU/jhZpVv609fT0DIVND7t375bRo0cbvx4aGpK2trbKn9Uf1N8HBgbkk5/8pHzlK19hKU1z5tnM3QUwkrkuoUEoEKoAYATjQAEUQIHmKKDAyJe//GX5yU9+UjOOHjFiRM0GDQ4OGr9vb2+veZyKyetdS11AN76vd6002rV9+3Y56qij0KuOTWS9H3Xyx1bYF+0SI3evp31Z7YuKkebMjYW7y9133y07duyQ888/X9xg5Oabb5ZJkybJ6aefXrhn5oFQoAgKAEaK0Is8AwqgQB4UoGLE7CWdt93qOPUmmM/1RtOLPVnQy/aFVNg4s4KOz2GPkTzMojlp4+zZs2XNmjVy/PHHy9FHH220uru7Wx555BE5++yz5dZbb83Jk9BMFCiXAoCRcvU3T4sCKNA6BQAj0cEIS2lI9En0q31W3EQ/yPvpXMsGlWUDb1SMtG6+zPWdn3/+eZkyZYrxFmD48OHGf/39/TJy5Eh55plnpN5AyvXD03gUyLECgJEcdx5NRwEUyJUCgJHoYKRe/KiT1PHmvPE35yTU4a4G+yqufQFGcjXFZquxCxculJtuusnTqCuvvFKWLl2arYbSGhRAgYoCgBGMAQVQAAWaowBgBDDitjQS6uIm1ICkYoAkwEhz5sZC3kXtMXLEEUcYVSPqh2qRQnYzD1UwBQAjBetQHgcFUCCzCgBGooMRltKwlMYe0IAkQFKQc0/1qzRD6nMzIT+6Nz7nnHNk0aJFfJUms1Nzeg278MILZdmyZcYNqBZJT2eujAJJKQAYSUpJroMCKIACtRUAjEQHI2y+ChgBjFT7FZaQOZro8olRo0bVdNBsvsoMnrgCqmrk8MMPlz179sizzz7L3iKJK8wFUSBZBQAjyerJ1VAABVAgTAHACGDEbRtUQDhqkOg3J9EP8k062qvz0gQQWW0XS2mYzxtWYM6cOaK+C37LLbc0fC0ugAIokK4CgJF09eXqKIACKGArABiJDkZYSkPFiD1+AEmApKDZJE1g09bX1xe6lKa3t1c6OztrznDqSyTz5s2TxYsXZ24pzUc+8hF59NFHmaFRoDAKnHjiibJ69erCPI/9IE8++aTMmDGjcM+VxQd66623ZMSIEdLW1pbF5hWqTd/+9rflYx/7WG6fSSV1c+fOzW37aTgKBCnQ1dXVtHhVjaElS5bIqlWrQjtDxdEdHR01O2twcND4fXt7e92YvN611AV04/t616JdTnfQj44W2JephY5NMB6jjaG09Sp0xYgCI2rvE5VM8oMCeVdAQT71xZ+igpFzzz1XHnjggbx3E+1HAUMBtf/S7Nmzcw9GlM9RiSQ/KFAEBRToa+aeeFSMmFZD6b6pAxUQjhfRsQn0Qq+geSfVipEib75qg5GZM2cWYT7nGUqugE6AlVeJVMWIAiObN2/O6yPQbhTwKPCpT32qMGCkiDAWcy2nAs2OC3XmbRJExxZVwsNSGkCSbRGAEcAIYCTBubrZE2CCTedSKFClgE6AlVfZACN57TnaHaYAYATbQIHsKdDsuFBn3gaMeMEIX6UBjABGqn0nfsLrJ8aOHVtzgomrVymW0lAxkr3ghBZFV0AnwIp+1WycARjJRj/QiuQUAIwkpyVXQoGkFACMmEqmWYoe1Fc6SYrdLsAIYAQwAhip5fPT9F+AkaRmW66DAikrABhJWWAujwIJKgAYSVBMLoUCCSkAGMk+GGEpDWAEMAIYAYwkNOm5L9PsCTCFR+CSKFBRADCCMaBAfhQAjOSnr2hpeRRodlyoM2/rVFOw14Jjo+jlaJHmm/Mgr6CjvTqPdpnqoZepQ578FxUj5YkHeNKcK6ATYOX1EVlKk9eeo91hCgBGsA0UyJ4CgBGzT0hcSVzdozNPiSvAJtyv0o+NA1TASPbmbVqEAoEKAEYwDBTIjwKAkfz0FS0tjwKAkeyDEZbSUGlgeyQS/cYTfUBSNJDUNjAwMBR2ys6dO2XMmDE1Z8z+/n6ZM2eOXHXVVZK1TU6bPQGWJ7TgSVuhAGCkFapzTxSIpwBgJJ5unIUCaSrQ7LhQzdtXX3213HXXXaGPpeLojo6Omo+ddIKoG9+3ol2qgvTUU09Fr1Gj6g6FLPejTv7YCvuiXfrgrYz2BRip63Y4AAWyoQBgJBv9QCtQQEcBwIiOShyDAs1VADBi6p3lhAcwQuJqe4UyAUGATTbsnqU0zZ2TuRsKxFYAMBJbOk5EgaYrABhpuuTcEAXqKtAKMLJ06VJZvXp1aNt0NmhMOkHM8h4jLKXRTxCz3I9jx46tOR6xe0ce+tHUQscm1HFp6gUYqTuNcgAKZEMBwEg2+oFWoICOAoARHZU4BgWaqwBgxNQ7zcQiqEezkPDQrvCxVibwBrDJBoDI6ngEjDR3TuZuKBBbAcBIbOk4EQWargBgpOmSc0MUqKsAYAQw4jYSgI2pBmDEsQodm0Cv4uoFGKk7jXIACmRDAcBINvqBVqCAjgKAER2VOAYFmqsAYCT7YISlNLzRt70CAKK4ACLI8+tAKXVemhVvgJHmzsncDQViKwAYiS0dJ6JA0xUAjDRdcm6IAnUVAIzEByP9A33y5Aub5eU3dolIm3GhPXv2GP8fNmxYTe3fHhiQ4SNG1O2f3btfk127dslhh00OPVbnWmm0a/TofRt+xiK0a/Te+8vkg46Ug0aPC9UjzcQ1qwk17QofHnkCXICRum6aA1AgGwoARrLRD7QCBXQUAIzoqMQxKNBcBQAj8cDIA1tXy6//9AuZcOA7Ze+R+1XASHN7j7tlQYGBt/ul55Vn5NDOd8rfHP+/ZFhbe1WzACOmJFmogADYRAM2gJEseBnagAIaCgBGNETiEBTIiAKAkYx0BM1AAZcCgJHoYOS+J1bJ1hf/ICdM+pCM2ms09oQChgKPP/+g9L35inzylC8ARkJsAjBiCkPFSEacRrMnwIw8Ns0oqAKAkYJ2LI9VSAUAI4XsVh4q5wo0Oy7Umbd1kqdWJRavDfxFlj/073L6u+dL+7D6S2Fybh40P6ICG5+5V4446CiZfsRHPGdSMWLKoTO21XHolR292vr6+obCxkFvb690dnbWHCb9/f0yb948Wbx4scycOTPikEr38GZPgOk+DVcvuwI6AVZeNXryySfl3HPPlc2bN+f1EWg3CngUAIxgECiQPQWaHReqeXvJkiWyatWqUDFUHN3R0VFTLF0wonMtdSPd+P7B7aulf/BNede4k7LXmbSo5Qq80rdLHn1mrXz6lC952qJrX1m1e9pldmcZ+5GlNC13KzQABfQUAIzo6cRRKJAFBQAjWegF2oACXgVaAUaWLl0qq1evDu0KnbfKumBE51qqIbpvqLs2fVcOPegYOWjf8ZgSCgQq8IvHvi9fPON6aR82vPJ7XfsaNWpUIkAwabunXWa3lLEfASM4OhTIiQKAkZx0FM1EAREBjGAGKJA9BQAj0RKe2x67SQ4/5AQ5cJ+x2etMWpQJBe7c9F/yLx/+qoxoHwkY8fUIwMYUpFVgNw7gAowEupUeWXHeOFlwm/XLectlx63zhWkhEz64tI0oJxhhLJbW4HP+4ICRgA7ccI20TV9U+cXS9UNy5Sk572ianysFACOAkVwZbA4aCxgJ7yTACGAkU0M43gS4Xq5pmyEbV+yQrk+YKKTnx3Nl3O1zgSOZ6t3yNaZ8YISxWD4rL84TA0a8fWnMo/OnygNDV8p041fm+BbgSHGMPgdPEi8ujP9gOvO2TvLUqjeuVIzE7/uynAkYAYzEqcwIUk3HFxp5eU+PjB1bu1xB51pBfpWKEX/PqDdaN0z2QZAe6dkgIqeMNapGzABvpXnmkgdk6CoV5plvtrvnLJeN8xeI+q39NsxzvOsc49+fusQ8f/sKmTuxS+Zu65L5E0TE/Watcg9XY31v3kTOleX2uVbAab6XW1oJRKvaYf1Orm6T66dYIMhoR7dcMnSBdJ+3UOQGqz3q3y8WWWZUzpgBrXl913192q2/uk3WnqHeCKrjr5fJVvvUv88QU7cwbaoGTNibRqO9pt5Ga2ygpdkWQ+c1s2Toqslm/13se4Pp+33XHFOn6iDfGKqea3iBmrvywemTKBOnToAV5XpZOjZw89W8jEWr380KM1ffhths2Dg0vIjLt1Rs2XN9q9cMn+CzWc8YFTHG2WLfuDDGrjMWw+zfY7u+MeZ5RpcRudteqQQIGZ+hGlh9vvzYBbJAtd1Tref2Oy6d3fdwH69ZneBti8+fuaob3L7Ora3H77j0AIy4PYzXN1Z+s71H1ovI9AlqZq09r1TbhPt491wUPt/YPtocq+45026Rr0LNM8eHjU9/O6x56ANrrbnUBEHKZox5dvLN1pxj4aHKPClWHGDPZ7aN+7RzjXOpEUPo2GigHtu9VT22fS+ThU7c49Ol2td0u2IES1tjbM6StVrVuCFjPYFJCzBiiqibWABGEjC6gl8CMBLewTrJeZTxWCQAEaRaFvQCjPh6xp20B5q6J1lzByxWQCXWshsjKBcDSkx2By9G8LdWZnn+3UxwFtxmB2ruN2khAWVVO2yIYR7vSeCtahcVRC2UZVYljNOO6ZXk3wIVBqxRbQoCI2ZgUwEI7nbowAg76DISOwlJ0syA0fOz4Rq5Rq40yq4d4CLSs2G9yCnTzWVOUdtiAygtMGKEtlbfzZK1Vh96W+rqqwkWsLETNZ/GTj/oz5hlAyO5GouGDZnjx+7b9RvWy/RTTAtxQ1APEHX5A2McWj5juudturIr11gMg3lhCZMHhmiAEZ/tdrvBqbu9HtN1+RN3O0LGpyehq9JgkQWV3b5MQvya6Y9sf1dJPj8xVsL094+4nh9fI2s/cKXMnxCmsw2+rT4QGx6bCa+7z93XBoy41PCD/yq355vn/L58epBNqOTbgXxOP7j+3TPfWPObXf0ZAl49gNzlt82XFeac7h2fLtv32IOyWXvcusadapPlL5QMYS8QHD8RDkCdceSLITRt1ONjPc9Xbddhfqs6vnGBVx+sle3rZb1Ml+lq7vVD2opNhMcwSSxnBowARvSjLo7UUQAwAhgpErABjPjs2Tv5Vxt79ZtOu2rEX3HgBEKzfu2qMHFVNVTudcZaaVszWZZv7jIrNHxBjR6gCQjAVPBRqQAxAU0gGHElJqp6xKzycL3hUkuKKgHOZLm5Ui1it8wCOgFvmsw3x7YWy0QuXigyZ6oseMqu0ghK+KrBiNLq5sldVWDEaEHQG+Oqihq7gqf67Z5Z9WMHlo7aRtvFG8Ta95oaWP7tBPez1rTJ2inLZePtdpWNHQjOkEUx96wpGxjJzVg0TMayK3/fBlR+6SUY7vHnTrAsAOiCeZW9kFQzrPsrmGFXi1RGqVFNFfAm11d94rfdUKAa4JjMN8e+N/EB47MmGHFV7Dla+SBqxa8pSOlKxPxtqld5ZySmc6X706oyThOMTAhLhL1pG2DE3Rk+IFdlOwF+2a7oUPNKqE3YlYvqgnaFRdh8M92p2rCWyQbM8N7KwcCXBk6lh1lpqcaU+bLDD8oqsEZVj9gVl6452a4kMeZcG0h6GqWeSVVvuvY8c43zyjjyxxBaNup/6eLtIz/w88c+dkWbvzJFNa9S7eYHI8azuatygqp2fLbi00snUat1DGAEMNKoDXG+VwHACGAEMOKyAVX2cs4558iiRYtk5syZmfIXsSbAOm+RLuh2LX/xPG14kGGAEXvJjBEUmDDA/Pe5FhCxoEFLwIj91uoBkelOgOcBDpVgTIGRkESkXsXICguIGEGc+YbdGyS5lyZ5TclJXrwVI2ZQZgXESVaM2MHYepEZrrd79hInZ5mDu52u5VQKiNwgsrCy/Mg5LuwNc73BUzYw4qkAqojjjLPMjEVXxzl9a1Y4LLAqyNwgIGkwUqneciUh3iqPGgmqv/pELQUMsF1vUlRnKZivHUHjM30w4q3g897PP2Zvlsm3qqRWF4yo872JfJA/AIwE+MagpYoG9NCfV0JhWcWWLYgWMN+4K4qC/W1A5YqrGsyZx93gMhyM2C8ULpnTJddXqjW9y9wMpKNAuwFG1DJWew8Wu4X1ltIExBCVigwHHFXbaAwwEhDHTP6BaymuX1Q/GLFApfeFibVct3IuYCTINtljpF6ExO9bpQBgBDACGCkyGLEC3tDNV42JfaO1n0d1qfeCY609R0KX0vjAyPyV1tsVf9mtvSmdt6y0In2SS2nURbevkGsu7pJFx1p7noQGONYa4YDnNJYCuN7seUuEVYDmAhg2bPCXKrshhDtQOq9bLrC+DOReSuMpnVeQZLNrKVNoW+rvsVCptPGAEftNsW//FV/SXlkSpSp/LDDifusOGKmeRAL3GMnJWHT3px+MmNDCStKtMdO0pTSVjS7dS/NqL6UJsl1zTyEbmHqrJSo96U6AQgCNATGt8Vl7KU24f61eIli9lMbcv8hdwefV32N9qq0/mCxdFUgbVsHmhSbBfR6tYuTRRx+VE088sVWxrNZ9k4SxJlwL23zV10fuZR2hc653KY2zX44CI8HzjWfvHN/SEVOQcDASfSmNaQ8K6l+/WWSuvV+XT3n/PGnHHk5bfctX/UvmAmMI71KYsDkn/lIafxxj96vb11jVnO6XA1VLpOyxXg3RgpYDN2MpzXPPPSfjx4/XGh86B+mMIZ119YARHbXrHPPI9+TdZ93oOeiiO34vnz0pgWuX+BKAEcBIocBIT0/PUFiX7t69W0aPHm38emhoSNra2ip/Vn9Qfx8YGJBPfvKT8pWvfKUYFSNmKOPdOMxXHu95e+rbfLVLzpWVt5lbgWptvloJFH1vK8M2FLQ7KxSM+NtvwghjHfD8lZU2Oftl2G+nQvYyse/X8Oarri/92DDk093eN2RuSFIxyqASa0Ndc623q1R+6Qq18a31xq1e9Yp7k9uQZQnepTRmsF35gkKNoLoCx0I1Y/NVv88JBiM5GYt1Nzs+V5art9e3m5s6h0KBwM1XrcqT23ybugbti5PA5qvVtutLykL3GPG+Ba9svhoyPsP2XTLH80Y5F/AYsQAAIABJREFUd95KWak2yNTZfDWi/pXkqmpTWcsq1T0v7pZx0xc5SwLc1SQBSzuC9gwKqxhZt26dXH755bJt2zZ5/PHH5a/+6q8yG1LrJHVRGu9fjuH9XK/b1/s3wQ2yCf/c4N2jq/JywzevuJd+VH8uuAYYCRyf1tI0l51WQYjAKlRHNTfo91Zpam6+GhRDaNporWUt9ZbSOBvPh230HABG3GN1yXJZvnlB9YbnVTFYvPkyzC7DKol/8YtfyGWXXSb9/f3y9NNPRzHrmseqMfTlL39ZfvKTn9SMo0eMGFHzOoODg8bv29vbax6nYvJ611IX0I3v7356uRw5YZocuE8SWCoxWeNd6JHvyef/fK58c85BxvmP3fAeefA0wEg8MZ2z7nzsZvnEcV+Q4cP2qvyjsq/Vq1fL4sWLZerUqfLf//3fxu9ULql+7Pyxnq22yu5pl9mVun6iSHqxx0ijHqFyfkhlR2LXT/lCCa/jTa61QW+oldZ2+Xtyd8r6lZJOUrL0vOFgJE4rcz4W4zxyUc4JBI4pPVzg/gfr5RpXdVojd/aDEQVEVIL02GOPiXr7+6//+q/GEtQs/2TC5zTTJlLojPrLd1K4KZcMVcAPRhQQWbJkiag5SFVu3HjjjfKZz3wmMQV1xhAVI4nJXftC9cCIu6LksuXyh4uPN69X9e/j5Y5//KBctsp9u4tk+R0iC74zXu7//llykOwyjtn+ud/LZ8VfqXK6fOPRb8pZ45r03Cnfxl8xcsstt8hVV10lr7/+uvHfnXfeKR/84AerWpFluy9SBURQ9+tor87T/XpVkfQCjCTmMHKcjFlvdYP3zUhMoJgXAozYwukEWDFFbvlpgJGWd0E2GtDMJLhJYOTggw+W//2//7cBRF577TVD53322Ue2b9+e6WoR1c5M+Jxm2kSio8DeZDTZiodEm1jCi9lg5NVXX60AkZdfftlQYsyYMfLCCy8kqorOGNJJUlhK03i37Lr987JUFgVXjOy4Qz5/4ho5wwAWJtRYM/s++eac5+S7YxeIGEtuXLDDWH6zSb479kF5X89n5ASjea6/G9d7Ts5Xv1NgxQNMloosKR4YWfF/f2KsHlDz3K5duwxFZs+eLXfccUdg52XZ7ouU6ANGwn1HkF8FjDTua7kCCjRFAZ0AqykNSeEmyYKRFBrIJVEgogKqYuTwww+Xr33ta0Z5vv2z7777GuXESe5jELFp2oerwPWII46QtWvXap/DgSiQZQUUGDnppJOMypC+vr5KUxWsVOXghxxySKLNV2Oot7dXJkwwdsQN/HEvVW/05rrXUksU6i3LUdc678pZcub7/64QS2kUGOk69JuVPUU8S2k88EJEHXta96flD5/Y7gCOqs7xgxHX8hxVJXL/+8yqkxKAkQe//4zce+86eemllyoq7bXXXjJu3DjjBYC9FYP6v/2fsi9lg+5/8/9ZVZyoD3yoastaPzqQRZ1fxgqIIN3Qy1QFMNLojMP5KNBCBQAjLRSfW6NARAUUGDnzzDONN9DXXnutAUfsihEFRR566KGIV2z+4Rs2bJCbbrpJ7rnnnubfnDuiQAoKKDDy+c9/XjZu3CjXXXedcQdVPaJ+Tj75ZLn99tsTvasaQ//+7/8uP/7xj0Ovq5OkJF0xsnPnTqNCpl6yue652+SoCe8tABhR1R7eSo00wIgBQe5/nyyXBc7+JSUAI2eM+6T823U3yMqVK0UBERuQfPzjH5evfvWrxssA/3/K7keOHBn4O/vYP/7xj8Y4VeO1nq3Wq/IAjDgK6vicsupFxUiiUyAXQ4H0FACMpKctV0aBpBVw7zGiNkT81re+VakeUW+mv/GNb8gFF1yQ9G0TvV6RfU6iQnGx3Cjg3mNELaFR4/L666+vtF/tj/A3f/M3iT2PzhjSSVKSBiO6b85ve+wmOfyQE/IPRtTSlsUii4z9P8wfDxiJsJTGXGKjrlJdMSJqb5EblsqabxxjLqNRNyoBGPmXD39VRrSPFAUyFAj52c9+ZlRgvfnmm7JlyxY59NBDq8aUjt0/8sgjBsj89a9/DRh54w2pB39a5SeK1C7ASGLTHxdCgXQV0Amw0m1BeldnKU162nLl1igQ9FWat956S7797W/L1VdfLXv27JFXXnmlNY3TvGuRfY6mBBxWMAWCvkqj3m6rcakqu9SeQM8++2xiT60zhnQSxFYlPMUAIwpgLBDvh3rtLr5IlrsBhv05X/fmqwY0uVzWqFPO/rq1uar6SxAYcS3DcW/eWoI9RhQYsX/uu+8++d73viddXV3y/ve/X+69917ASA2vogsqiwQgguTQ8YXqvDT1AowkNv2Zn6xbe8aQzFpj/v/KU5yLV33CL8H7cqkmKmBv2HiDyMKLRZbdOl+a9RE7nQCriUokeqvmgxF7U99ZsrZtrcxSn36uPJHv09mJPikXa6YCtXxy2u0I+1yvuq8CJHfffbecffbZaTejoesX2ec0JAwn51aBsM/1qgdSgGTr1q0ybdq0xJ5PZwzpJAOAkUa6JBhgGNUd/7hSxn/f3jy1kXvY5/o3aE3imtm+hv+rNO7EVX2N7ZRTTgmsdNCxeypGnL7X0atVfqJIwAYwkqC/CQzCrS++uG+zdL0XmiTYBC6VtgKAkVQUzgoYUWN4xmLPaJUHPNAklcfnoikpkFUwktLjJn5ZnaQu8ZtyQRRIUYFaYCSN2+qMoSwnPMWpGHF/PcYNMZIEI1ZliqeqJA2rytY1a4GRWi3VsXvACGAkyIZSrRjp6+sbCjNctZN2Z2dnzRGoNpSbN2+eLF68WGbOnJmp0drsCbDnx9fI2g9cKbN+bf5//vZrpG26GInV5B/PlYWyTLo+0S3XtM0QqcAR+5N+SrpzZfm2Lpk/QURVmIx7aq4s37xAFtwmIksekKGr1Dtt9aZ7hiyat1x2WNUKZjJnnavuecNk63fmsea9zPt0z1kuG+cvkJUi4gY0xv3mq38VqXy21w91qu5pd7f9OUJ1v+tlsvUMos5fM8tot/k8l5jPoODCxC6Z635W697Oc/pNKUAnQ99FngPPXbFJ5t7+FZEbTB2Ne7kqO9yJr/mcZn94rmI85yxZe944U3v1U3n29XLN1SJXXiXW/506g7SNXyfASrsNaV2/+WCkR1ZcvVZmXTVL1hr/ny/dahyJGmeTZcV5C00bco1ho6fdY6IyJsPHlj2uKmPNsP0FstI4V91nnHRfbIJS49jb55pjV93nhsmy/NgFskCBGtfYq/gAozOcT4G6x7DxK7t99j2tzvOM74qvcCrerjzFO46NMWPo4vI/pqeo+KsquwjQqap9qvU/Xy4b/69TeeWprPO023xO5UdtP1XxPsq/TbB09T1jlU8O/zBE4qZdq2Ik8ZuldMG8+By3X687rwWOY3MsVvy9e2wFjnlzvLghqjmuxDOm3fOPhM6Btcabt2O9Y8g9/qy4wOcTRKLMm8dXfJHh5wzf4JsHdfxKSraY1GWbHReqMbRkyRJZtWpV6COoOLqjo6PmI6qvyKifel+S0bmWuo5ufP/zP/6nTBk3Nf97jCRlQFynSoE7H/sv+cypi2VE+16V3+naVz27f/TRR+XSSy+tuwF40nZfr12tGo+0yzSxpOwrqB+pGEnRydlvK+2kxwQjY83kygIGnqTDCMAckDJuvliJhxtw2AGQnRCZZf9dIjLXTuSsZMdI9BbbAMQKkMQCKq57TXf/2QIvBkwRN2RxLy9YL+s3TJfpxlIhKyk0kjsdMGIHoEEgx30tb8eE6aRSNe8yJd8yCBcY8QSmxnO6II4PoMj29bJepst0I5HyHZuizdS6dF6SlDjyNB+M+FtpL61RS2q8NlQZx0bybQM901a75jjJ0IKAsWUn8m4YMfeGjbLyWAUJXWDETuxtAGIlY2aSV30v875jPTCl2r7NJUKTN6wXOWW6ueSrkvA48MUNWM0lgC57t+FjAMjxXMstpwd8uttuLjpz+0U/uHTGsgKWzvj0gFX/NZQPCHvGOMaY0DmAkYSErHcZ9/xl2F63XKKqvMLmNcO+fS8MLDhp+nrX0rowW/7AWuc+njlIB4z45sAJYeOtGrrboG/+BLeP8o4xN2A1fIIPttrj3b+81/13NUavnxIAetwvOzI45uqZivp9K8DI0qVLZfXq1aHN03lz3qoS+WJUjOhYBsfEVYCKkXDldMa2kUn19MjYsbUX5utcq1V+gqU0LhtQHaW+Mb1o0aLSV4xUpVrWniPhYMT7xtidgM/6tavCwkoEzEDFTBhkiYic0WW+Kf2ByNzNXc4bbgVGrD0w5h67QLqNZMcPHZxgLPRek2/2VmRU3pCbT1r9ls791spSwzqnkticsVba1kyW5VZ7jXvb1SK2gL77eOFLNajwB3hOUDfWUzFigyJ3P1USVj8YMQ4KruaJO3k0eh5gpFEFa52vAUY8oNCu6vIBDgMW+sfWVFm6ebJccKuqSpkr3VOmyoKnVCWVM/6NfYmmLJeNt1vVE26AYSVeZsWVVAM9KxH0V1NUbFs1yV194YMvblVMEGO3f5nIxQtF5tjtVff2VVcFVY2Ett1M9DxgxAcdK2PZSDzNyjbnx6mO8V7DOiLoGdM0mTrXBow0R3w/NLPvGgTTjDnUBzW8rfSBkZrj0AEozhxkghFP5Yk13irg0jcHzq+AEf94qwYj65X/+LSqhvS+qKiC/JZPkArgqA64q/Y9q8yBqkrEqpgz7uNUtblf6hi6ZWzM6VgcYMRUSTcRA4zoWFW5jwGMhPe/DsyIMh6LBCCCVMuCXlSMpOnPfBUg1UtpYsAKC4xMXj9XutZMlmVTrpeFconMvf16DxhRJfgKiDgbwca4lwIjQaX21tttqSodrlcxopYGKYBjBYA3dIkfygR3R3jb7WVHlWocf7Cm/m4FpgqMmHApgMr6wYjnjT0VI2kOE3Xt1leMWKCv1lKa0CSpPuB8QK6X7k9fIt0T18qs9SIzjIox6zy1vE0BEfeGvnHBiL1czVX1MvkHqnLMggpRKkZWWEDESORUe31QJswoIoERCzC54KgBdGomr364YkPagGdM23BrXB8w0hzxWwNG/MvK7CWo9SpGqufAChipGm9+MKLmwZtl8q3+qraA6sc4YMT2GRfPla4b7OVt4WDEfDGSrTGnY3GAEcCIjp1wjL4CgBHASJGADWBEf+zHO7LO5qu1l9JMtTZ+9C+lUSXmKsm6XjbOU0toHNBg7omwqLK/gPNm1ap+ONbaKyDyUhpXMmKAEatc2XpjNNXzptna38O/x8j8ldb+JSp4dO/hsNFaMlRddm+Lrr+UxtdN/qU084M0rd6LpGrJwXS7jfHMIImzqBhJQsXa16i5+WroEhHrLXHA2DKqOJ66RHYogHm7mEtoKqDBV1Ivrv1wjPEZNC7Me9VfSuO8UVZgxAaCxvNtdi2nC91jRFWGuJIeF8hZEORD3LJGWUrj6w7vUpoZstGAr94lQwpr+itG3FVinmdM32RC7wAYaZL4VUtprOVunv2BqpejuvfesseT9lIayyZtIO+vGLH3DaraYyRoDjQqRoLGmw+MqHH1g8nSZez1E3MpjbVUt3oJqtVXG64RtdRP5ljLfj1LZa2leK5lwIF+pUndHvc2gBHASFzb4bxgBQAjgBHAiMsGWEqj5yrDP9dbY/PV20XOvW2lWU7u2XzVXHtvvAk2khxX6asRDDpJvB+MdMm5svI2s0C97iZ1oZuvuto8b7mxQWSXa5lP6OarFSjh3cPBs6Fc1TIaW9/wZS01P4Vcd/NVq3qkaimNa1nQkuXGJriVYFevyxM/CjCSuKQhF/TtU+M+qsbmq0Fjq/I2+9PdxtIQAyCqJTlBoMFtgxYYOXfeSlmpNgBuZPNVV5uXrlCbL7v2YKgBRmwo4S2fdy+Xi7b5qhty+j9nXhnllU2qrWVwleU0zjIadWzVUpqwZ2yWyQTcBzDSPPEDNw+3l6D5NxVXzQpdAuJbSqOODRrzAVVRJiSpUzESOAeaYyp4vFka+jZQrijr3hS8ssyteqzYm8T653xPpaVxUX91ZI2lNBkcczoWBxgBjOjYCcfoKwAYAYwARgAj+h4j5pGeL1TEvIb3tPBqjEQuz0VSVwAwkrrEMW+QwtjybBwZs1mc1lIF8gJGduzYIePGjQvUqsg+p6XGEfXmgXtgrZdrzus29i6qvWVfhJv5gE+EM3NzKGAkBhgZc4IcODoxK8uNrdBQPQXufOxm+ZfTv+b5Ko3uHjb1Emo+1+v0gc7+G2y+2rheLKXRG/dNPwow0nTJM3/DIicpWdhjJL4BAEbia1fcM/MCRqZMmSIHHHCAqC9nnHnmmZ4OKbLPyZXlNQGMVH1aPFcC6TcWMBINjNz7ZJe0DRshkw9+j77IHFkaBd4YeF1+vaVLPn/61z3PnBcw8rtfPyFbHu72tH1oz5C0DWur3YdDQ+bv22ofp3UtERl8e1Dah7fXvKfWtUrcronvGivT//qEioZxQRJgpDTuiwfNuwJFTlLyDUbyblm0Pw0F8gJGvvOd78gXvvAFGTlypEybNk0uu+wy45Om6qfIPieNPuea2VcAMBINjDy/+2m55/GV8oEjz81+59LCpivw+PMPyei99pYz3/2x3IKRF7p75R1HHNJ07bhhcgrsev4l2WvU8GTAyMDAgIW9qhu4c+dOGTNmTM2W9/f3y5w5c+Sqq67ic73J9TFXQoEqBYqcpABGMPiiKZAXMKJ0V/P8iy++aHTBfvvtJ+9973sNQNLR0WFUkqxevbpo3cPzlFSBVoCRq6++Wu66665QxVUcrcZarZ+kS+R143vVrp9v+oEMDg3JeyaeWlKr4bGDFPhz7xPyxPMPywWnXiEdI/b2HBLFvmqpq5bSfPGLX5T77ruvZifoVAeoC/jb9fvfPCk7n31Jjpp2OJ2cYwW6/7Bdho8cJu+bfVzlKeL61TbASI4tgaaXSgHASKm6m4fNuQLNACP/8A//IOvWrZPhw4cbarVZZb32/93/Vuv3zz//vPzlL3/xKK4qSFQliQpMASM5N0aaX1EAMGJKETVxVXDkxd075NDOo2TfUQcob4NVlVSB/rdel55XuuX1N1+Rvznu0zJm33dUKRHVvsKkBIyU1MgiPnaiYGRoyF6QVN0K3TVi55xzjixatIiKkYgdyeEoEEUBwEgUtTgWBVqrQDPAyBFHHCErV670VHbaU7p7ag/6s/vf5s2bJw899FBFMPWW+NJLL5WTTjpJli1bBhhprSlx9wQVaAUYqVd1pfO2O+mKEd343r05ZveuLfL4jkfkL6+/KENiFpvbfsQNY4O6a8+ePTJs2LC6PTkwMCAjRoyoeZzOtWiXI2HSeu3bsb9MGfMeOW7CKaH9FMe+gi6W9uarao+Rnu5eKkbqjsxsH6DASGJLaQAj2e5sWocCtgKAEWwBBfKjQDPAyJFHHmmUGId9VUZHrVWrVsnf//3fy6uvvioqCVJAZOHChQZsKbLP0dGGY4qnAGDE7NOkEtc0gM2bb74pkyZNCjW+vICkoAdIQ6+xY2t/MSjPegFGiueD03giwIimqs2eADWbxWEoEEuBIicp7DESyyQ4KcMK5AWMTJw40Sir/9KXviQXXnihHHzwwRVVi+xzMmw6NC1FBZodF+qMoTwnrmkk+k888YScdtppgJFRo+qOhCwDriSADWCkrglwgIgARjTNoNkToGazOAwFYimgE2DFunAGTgKMZKATaEKiCuQFjKxfv17e+c53ykEHHVT1/EX2OYl2NhfLjQLNjgt1xhBgxDEflegDRkR0bEKpBhgxbSeuXiylyY3rrtlQwIhmPzZ7AtRsFoehQCwFdAKsWBfOwEmAkQx0Ak1IVIG8gJFaD11kn5NoZ3Ox3CjQ7LhQZwzpJHVpVGYk8UY/jXaxlCZ+oh80EPNsX1SM5Ma1trShgBFN+Zs9AWo2i8NQIJYCOgFWrAtn4CTASAY6gSYkqgBgJFE5uRgKJKJAs+NCnXk7z4lrGmAkq8CGdjUf2ABGEnF7hb8IYESzi5s9AWo2i8NQIJYCOgFWrAtn4CTASAY6gSYkqgBgJFE5uRgKJKJAs+NCnXkbMOJ0bdGXhgCSnL7WsXvASCJur/AXAYxodnGzJ0DNZnEYCsRSQCfAinXhDJwEGMlAJ9CERBUAjCQqJxdDgUQUaHZcqDNv6ySIZUqoWUrT/MqMrNoXYCQRt1f4iyQKRvr6+syPkQf89Pb2SmdnZ01B+/v7Zd68ebJ48WKZOXNmpsRv9gSYqYenMYVTQCfAyutDA0by2nO0O0wBwAi2gQLZU6DZcaGat5csWSLqs9hhPyqO7ujoqCmWbuKqcy11I934vhXt2rp1q5x88snoVccmst6POvljPfvauHGjqLm0ra2t5vgYGhqqe4y6wODgoLS3t1euNfWI6XLB/M/KUdOOyJ6zokXaCigwMmyEyLQz3105R8cXBvnVtiFlTSE/uiVt55xzjixatAgwot2FHIgC0RUAjETXjDNQoFUKAEZapTz3RYFwBVoBRpYuXSqrV68ObRQVI440fJXG1ELHJtRxunnaqDqf/tUFb61ol3pGN8wIGkg6SbA678UXX/R8kn7rxu3S1zsgR007HLeZYwUSrRgBjOTYEmh6qRQAjJSqu3nYnCsAGMl5B9L8QioAGDG7NcsJNUtpACO280kb2PC53mK4ecCIZj82ewLUbBaHoUAsBQAjsWTjJBRoiQKAkZbIzk1RoKYCzY4LdeZtnbfwaSeIQaLRLkeVLIMkvpYTHyQBRooxYQBGNPux2ROgZrM4DAViKaATYMW6cAZOYo+RDHQCTUhUAcBIonJyMRRIRIFmx4U68zYAAgDhN24dm1DnAGxM5eLqBRhJxK22/CKAEc0uaPYEqNksDkOBWAroBFixLpyBkwAjGegEmpCoAoCRROXkYiiQiALNjgt15m2dpK5MFSMspYmf6AcNEuzr/2PvXcCsqK68/dU0l0bb8dIEQUDFEC94AzQaNIKimETHGECiQjDezcTEECRoPhEmSL58yahjnElCzDgm+f8xt8HL8EUn4BBNoqgTETUxGmWIARSRFi+k09o2/c2uOnVOVZ2qOrvOqTp1e/t5fAS6Lrt+e+2113pr7V3+4A0wEolbTfwigBHNLmj2BKjZLA5DgboU0Amw6rpwCk4CjKSgE2hCpAoARiKVk4uhQCQKNDsu1Jm3SVydievzzz8vkydP9u1v9PJP9AEjwW7CXWEDGInErSZ+EcCIZheoCXDHjh2aR3NYvQr09PQYpw4YMKDeS3CepgJ777134O72mpdJ3WEWGKn16bbUNZwGoUCAAvPnz5dzzz03No0OOeQQefDBB2X48OGx3EMldVdffXUs1+aiKJCUAjfddFPTvqIIGDF7WQdmqOP4Kk14vdhjJJx92fUCjCTlhaO9L2BEU89nnnlG80gOa0SB22+/3Tj9kksuaeQynKupwJFHHql5ZHYOU2BEfW6NHxTImwJxjte4wQhzaN6skeexFIhzXNpVBoyET/RZSlN/ou81wnWgVJGWagFG8jcPAEby16eZfqKvfe1rRvu//OUvZ/o5aDwKoAAKZEmBuMFIlrSgrSiQRgUAI+HBCBUQgBFrLMcNbKgYSaPXDN+mSMHI1q1b+/yasHPnTmlvbzd+3dfXJy0tLeU/qz+ov6tlFHPmzJGvfOUrTStNDC8ZZ8SpAGAkTnW5NgqgAAp4KwAYwTJQIN0KKDCyePFi+fGPfxwYR9daitzb22s8aGtra+ADq5i81rXUBXTj+1rXol1mCmXlQ+hlmmdW7GvDus3yl+3vyKHHvj/djoTWBSqgwMh7fe/K4ZMOang8tvQp4uHzo/sZqLPPPlsWLlwIGCmo4QJGCtrxPDYKoECiCgBGEpWfm6NATQWoGDEl0lnOoY5TeQdLacLpRYVN/XpRMVLThWXigEgrRgAjmejzVDcSMJLq7qFxKIACOVUAMJLTjuWxcqMAYCQ8GOGrNPUn+l4DRwdKxb1kJa3tUmDk1Y2dcsixZqUBP9lUADCSzX7LbasBI7ntWh4MBVAgxQoARlLcOTQNBUQEMAIYsQ+EogKINIORrRs75dCsgJFX75Irplwp/1ES9KP/8JR894yhIk99Uw74wSj57c3T5X1lsbfJvfOOlk2ffkVOWDtcpv2TsxfK56p/VufP+j+OA7505yvyuaOz4cYBI9nop8K0EjBSmK7mQVEABVKkAGAkRZ1BU1DAQwHASHgwwlIaKkasoRQ3SMpUxYgBL56WW9fcLmfvqxQywcd9p5lwZN2y4fLIRBvMUMevPVFe+syx1b9z+6qnvilXbDnfhCwitY9PmbcHjKSsQ4reHMBI0S2A50cBFEhCAcBIEqpzTxTQVwAwEh6MsGcGYKSZYCQrFSMKfHx3/1KFiCXQq9tknYhM2HeoiKom+brIUqNqREGTL4tcY0KUKmgCGDEU8AJvbL6qP79xpI8CgBFMAwVQAAWarwBgpPmac0cUCKMAYAQwYreXuCsgvGyTPUYqqrg/KpKdipHfyj8ffpZIjeUtZQAilWoR9fTq34OW0rx23yWyUL5GxYj6whSbr4aZ4jjWSwHACHaBAiiAAs1XADDSfM25IwqEUQAwEh6MsJSGihFrjMUNkrLzVZrKfiGB+34YVSOb5Eh5WkaVqkUsMOJYZiMKtHxHRpWW5Sgw8pMRt5f3FKlZYRLGCTbhWJbSNEFkbhGswAsvvCCvvPKK8YlmOxj55S9/KQceeKCMHj0aCVEABVAABWJUADASo7hcGgUiUAAwEh6M8FUawEgzwUhWvkrjvZRGbca6Sa74/RdkQkk0BTmO/fPfGXuLWD9eoKPyb85lN94gJQJnGOMlIgUjXV1dfX5t7ezslI6OjsBH6e7ulpkzZ8qiRYuMJJmfYihw8skny2OPPSZnnnmmWOtBVYna/fffL0cffbQ88sgjxRCCp0QBFECBhBQAjCQkPLdFAU0FFBi/Jk9JAAAgAElEQVRZsmSJrFy50vcMFUe3tbUFXrG3t9f4fWtra82YvNa11AV04/ta14qjXRs2bJDjjjsOvWrYRNr7USd/TMK+7O16du0G6dz8Vja+SlNj89UKBLlENk2zNmg1/7UajNgqRsS+N4nf8ZoOL6HDFBjpN0Dk2I8cXm5BvX6VpTQJdWLWb6uI/oQJE2TQoEHS1dUl/fr1E2sd41NPPSUf+MAHsv6ItB8FUAAFUq0AYCTV3UPjUIDP9ZZsQGefC3WoesHGUhoqRizX0YylNFmpGDE0cX1W1/7JXaNS5Ev3iXx+paNaxAIj3nuM/NnYu+QfPH31tXK3rRIlze480ooR9hhJc1enu20XXnih/OAHP3A0Uv3bHXfcke6G0zoUQAEUyIECgJEcdCKPkGsFWEpjdm8YMMJXadALMNIst6gqRx6WE6oAiFpe8yMZdXNliU6zWlTPfQAj9ajGOZEr8Mc//lHGjx9vVIyon8GDBwvVIpHLzAVRAAVQwFMBwAiGgQLpVgAwAhixW2jcFRBeo0EHShW1Xdn5Kk1cfg4wopTt379/WWCW0sRlawW5rr1qhGqRgnQ6j4kCKJAKBQAjqegGGoECvgoARsKDEZbSUDFiDai4gQ1gJB/Om4qRfPRjLp5CVY2MGzfOeBaqRXLRpTwECqBARhQAjGSko2hmYRUAjIQHI3yVBjACGCmsy6zrwQEjdcnGSXEpMHnyZOPSDz30UFy34LoogAIogAIuBQAjmAQKpFsBwAhgxG6hcVdAeI0GltJUVFGb+9r3sKFiJN3+U7d1gBFNpU4//XTZsWOH5tEchgLpV2DvvfeWVatWpb+hIVv4wgsvyKxZs0KexeEokG4F5s+fL+eee25sjYwbjKik7uqrr46t/VwYBZJQ4KabbpJJkyY15daAkfBghKU0VIxYgzNukAQYaYobjP0mgBFNiRUYWbhwoahkkh8UyLoCCvItXbo0t2Bk+vTpcuedd2a9m2g/ChgK3HjjjXLGGWdkHowon6MSSX5QIA8KKNCn4kLAiPPNuVffUmlQUcVdaYBewd4gTXrdfvvtcskllxgNpmIkD168+hkiBSM9PT19fjJt27ZNhg4dGqhid3e3TJs2Ta6//vqmTTS63WqBkWZNgLrt4jgUqEcBnTdP9Vw3DeeoihEFRp555pk0NIc2oEDDCnz605/ODRjJY5Vawx3MBTKpQLPjQjVv33DDDXL//ff76qXi6La2tkA9o35zrhvf0y6zW9DL1EEHlqVJrzfeeENGjhwpHR0dsmTJEvnYxz7myGt/9/ALsu2lHXLosQdl0p/RaFMBBUb6D+onx59xVFmSev1qC2AEs0KBbCgAGMlGP9FKFFAKAEawAxRInwKAkfQn+mopzahRowBJgwfXHEAAm9rAZsGCBXLbbbcZB6oVBH//939vzM/qBzBS08QycUCkYKSvr8+3YkS3FOrss89uammibi81ewLUbRfHoUA9CgBG6lGNc1AgGQUAI8nozl1RIEiBZseFOvO2zlv4qCtGdOP7wTWS8zjaxVdp9Csz0tyP9k1Ovcakrt2rZ+zfv79xiZaWlvKl7H9W1QF2W7X/7q233jK+nvn2228b5+6+++4yZMgQA5BMeP9EeXVjpxxCxUimJ45Il9IARjJtCzS+QAroBFhZlYOlNFntOdrtpwBgBNtAgfQpABgx+yTNCTVgBDBieY4nnnhCzjvvPAOIuN/j2/++a9cuBzRR59t///LLL4uqRLL/DBw4UH55z1r5y2vdgJH0uepQLQKMaMrV7AlQs1kchgJ1KQAYqUs2TkKBRBQAjCQiOzdFgUAFmh0X6szbum/O1YNZb879HlLnWmkHI3yVBjBiByNz586VX//614HjOsjuN2zYIEceeaSxP4r6aW9vl8mTJ8s111wje8pQKkZyMGcARjQ7sdkToGazOAwF6lJAJ8Cq68IpOImKkRR0Ak2IVAHASKRycjEUiESBZseFOvO2DsyIY8lKVEsdigJs0Kv5wEZVjDQKRtT53/zmNw0gMnHiRFm0aJF8+MMfNvwJn+uNxK0mfhHAiGYXNHsC1GwWh6FAXQroBFh1XTgFJwFGUtAJNCFSBQAjkcrJxVAgEgWaHRfqzNuAkUrXpnmJD2Ake2BExZbjx483QIj6TPeYMWPE3o+AkUjcauIXAYxodkGzJ0DNZnEYCtSlgE6AVdeFU3ASYCQFnUATIlUAMBKpnFwMBSJRoNlxoc68DRhxghGW0jQfQKS1IimKipGHH35YTjzxRMPI3OANMBKJW038IoARzS5o9gSo2SwOQ4G6FNAJsOq6cApOAoykoBNoQqQKAEYilZOLoUAkCjQ7LtSZtwEjTjDC5quAEcsiogAjdscBGInEjabuIoARzS5p9gSo2SwOQ4G6FNAJsOq6cApOAoykoBNoQqQKAEYilZOLoUAkCjQ7LtSZtwEjgBG3cevYhDon70uPACORuL3cXyRSMNLV1dXnp1hnZ6d0dHQECqq+HT1z5kxjM5tJkyalSvxmT4CpengakzsFdAKsrD40YCSrPUe7/RQAjGAbKJA+BZodF6p5e8mSJbJy5UpfMVQc3dbWFiiW7lIHnWupG+nG90m0Sz3DiBEj0KuGTaS9H3Xyx1r2tW7dOlmwYIE88MADNXPRWtfy0uvZtRukc/NbcuixB6XPWdEibQUUGOk3QOTYjxxePkfHF3r51ZY+94ehbc3QJZFnn322sakNYES7DzkQBUIrABgJLRknoEBiCgBGEpOeG6OArwJJgJGlS5fKqlWrfNukUx2gC0Z0rqUaohvfDx48OBJgQ7tMGenHijnp2AQVIzhzHQUirRgBjOhIzjEokLwCgJHk+4AWoICuAoARXaU4DgWapwBgxNQaMGLqoJOco1c4mBGlXoCR5vnGLN8JMKLZe82eADWbxWEoUJcCgJG6ZOMkFEhEAcBIIrJzUxQIVKDZcaHOvK2TnKel0mDT6y/KG3/tFKvYfNeuXYbe/fr1C9S9p+ddGTBgYE3rfPPNN+W993qko2OI77E614qjXXvuuWfDz5iHdu25+z4yap8xMqi///KvqMAbYKTmkOEAEQGMaJpBsydAzWZxGArUpYBOgFXXhVNwEnuMpKATaEKkCgBGIpWTi6FAJAo0Oy7UmbezAEae3vyYPPj8vbLboD2kfdBe5b7oE3ObwhZpCewfBVJaWoKPURfY1bdL+nb1SWtrq+/1dK4VR7v6tQTDn6K0q6e3W15+40/ywQNPkVMPm+bZT4CRSNwVF9FUADCiKVSzJ0DNZnEYCtSlgE6AVdeFU3ASYCQFnUATIlUAMBKpnFwMBSJRoNlxoc68nXYw8tuXHpTH/nuNHH3AZNln92GR9AMXybYCPb3vyu82/0YGDxgs08dfWvUwgJFs92/WWg8Y0eyxZk+Ams3iMBSoSwGdAKuuC6fgJMBICjqBJkSqAGAkUjm5GApEokCz40KdeTvNYOSdvr/Ibb+6QaaMPU92G/Q3kfQBF8mPAo9tuF+OGnGcHHOA86ukgJH89HEWngQwotlLzZ4ANZvFYShQlwI6AVZdF07BSYCRFHQCTYhUAcBIpHJyMRSIRIFmx4U683aawcjjf35AXvvLNhk74kOR6M9F8qVA585X5PmXH5dLT/pfjgfLEhh59tENzk5Rq8NqrfoyV5DpHVfrWiLG8rGWfjUOpF3lfvLS64DD9pOJfzuufEy9fpXP9ebLR2X/aR79qnxVrpPrRt4pM+4YLSuun5j9Z4roCXQCrIhu1fTLAEaaLjk3jFkBwEjMAnN5FKhDAcCIKZpu4nrX09+TEfscLEP/ZlQdanNKERRY+eRt8qWP/KPY92DRta9an4OOe/PV17e+WdVF3d3d0tbmv7GsOkF3M2Sda6nrbd++XYYM8d9wWB2jc62it2ufYZUNkgEjHt4nkgnw0a9Ky8SF5asvXdsn15XB+Vr5assJUvntdFm+aYXMGlkEVxjXM1qaRqfl2hta5IRFlfZOv/MVWXF+9tbJAkaisrmtcucnrxS5mbEalaJcp1oBwEi0VuH040vlkb7rBGwercZFuFokcWEIoXTm7XoDeK9m6FwrDBj52fpvy0H7jmNvkRB9XrRD73vqX+ULp/5vGdA6qPzoWQEj9Y4hXQAR9XisBZJoV6VHdbT30qtl69atVkFQlX3s3LlT2tvbjX+377ZsfaZL7TDd09Mjc+bMka985SsyaZJzjVnSzqHRCXDrj2bI8FkTbAGYmbRLCY6svWGGbLyI5Crpfg68/6NflRkbL8kkCHE/l06Aleq+CGhcsypG3JBMhAQrqzaT9nYDRqLqIQUyh8vsIx+RPquC0HhhIcCRqCQu0HUajQvDSqXm7cWLF8uPf/zjwDh6wIABgZfu7e01fh/0tRb1exWT17qWOk43vv/Ffy+XQ0YeCxgJ2/EFOv6+9bfL+Ud9Ufr3q3yOWde+atnq008/Lddff73ce++9gYpGbfe12pXUeKRdphlEZV9e/chSGt+hZgZjG+fZK0REZPNWWSsiE0dulK9+cqOMPnK2zC5VIziqSeyVJkusgK50zWnLZd2s2XKXiFjnGBDmxflm4Lf5TpkxT+RbP50lw0TBmBtltFGJYv+ziJHkibr26EpbRQWM6zwrV0zQo+4qYlZNbHRVvIjIzOWy8sjZ8tRU67nVPdfIlNLbOfs1xHgu896zf2YXcqk8slbkhJtHyyvGM5htXVO+ZinQNc6pVIZUaTBqhcxwVeA47l+6paGh8dzVlT0GvBozQWbPKv2u3Bfuah9LE3H0u3G/u2cYzyH2PnI8k7NfLCXUuVfKtyKDMoCRxiIN53gpVYxsdidYdruwoIn/uJXSOK9UIZXOn7m8ZPt2WzfHlzUmyk+jrlEeKxW/M2W1fczUOQ77rhNxVEx5gSBXG8t+KeC5VSm2zZ+YvkC9v3c/f8lPLXKN85Ifqpzn8rc2H+gcd65qH08/6xzbpo/16tfG7KnW2YCRWgpp/l7ZwqiNMt9VIbJ1szETyzBVoWkcY86pFdhZe9yWW2CNS8dYdL4Isca6cU7Z3u3P4FdBGlRZ6meXrnNs99OrnAnwO55VsHWMP+U7bXO8qYRtfDp8q/k861JQrZkEGFm6dKmsWrXK1+DrfbPpdUGdaxk9tXWrDBsWXDmrrkXFiKafKvBhVIz4d37U45GKkdJMo+m/6tELMOJnz0agVZ2YVw53TfT248V+rhlwrJimQISZdM+WUnJke+s1OiwYMYKOhaUAzQIjr8jom32WCDjesLkCPgeIcUMMW0Lmk8CZS4uciZsRRPqAkUqCOlHMYNN881fRwIIt/stpnKBFZO2ja2Xih8zCajtgMe71jDNJNftCQSEn8DEhhg2MqH1OVLBdCpoBI/HN/PFXjNjt05lcV2zJPlaHmXZkQLEpssZn3E60kgwrcTHG0goRmWGCzc1rZa1MlInG8jpvgOYYO7YkUAGNCkyscxzKWln76ESZaIxRH9jr/nf1TKunVKCnh78yntsD5lQAhB0qXSmGImrpkiOZsrenjsTM18+qsW3B5Mpzm+Pe3q8mtI3rBzASjbJ2OO3dX85xVfH/pXlEy35toLRk1xtLQNEO1sxqUb9xVN0Oc05x2mMFmJtzjbddrpWv3iBynYKN5fFogsfa47lk8zeskSnXKx9kf9HiN1faXq4oX6EDJmuBkZHmXKw0+JZcGelLgkYsCzASLrEAjDRibcU4FzACGKkHQDQD7NbTLsCIrz37JTHWCS4QYK8gUNULNijgDtQqVSiVe0z5dZiKkW+JzLtSZNoEmf2iLYH5mT9IcFRjlNp645jSXhuuwMl5bOU5DXBhvem1ZHC8Ka6ABsfbtdKxZoDpDio9NJi6RlpWj5blz6zw3QfCDUaMW3i8Pa46rhxkSk0wYryxH7Nc1t1tVu8Eg5HqvWZUn1IxohcYpAOMuMZ8GVJcIhsd1WO244zkQL2jFpnyUxPu3S4zyjZjJnLeFVJ2Zcp2qnyHASUmOgCfHZ6EGoelm9jfMjv3SXK3T/3d8iM1xqqnL1Dj6kaRJSIydUVpE2WRGaWxbPg5z/M8Ks/sQNJxTql9rsSs4rfMNphVdh5AyqcCQc9S9Y8CjOhrFXikC7JXHeuoFrF+q8BcjXFrqzAsV4BY97pZ5Mp5IjOOnC0bVaWjAcmrq1acbXFXhlhwMOjfbXZqt0v1Z2vzcQcYMe8YPJ5LNv/JjXKJAWedYMR7rqxz/Nk1NMargsjOlzPOlxMR2UQDlwGMmOJRMdKAEXGqQwHAiL9BUDFiapOlvU8AI7727PNWqBykjZbbbRUHVrBivOGNG4zcWQIiBkCogJGN8x4RmWhPCCoPFwaMlMvhy6ebAZ6jqqVKN92KkVpgZEYJiJTgj88GmZ5Lc0pvBu0Ao24wopY7KSBSCpBrgxGb7iUbeWTaCrmRpTRaIUT8YMS99MxrKU29YGS0qL5eM/pbZsXWvBmy4ubSUrgSrKu8dfYen9Zb4UfkBFeViB241TEOS0mjGCXszmViNu/gXDZYTqTMSpmaINfRwyUN186QFatHy7fG3ChXynyZcfeNBuR0AGDHeXVUjABG5JBDDpEHH3xQhg8frjXOwh6UiuV7PiBL+XYD7p+0xgda+M81zsolW5Vkae5eXgIi5eVs2mDENQ8Y87ML1DngvA8Yse+NZQcjWuO5VPFhgRUHGClB2qq5svGKEbM/HimPdRNKWlA4PXs5AUYAI2H9IMcHKwAYAYzUU5nhpVoaQBJgJGC81958tRSYqS+cuN/2lJfheCylsTaRq2spjUqUSkGGq+TdSGBsb5wdjxZiKY1TElcJf3n/Eueyg8iW0sy6q7T/iUri/L8c4gVGzASuFIjZNfYt+fdfSjPbqr5R5fql/V60l9IARkLHEc0AIxa8tH+hyLn5ao2lNB7jtrykZN5GGX7zOpmultDYYNow+9tuYwx67/9jJBA3XCkrFk2o2kvBFLPOcVjll2bLBMeXtSrJSxmAuMBIedNLuw9xPItdN2vZwHzZOOpGWTdTLaGxQU5jCaClQbVvrG6Du1LLtgyKpTTFACNWcu27+apzWWvVErigceveA8vaq6pUCVmZZ+zLT91zn+XuXGDVD4C45m2vpTQb7Ru7V4GRUuVKCZJUj2dzCcvto1eYX9DzACPVc2U8YKS8bGj07eVKuNCTQ8QnAEYAIxGbVOEvBxgBjABGbDag6M7ZZ58tCxcuzN1XaYyUwbV8JOhzvbqbr66Q6XLXz0rbxJWSFK9NRR1DzQjU1Jsn2wZmXmDEAAPeQKF689XSim2vUtvyzZ2VIN4bLroSN/XXgD1G/JYWOEGU/3NYCW5l/wV7P02X5aqi5m7nxq/lZNim40LbRpjudd/lZNC91tq9DMCAVFNkjcdnm1lKox8vNAuMlELCAOjmtRliKRHyGLcVO1cVZKWxqd5gOzZPLlV9LFkuy5+ZXb2hc0kmd1WXL6D03fjUYxzal/HMXC7qTfgKawld+QaujRpdm696+asq3+hYUme+BR99h7W/j7O83tuH1FExot5Ieyyf897LxW+TS30bDXskS2nCKhZ0vNtGXRUIAZuvetqv3W7Ube2br9rgpQPA2+/htYmytfFw+TGsJWnupTT2Ja/VduncLLmiiX0pqrHZuc949oslrA2iK7+3z5Wu6jDdPUYCltIY1WGljcuHlfyQBYGitIyw1wKMxAVGnpLvDpstt5Y75CpZvvVyGaf+/sRtcviZld9Yh1z189/JFceIrL/5CGPvvd/PO9rZnTXOMw52HWNd0++eIrZ22e62/ua5suX8W+RMd/HdKz+XueOvkdUuQzPus1/A746xneBq49TvPCi3TBtSOsDSzdUu674LPHQxzlTnPSbHWxqHHQgRHg8Y8RczDRUQXq2jXaYqnp/r7bO+veuhnO4axDyDkQh9R7msNHRw4LHGONp2cbX6FKjeZ6a+6+idlYqydr2mhj6quWAkbPP83hCHvU7Q8X4bOkZ5j7DXasZzh21Tdo4HjCTdV9m0X6/9sxwVIDVk9fwaWo4+W9+oVQFGTAWt+H758uVyxRVXyE033WT83/4T5qs0brhh/P0PX5eHvnemDDHAgFRAiasTg8GI/3nb754rk/9urO26JmSQEnCxbqOu//3Rdhhhb4A65w75w1lj5bDDbpU/uI8zAMVqmfqkHzRx/s5o031TzedWtzGe/Vn5Rvl8s41/KMMR6/4PyGGfMUGR+jGf7QERPzCirvvQ8dUwqdEBUsf5gBF/0QAQpjbsMVLHwIrjlGZPgLWfoc5ADTBSW9pEjgCMRCV7scFI6a2x51voqBSu5zp1+qt6bpXDcwAjSXdqNu0XMBKv3TQ7LtR5oaGTPMWVWHR3dxuf7e3p6ZH29nZZsmRJGZDog5Ht8vPLTpbVZ/jAh1jAiHnPzTaYYFjOK9tlvYiMG25VZJgVKf5gxMAQ3tcyrhcOjJjHb5ELjUoOH10cephgZOR3xspqmV6qJFHnLZXNh4ncKhd5wg8FTlbsf4tcIbfJ4ctGyDcOu0YWfON/QMxZJRhVhjK2Gh4LGDmqYE4rQ5syjFHn2q9TY0gCRgAjuVpK09XV1efXpZ2dndLR0RE4JJRTnTlzpixatCiXS2ninaK5OgroK6ATYOlfLV1HphuMpEsrWpMNBQAj2egnWlksBZIAIwo2rFy50ldoFUe3tbUFdkRvb6/x+9bW1poxea1rqQvY4/vFixfLsmXL5O2335bdd99ddtttNyOmnz17ttz77L/ImOETZJ/da3zc3J5su5NqzyUxlYQ83FKa0nkSACxcCtUCI+r3j01+UEYuWyqyxFUZ4rWUxqri8IAmzooR7woWcxnMHTLSqCIp/fnnU2X1MpGFqtJEXXeRyIVnrJbZG73AiAlOjLa+bC5TMpcQOUHM+ieeknHHmMuTjHaVrmXXo/LvYmtTACjysL771v+rXH7iIhnQOrD8W938sZatPvnkk/KlL31JHnjggcjt3u+CSY9H2hXsC93+K2q92Hy1WDEBT5thBQAjGe48ml44BebMmSPPPPOM8cWYlpYW4/nV/+1/tv5N53dexzz88MPy29/+Nt9fpSmc5fDAcSowZcoU+ctf/iJ77713nLcpX3vHjh2yYcMGOfbYY33vt2vXLunXr19ge6xV75b/8DtY51rq3HfffVcGDjQTWXWOii/eeeed8mVVwqogyc0rvywH7TuuNhixNcgAHap6wQIIsVSM2OFCcFfWAiOBZ9esGHHvP1IBPiYAqV7a4wlGnlwossiEHcc/OleWykLjQwsWzHC0sQRODIiitF02orx0xw5AjHPsUMrRH6qSxN7W0l4v7qoTjVHy77/9rjx15zbZ9V7lPbsuXKgF+tT4efnll+V3v/tdYEt0qq7UBXS3iMhTBYSXcOhlqsIeIxoDnENQIK0KAEbS2jO0CwWqFVBg5OCDDxaViFlJjf3/Xv+mrqL+PczxH/3oR2OTP88+JzbRuHCqFVDjccaMGTJunLEtaOw/Tz31lHz/+9+Xf/zHf/S9lwISgwYNCmyLbsWIzrXUjV5//XXZZ599jHuuW7dOrr32Wunq6jL+roCIqhY/77zz5PBPDA0NRoyL2JeUxAJGfKoaXKBANSVeMFLZY6Rqf5EwS2metIDIRTL1vjvKgMQLjKj7KHBibODqC0ZGGMuDFoi5tEZsFSOWoZWXzjgqfExdF6wUcW4S62+eK9d9T46Q06SfVKqZFNCoBR/tcM7v6pbd/+3f/m3g+CDRN+WJa8ldkPg62mepXVSMxD4tcgMUiEaBPCcpLKWJxka4SnoUaMZSmrifNs8+J27tuH46FUhiKc3SpUtl1apVvoIknVhMnjzZqBhRQGTIkCHGMpqLL75Y9PcYcW8oWgIji0pLQ2IBI9YGpY1uvlrDTmtWjDg3X61aFqS5+aqxrEYtD1q0WmTlWGOPkpEeMMMCPY9NLm3U6ri+fSmN2PZNKcGOw8wv3JhLh2znGxUnI2WF7Ss3YWBSnHuMZCmh9rIknbGtzqOSxVQvDXoBRtI5d9MqFKhSIM9JCmAkWwZf9UnQ8ud6s/UccbYWMBKnulwbBepTADBi6mYlYt/85jdlwYIFxnI8C4hYyuqDEatCxL6spPbneq2lNuWlN7YuNfbMUBuLenzm1/6lFseGof9TCVP+XK/tWmGS/CqrCglGrOUzt9q/JuPap6T6c73WfiNOgFG1LMZonOszvSUwMvWsB2S12sbGVv1R0eY0+cZ3xsqC+6wlN/ZPK9uW09iX3aRk81XASMUidaABejWuF2CkvrmVs1Cg6QoARpouOTf0UmDznTLjjtGy4vqJ6BOgAGAE80CB9CkAGHGCEfW3uXPnyi233FLVWaHASPq6uhgtqlGN0wwRqBjxV1kHZthBZVB/6VwLMAIYCRzzzZ4Am+GAat/D/EThxnl9ct2HREQlMfNEvvXTWTJMzN/N/lnpKp6fB1WfDr1RRm9aIVN+PUOGz5ogj/RdJxPVJ4MnLrTdfros37RCZm3+qrTcPFpeMa5vfnZU1pbuXfq7eVbp+JEixtvmF+dLn5FYqTZdKXLzt0Tm2dpmnLPUvLd6hlGz5S77v9UWIndHAEbq7dLS53Dt1nvnK7Li/I2mrd85QWbPUlZasVFjolJ2Osu0uunG8cNESuOg/HfLxm1jSX1u84RF5s3M48Qcd0c+In3Xj66Mz5GmXU9Y+4qMvtk2ZtU91Jiat1GGO8aceb1vyZWl8SPGeFtXapv9vuWxUyWZ3QfYxrDHfdTzemmg/u12mSHrZpXGZPnZS75n2vLy75aWfYGIV/tGGxqbPsb4s+EXTI1MvSY6znPqbvqpWSPF7JfVU5z6fqjUh3fPMP2Tw4/Y/Eu9ZlXjPMBITMLGcVmXbVh25lkZNXWNay6s+Adfn3HzaFl+5GyZrfxCebxU5lplw8b4ENPmxT53+viWyhh3Xsc+54t9rjWecYXMMMZM0O6quh4AACAASURBVL3jEDg912x2XKgzb6c54fnZ+m/Xt8dIero83y0BjBj9qzOGjLhu61bj89RBPzrXAkBUFMybXlSM5M5lBoCRzWtlrUyUiSqRMAIvW2JR1sH69/mycdQamaLAhPpdOfGwwwwnGNlYSgjNZMjVDivZ++kscQRrZTBSSnCMdtnu62qnE6rkrvMCH0gnwMqqIvEupXHaurKhK+VbJTBygiwsLQMxbMtKog0AIiaYswM/KQFCa+mIAR5XiMgMAz46bbs6+VgztQJBpqxukTVTTYhYadMwI0G6cUwJxJQAjdleczK3xsArY24sPYf697Wy9tGJMlHB0BIALcNRm1E4ki/HMzrbYJzio8ElG23AVN25nNCVgIYsN0GE63zf9pV8i3oeA4yoxNOAHBNdENWup8t/eYGREni6q5RYKv9U0dXtZ6IfOYCR6DWN64pbH10r8qGJYoww37nKaTP2MRs0Xq4r+Qz7vLhimg3MWi8YFJy0+SJrzKvxZfoJvzGuA0ZKY/NnFvy1naNebtjuHZfGabkuYMTsCd0EETCSFstNbzuoGPHvGx1oEGY88rWccP6rHr0AI+n1NXW2zFUVoq7iqAzxeGNsgBLrx3q7XqrWsP65Fhi5WeTKeSIzjpwtG0tBnHqbba8xsd7Im5Uo5pt488f+pt6VsFS95VXHu9pWp1JZOw0wUm+PBYERGxw0bG2jzHdUL5jLRcqwYvTt0nKzskCRKT81qxyM6om7zaosCw7aW1qpcnBWTdirKSpveafIGqOCygKF1cDCeittv2559NqqVRzXN0NhZzWZB3T0AjDmG+yKBqpixX6cs+22yhcP+GqvGnG0z16RZtuvxFllUvIW5Wofl38xzqtU5Bjgaczyct8oaFVpN2BEZzTl2edUPb99rinNmQbotM1V9jHnBiNuaO/0GVZVpb1iUlV8Kf+jqiWvFJk2QWa/aAJB48dqj2v/nuoxpAFGDNg4WpY/s6LkW6xzfO6tYxwZPQYwYnYcYCSjBpzCZgNG/DsFMGJqk6UKm5aenp7Kh6ddfbtt2zYZOnRo4DBU36qeNm2aXH/99TJp0qRUDdlmT4DpePiAipFS8mEmJDUqRtbOkBUTzSRRp2JElQkrIFJ5C+53fb+lND4VI7Zkteg7GuQ5SUmuYqQeMDJaHpm2QtaM/paMvvlKkXkzZMXNFTBir/aw+wTzza9VMaL+bwcgpSVltmtZxZ5+CdgjckKlAqKURIlt6U51xUiCYETMZUOe7XNVjNgrYdzVMxU9a1SMqOU8ClaVgK25lNC5PCpuwErFSDpmRJ1WmLChBNw1qxsjAyNqKZ8CIrZKqWq/0SfXlSqgqsdQLTAyowREShDEgK6lc2rcW0e7rB3T7LhQzds33HCD3H///b5SqTi6ra0tUMqoEwvd+H7F08vk/cPGyz67By8/yJod0N7oFFBg5MrJN8iA1oHli+raV1rtnnaZXVnEfgSMROcbUnKlGmDE2g/EgCTrzH1CqipGKnuMlN+wBlWM2MpwK2W/pcqU0j4B9rL8yl4CrmU55SU+7qU0lX0UHMsdUqJ4s5oBGKlX6eClNNYeHdpLaaz9P25eJ9PVEhpb8m2+YS7ty2NfgqOSGmPDUtceI/ZNTB/9qsy4eZ3ItMqyGePNnqPSwf3GuTRW7ACxBEkm2Pb3sJSLYimNmaBVoGkFXtj3UpnoXIrj2z7lJ26X0aXqm8oeI7Z/89LTDXZdS2lmW0sGFJAp77FkrxKhYkRnNOXZ57jhgwU0jTHyjLkcLGjZZ7ilNNZca86LlaU0qurJBmRKS8gq86hZqWUspbGPO8cYrwFGZt1l2+vIgrGuylDH/K5jGdk9BjASLuEBjGTX1pvVcsCIv9K6FSNFBBBeqqVBL5bSNMtzNO0+QZuv2jahXLJclj8zu7JJa7l97nX8a2TKWpETJi6sbEBp3xfEWJ9cASz2gM6xgVzNzVf99hixlRQbbSzmMhr15HlOUpKrGDlB1s2cLnf9TC3t0tx81YCLo+V2a+PTk9bYkm/ncpnK5qtWQuIcn9XjpXrfn6A305XflaCE2lh55nJjo8cVtn1KKu7HfyldVaLntwGtu/LCtfnqCrH0FKksl7Hd19Y++7Icx1IEW6JWvZmtuaeKY48kNxixgGx582m1RMm9zMcOYKN30FSMRK9pbFe0LeVaeqfaPNi2pM6+7NO2rEV7vJReQkyfeZfcVRqf9s3KLTDr2MfLY1mPY/N0xxhXm0i7l63aNmoug0Vro3OrYqTywsG5h1hsKqfiwkmAkaVLl8qqVat8n18nGYi6YoSlNKkwx1w0gqU0jYMR3fFYz54ZjQCIIrYLMJILt8RDFEEBwEjUvWyCwspXlKK+fsjr2Ur4s1m0bH8bns0nCNljgYcDRqJUM8PXcm1y3Iwn8YI2zbhvFu4BGDF7STfhYfPVLFh1sm0EjABG8gRsACPJ+hPujgLaCgBGtKXSPDA9YMTaULV6w1TNR0nFYYARezcARlJhlMk3AjCSfB/YWgAYAYykyiBz0BgTjHzNsceILnjLU0Lt1ZU61WBhQCV6hfNf9egFGMmBU+IRiqEAYKQY/cxT5kMBwEg++pGnyJcCgJFwicUvnv+xDBqwhxww5LB8GQJPE4kCPb3vyOrfLZf5p9/kuB5gxJQDMGLqkNRSQMCIa5g3ewKMxMtwERTwUQAwgmmgQHYUAIxkp69oaXEUaHZcqDNv6yRPSSUWL735nDz84iqZ+IG/LY6R8KTaCvzxlSektV+LnHXUHMCIh2o6Y1udBkhKD0iiYkR7+HMgCiSrgE6AlWwL6797vJuv1t8uzkSBehUAjNSrHOehQHwKAEZMbcMkYssf+6bs0baPjBk2Ib6O4cqZU+C1tzbJoxvulysmXS977TYEMAIY8bXhpMAuFSOuLmn2BJg5r0aDM6UAYCRT3UVjC64AYKTgBsDjp1KBZseFOvO2zlvlJBOL7p4u+elvl0mfiIzqOET23O190pLK3qVRzVCg692d8vKODfLnzudkxoTLZPSQQ6tuGwa8BbU5SbunXeEAal70omKkGV6Ee6BABAroBFgR3CaRS1Axkojs3DRGBQAjMYrLpVGgTgUAI6Zw9SSu6zc9LL9/+QnZ0fWaSJ/CJGLAEvVTC5T09fVJS0uto0R27dol/fr1C+xdnWsVpV29u3ZJa5P12r3tb+T97xsrx42eIoMH7O7ZV/XYl9eFACMVVdIOUHMDRrq6uiz/UfVMnZ2d0tHREeiguru7ZebMmbJo0SKZNGlSnVNVPKc1ewKM5ym4KgqYCgBGsAQUyI4CgJHs9BUtLY4CzY4L1by9ZMkSWblypa/IKo5ua2sL7ATdBFHnWupGuvE97TK7Bb1MHbAvUwfGY8Vd6dhElvSiYqQ48QBPmnEFACMZ70CaXygFACOF6m4eNiMKJAFGli5dKqtWrfJViDfBFWlUpcE777wjBxxwAHoNHlxzVFGZYUqkM4bUceiFXvZB5QVsACM13Q4HoEA6FACMpKMfaAUK6CgAGNFRiWNQoLkKAEZMvdOcID7//PMyefJkwAhgRLsyAzBiDhfdygz08tcLMNLcOZm7oUDdCgBG6paOE1Gg6QoARpouOTdEgZoKAEYAI3YjIUEkoXY7DR2bAEBUVMubXoCRmtMoB6BAOhQAjKSjH2gFCugoABjRUYljUKC5CgBG0g9GWErD0hDLKwAg8gsgvDy/DmRR58VZ8QYYae6czN1QoG4FACN1S8eJKNB0BQAjTZecG6JATQUAI+kHI8OGDQvsR53kiYSahNrLiOJMqNOa6NMuf3fCHiM1p0wOQIH0KgAYSW/f0DIUcCsAGMEmUCB9CgBGACN2q9SBLOp4EmpTNfQydQC85Re8UTGSvnmbFqGApwKAEQwDBbKjAGAkO31FS4ujAGAk/WCEpTQACMsjASDyCyC8Zp00gDfASHHiAZ404woARjLegTS/UAoARgrV3TxsRhQAjKQfjPBVGsAIYKTaoepAA0BS4yAJMJKRyZxmogBgBBtAgewoABjJTl/R0uIoABgBjNitXSfZVMezlMZUDb1MHQAQjQMIr1knDfbVsnXr1j6/KXHnzp3S3t5u/Lqvr09aWlrKf1Z/UH/v6emROXPmyFe+8hWZNGlSqmbXZk+AqXp4GpM7BQAjuetSHijHCgBGcty5PFpmFWh2XKjm7cWLF8uPf/zjwDh6wIABgZr29vYav29tbQ08TsXkta6lLqAb39e6Vhzt6u7uliFDhqBXDZtIez/q5I9J2BftEiN3r6V9Ue2LipHMTu80vGgKAEaK1uM8b5YVAIxkufdoe14VSAKMLF26VFatWuUrqc5bUt5QV+RDr4oWVLKYWujYhDoOvdDL7oj5Kk1eZ3qeqxAKAEYK0c08ZE4UAIzkpCN5jFwpABgxu5MEkQSxVoLoNfABEKYqgMr8gkoqRnI15fMweVYAMJLn3uXZ8qYAYCRvPcrz5EEBwEj6wQhfpaECwvI1AIj8Aoi0grfcg5E999wzD3N5qp9Bd41pqh8iI4178803A0tyM/IYVc184YUXZPr06XLooYdm9RFoNwpUKXDOOefIueeem1llLBjLPJrZLqThLgXUHLpw4cKm7Ymn80JD5y18kRJEvkoDGAGMVLtu/ERFkzgr3nINRlauXElQ0AQF/u3f/s24i0oC+IlfgbPOOiv+mzT5DgqMPPfcc02+azFv99hjj8n48eNl4MCBxRSgyU+d5fGqkjqVSPITvwJqXB5//PHx34g7iAJ9zfpYAGDENDidpE4dpxIewEg4vYYNGxY4qnW0LxJ4Qy/sKwi85RqMMP83R4Gvfe1rxo2+/OUvN+eG3AUFUKAuBe6//36ZMWOG8RWxL33pS3Vdg5NQAAWiVeAHP/iBfPazn5Vvf/vbopZg8ZMfBQAj4cEIS2lIXIMSVy/voAN/LPAGGMG+ACP5mWNT+SSAkVR2C41CgSoFPvShD4l6M93R0SGbN2+WtrY2VEIBFEhYgdGjR8uf/vQnOeSQQ6icS7gvor49YCQ8GCFxJXEFjFR7Ih34Q+VPRbd69aJiJOpZsIDXA4wUsNN55MwpcN9998msWbOMpRF77LGHLFq0SObPn5+556DBKJAnBVS1iKreeu2112S33XaT73znO3LBBRfk6REL/SyAEcCIfQCQuDaeuHo5FJ0kWJ0X594UtMvf1WfJ7lu6urr6/B6ls7PTeLMY9NPd3S0zZ840guxmrdks9CybwocHjKSwU2gSCrgUsKpFrH+magQTQYHkFbCqRayWUDWSfJ9E2QIFRpYsWSJBe96pOLpW9Z7uJvc611LPpxvfJ9Eu9QwjRozw7QadZyySXjp5WhL9SLtEdGw17eOxaP1IxUiUM2BBrwUYKWjH89iZUcBeLdLe3i47d+6kaiQzvUdD86rA97//fVmwYIFRLWL9UDWSr96mYsTszzBv9Nl8NZxeLD1CL8trZqkyw8vTh/ETcdk9YCRfc3AiTwMYSUR2booC2goceeSR8uKLL8rgwYNFTZzqDcAbb7whfX198uqrr8qgQYO0r8WBKIAC0SgwfPhwYxyqr6SoN/gq0Nu+fbvsu+++xp4j/GRfAcAIYMRuxSSuFTV0kmD0Qi+vWSDOJVGAkezPu4k/AWAk8S6gASjgq4B6+zZlyhRjH4PPfe5zMnbsWHnooYfkl7/8pfH3e++9V0466SQURAEUaKIC69atk9NOO02+/vWvy2WXXSZ/8zd/I2+99Zao+fTGG2+U1atXy4QJE5rYIm4VhwKAkfBghK/SUAFhjUXACGAEMBLHzMQ1Y1UAMBKrvFwcBRpWQK23bm1tNa5z8MEHG2BEva3mBwVQIB0KWGAkHa2hFVEpABgJD0biKpH36lOdqgV1XpxvqGmX/2gDjABGACNRzUZcp2kKAEaaJjU3QoGGFQCMNCwhF0CByBUAjEQuaSouCBgBjNgNkUSfRL/ZiT7gLRx4YylNKqbObDcCMJLt/qP1xVIAMFKs/uZps6EAYCQb/RS2lYCR8GCEpTQspbHGGSAJkNRskAQYCTvLcXyVAoARjAIFsqMAYCQ7fUVLi6MAYCSffQ0YCQ9G+CoNYAQwUu0PdZZ9AZIaB0mAkXzOxU19KsBIU+XmZijQkAKAkYbk42QUiEUBwEgssiZ+UcAIYMRuhCSujSeuXoNaBxqo89grJvx4LNqePy09PT19fjPHtm3bZOjQoYETS3d3t0ybNk2uv/56mTRpUuKTEA1ovgKAkeZrzh1RoF4FACP1Ksd5KBCfAoCR+LRN8soKjNxwww1y//33+zZDxdFtbW2BzYw6odaN75Nol1pKM2rUKPQaPLim6aa5H3XyxyTsi3bpVyQV0b4AIzXdDgfUUgAwUkshfo8C6VEAMJKevqAlKGApABjJpy0ARsK9oS5iIuZl+boVEOiFfdntp0gANS7AxVKafM7FTX0qwEhT5eZmKNCQAoCRhuTjZBSIRQHASCyyJn5RltKES1xZ6oBecSb62Bf2Vcu+ACOJT5vZbwBgJPt9yBMURwHASHH6mifNjgKAkez0VZiWAkbCJ2J8lUZ/qQOJfnj7KtqeGY1UJBXRvgAjYWY4jvVUADCCYaBAdhQAjGSnr2hpcRQAjOSzrwEj4RNXvkoDGLG8QdRLQ4qY6ANG/OcWL/sCjORzLm7qUwFGmio3N0OBhhQAjDQkHyejQCwKAEZikTXxiwJGACN2IyTRr6ihs48KeqGXlxOPE3ABRhKfNrPfAMBI9vuQJyiOAoCR4vQ1T5odBQAj2emrMC0FjIQHIyyloWKEipFqLwNIqmgCGAkzC3Fs0xUAjDRdcm6IAnUrABipWzpORIHYFACMxCZtohcGjIQHI+wBARgBjABGghw3YCTRaY2b11IAMFJLIX6PAulRADCSnr6gJShgKQAYyactAEYAI3bLZmlIRQ0qICpaxJnoe3lWHe3VeUVsF0tp8jkXN/WpACNNlZuboUBDCgBGGpKPk1EgFgUAI7HImvhFASPhwQhLaagYsQYuIAmQ5OXE4wQ2LV1dXX1+M0dnZ6d0dHQETizd3d0yc+ZMWb9+vXFcX1+ftLS0JD4Z0YDmKaDIo/oZPHhw827KnVAABepS4I033hCVhPXr16+u8zkJBVAgegVef/112WeffaK/MFdMXIFx48bJypUrfduh4ui2trbAduomiDrXUjfSje+TaNeGDRvkuOOOQ68aNpH2ftTJH5OwL9olkgc/EVc/RlIxYjlsNUgffvhhOfHEEx0Orbe31/h7a2trTchSa5CoC2zbtk2GDh3a8LVoV0VCnUHip9dNN91kXOjqq682/q9zLfoxnPbohV5uh1ev/xo/frz8x3/8h+y7776OS+JXTTnwX6YO9dqX38SMfQXb13777Scvv/xyWT70ytd43GOPPXxjVp2ydl0wonMt1ZA437h6PWiYdvG5XipGLBsqkt2zt0467D4SMGKvFHjppZfkgAMOcPhFDLsih87kkDW93EtpdJ4x7RMzDiodDqrRAIt+rO5Hv6U0aQ6U6UfGY94DZfdSGsaj2ePEE6YOWYsL3XN3mH5kKQ12n3d/7x4f+Pv0+PvIwYhXIlMkh17EAB4w4v0iCLvPNxBsJPBL0k8ARvr7vrklEatIg/9qrv8CjHgPyzAJdZJ+1c+pkPCkJ+HhRYv/1Ie/b66/B4yk198DRkSkf38CZZ3gw89xAkYAIwSk2XnDAxjB3zfi77MKBNOeuAJG0hsok1CTUAO4AFz2UQBIyi9IihyMsJRmWMNvI7M24AAjgBHACGCE0tdqPwCAqGhCYhGcWABGACNBwWPW4sJGACpLabITT6QdOFOZgV8N61cjByMPPfSQTJ482dGOIjn0IiaIgBHASBHtvpHAL0m9qBihYgRgkz5gAxghgA8bwOe1koXNVwEjvGjhRUuQP4zzRQtghKU0hu01EigDRgAjSSb6vLEIl+gDRsLphX2hVyPzoy5ABYwARgAj5tdyACN6MbmylzgTxLyCN+JV7CsIvEUORlhKw1IanSASh16ZctDL1ILKsnA2Ua9egBESfR2fU699AZLqsy/ACGAEMGIm+iylIXGlYoSKkdxUjHg9CAFWcxKepAJSKkaoGIHAZyeQAYzUl7i6Rzlv6kxFdCALILx2DAAYAYwARqiAsGwAv8oLM91qQ/tx5Nu159paerVs3bq1z88Z79y5U9rb241f9/X1SUtLS/nP6g/q7z09PTJgwIAgfy69vb3G71tbWwOP07mWugDtMmVMi1633nqr0Z6rrroqVe1yG1ta9KJd3m4AP2G64rj96gknnCD33HOPDB061NER+NV0+VX8RLH8xJgxY+TFF18sPzTjkfFoHwHMj82ZH8mHyNN0cgXGY37HI0tp2GPEmAd06DSf661MmY3o5Z54da6lzuENtakcepk61PtmgIoRKkZ0xlC99uWXWOC/gv0XFSPelqNjq8yP4WKTtOvFUhriHMuimYfCjW30alyvyMEIX6VhjxECmcYSVxILEledMVTvBAgYwb7itC/8V332BRgBjPiNnUZAeBbHI5uvAkYAI9Ujl3m7okmcL1oAI1SMaL+Fp2KkcRLpFaToOLu0v+Fhj5HsBDKAkfoSV/fYjXNixk/4p4j1AsG0J4iAEcAIYISv0lg2QFzIC0a3P9CxibzOj82MvyIHI3yVhooRncFLoh8OsqAXerknhnonQMAIYETHR9drX2kHEM0MsMIALsAIYAQwwldpACPOUcA8FC72Ra/G9YocjHg5djqq8Y4KE2A1O/DjqzTe4Qx2n2+7r4fmpwFwAUYAI4CRyuhNS+UPYAQwAhhhLzXACGDEzw8wbzdn3gaMsJTGsLRGBhxgBDDCUhq9MQQYCQfL0qAXFRCApEbmR12AChgBjABGACOAEcAIYGRwkCs0fhfnC43IwQhLaVhKoxNExm3Yaa6w0Q2Um135Q7uKAbioGCHR1/HRVLyFg3iN6gUYAYwARlhKAxgBjABGcgZG+CoNYEQn6AaMhAu60Qu93JNlvYkYYAQwouOj67UvKmzqsy/ACGAEMMLmq4ARwAhgJGEw0tXV1efXCZ2dndLR0RFY0tLd3S1tbW3lYx5//HE57rjjHOf09vYaf29tbQ11rSjb5XUt2lVRxd2PYfT6h3/4B+PwL33pS8b/da6ljqvHvsK0y30s7TIVwe6jsfus2tdRRx0lq1atEvfyJ8aj2aP4CfxEPWO7Ub+67777yquvvlq+NeOR8Wi3w0bty23TabavDRs2VOUR9vbr+Ogi6RU2TyOODpfXolex9GIpDXuMGGO+kTeI7DHijfB441rRpRH7cqurcy11TpxrEL16PCvtomKkvjf67j7HvkxFsmL33l46PX6CihHvHsK+TF2KFE+88847csABB/gNWS2fUyS92OONecgaLNh943lH5GDEy5PRUY13VJoTMQVGbrvtNhk1apTRzF27dkm/fv18JzXrF++++64MHDgw8Dida/X1mUVPLS0tDV9LXSDr7XrzzTdFVfF89KMf9dSD8Zjv8VgLJAFGACMq2fzXf/1XWbZsmey9996efgK/WpGlGfPQG2+8IU8//XT5poA3wJt9YDJvF3veTjvYdbcP/4X/yqr/AoxQMWLYrs5bmaCJef369eUxoFPmqA7evn27DBkyJBBm6Fwr6pLJrLdr8eLFMnfuXPnYxz4GGBlWvD1/ACPeLoXEwplYfOITn5CPf/zjcuKJJ3oKhl+tyNKseWjcuHGAEZc16sQm6hQSMRKxrCZiXg4YuzdVYd4GCHqNjzj9feRghK/SkIjh0JN16J/+9Kfl4osvpmJk69aqfTRqQQMvB5y3iZmKESpGlI/GT5ijPc4Ai4TH/71H3vyq35NiX+GBDUtp9F5W4r/CQQP0Qi+3n/aahyIHI3yVBjACGAGMACD8E4KkA2XACGAEMFIZn0mPRxJqxqNOzFQkkPT888/L5MmTfSdR9MJ/1RNjAkYAI4CRwcGf/CnSRMPmTMUh8LwJ5k2w3fm7g0jACIkYYITEgsTCO+8mLgyXPMWhF2CkOPHqYPI0KhdtrlgHesYNuCKvGGEpDRUjaTDsIpcwKzByySWXyEc+8hHPyC+OQAbwlp1ABjACGLHACH6CpTTWJMG8nWylJwli5YUGS2myE09Q8UY8oTN3ZCnviByMeA2SLAlS5ISaiTkflQYXXHCBXHrppYAR9hgxDJqKERIer+oA/EQ+/D3zNv0YVCFI4krimrfElTzNb1SzWW1YX+i5x0hPT4/5rVOPn23btsnQoUP9e0BEdHZrjxqM0C6zS3ScnToOvYql14UXXmhsvnr66ac3pWIE+8qWfY0dO1bWrFlTtTEt/Zitfmx03sZPmApi98Wy+7a2tsCYlni1Ig/xfUUL/AR+wu448BP59RMtUYORTZs2yahRoxwTDwaUXwNqhNwy0cQz0ZDwkPAEUXPASDRvELPuv9SSO1VZNnXqVAAqL4B40VIaBcSryceraimNO4+wOymADcDGPWnxothUBP/VuP+KfCkNX6VhjxFdB8XXAMKBEV29VIn8ZZdd1rSKEd12UfJt9nfSerHHSDRgJOl+9HvtrduuOXPmyOWXX46fYMmdYUrM2/EkFrrjkfmxMj+y+Srj0Zrfok70GY/x5B158l+AERHp359AWScowkFVUpE060XCkw4A0WjiGtdEAxjB3yv/hZ/ATwRVlqXVf9Gu/PsvwAhgBDBS7enSnHfEFa8m4e8jByN8lYaKEZ3Bm4Y350kMOK97Rq0XCQ8JT1DCAxjJf2Kh85Uo/AR+AjBSPSPzAij5F0B8lQYwAhgBjPjlaHHnj5GDEa8HYaJJfqLRCZTzRPyaASDSqhcJDwkPYISEJyiosCpGrrjiiqbtMUIJMyXMdpskLiQu9PJR+An8BH7Ce/bWeYmKX23crwJGWEpjWBEDrjKYsj4xKzBCwpP8Xh5prUiiYoSKEeXvP/Wpya7xxgAAIABJREFUT8lnPvMZwAh7jGjHAHG/qSvyC420vmihXbxoobKMFy21XrTkyU9EDkZYSsNSGh3IQoAVjmqG0YuEh0CGihECmVqBDH4CP0HCg5+o5SeSSHhYSqP3sjJMXJhEP1KpTj9a/iVLlSyRgxG+SgMYAYyYriApR0DCQ8IDGCHhqZXw4CfwE4AR/EQtP5FEQs3mqyTUWUyoqXjz9yZJ5UP1+C/ACEtpDEvWgRlZMuwiOygSHhIewAgJT62EZ/bs2fLZz35WTjvtNM9D8fcVWZgfK1pkfalpPYFykeOJJPQCjOjF5FSMhPPR6IVebl/uFee0dHV19fkFUJ2dndLR0REUX0l3d7e0tbWVj9myZYuMGDHCcY5ugOW+VpTt8roW7aqooqM9emVDr4suukguu+wymTJlSkMJj45NqBvU4ycYj+H8apR6HXXUUbJq1Spxl7nSj6bKRbH7Cy+8UC6//HL8RB1xTpTjkTgneM+fooxHexxddPtSfe7OI+ya6NgE8Wo24lXs3uwn4q/0xF+RV4w04tB13spA/CB+OsTPyw6LYl+8CTZ7nzebpg5uu2fzVTZfVTaBn8BP2OfJosyPSVRAsNcCFRDWWNMFNoxHUzH0CpfzoVfjegFGWErjmTwBuLK7VwwJDwlPUMIDGAGMWGDkyiuvlFNPPdWzaIEAq/EAq8iAHgDBPAR4q/YA+FX8qte8wIs87xd5nsFJzC8+IwcjfJUmuwk1gUw+AhnASD76Ma7xCBgBjCgwMmvWLPnc5z4HGOFzvdovR6jEC5fUoVd9evFVGipsqLCpRgI6VUSAt3A+x3OPkb6+Pt89RuohWHyVBjCiM3gJGMIN3jB6KTDCm2CW0lgWxlIaUwkCBqfPAYwAUHmjzxt9vzey6t91Yrk4/Cqbr+ppHyYujOtFSxJv9L3uqWOr6BVf3pEn+4q8YgQwAhjBQSWbiJHwkPAEJTxUjFAxQsVIZYTU8wLIKzCPI0FkbwoSxCK+OQeMYPdFtHv8fTrsPnIwwlIawAhgBDDiThx0bILEIhzNr1cvwAhgxAIjn//85xv+Ko3O2OZNXbixjV7o5Z5D6/X3WXyjz1KadCSIVGb411MVaTwWDdhEDkZ4kwIYIVBOHoyQ8LCUxvLFLKVJdjymtcT0/PPPl6uuugowwh4jxgBh3sZP8ELDPxGmsszUBj+Bn8i7nwCM8FUabWcHIQ33FispvdRSGsAIYAQw4py+kxqPgBGzH0gsSCzsI5LxmI14Iq3+i3bhV+3+BGADsIkK2EQORlhKQ8UIDipZB8WbYAKGoICBpTQspVE+Gj+BnyCxqK4QANgkD2xYSkNlhmWFjMfkx2PhltJs3brV96s0O3fulPb2dqNX1MdrWlpayn9Wf1B/7+npkQEDBpR77rnnnpNDDz3UMdv09vYaf29tba2ehWz/4r6W38H1tMvrWrTL7HqvfkSvcHafJr0uu+wyufTSS+XDH/6w5xDC7ott9yeccILcc889MnToUId94FdNOYoyDykfcfnll8uJJ56InwgZ56TJ39vjL9qV3XmbfjStV81DmzdvNvII3bwDu8fuizJv4ycqfiIsn9D1E5FXjPBVGipGqBgxh19SpFu9Cf7CF74gp5xyimfCk1S7KH01uyPpJQVUjFAxonz0eeedJ3PnzsVPsMeI4ZeYt5Odt5kfK/MjX6VhPFrBK/FqJYzX8dHo1bhekYMRltIARnQGbxoSRE9qkILEtdF2AUbSASAa7ce4AmXACGAEMFIZnUmDyrT6CdqFn9CJ5eJIxFhKAxgBjFR74KTGY+GW0vSpWjWfHwIGUxgdYyTRD0fp0Cs+vXgTDBixu3S+SsObYPcUDxgBjHjZRC0Yy7wd37xdS/s4AETREh6vVIf4nvmxHl/IeAznC7OkV+QVI16OJ0uC4Dj9MFlyS0MIGMIl+oCRcHoVzb6oGOFNsEoGzj33XJk3b56cfPLJnk6feTu/gR9xDnEOLz558WkfBfh7/L2XVyyin4gcjLCUhqU0EPhkCbwCI1/84hdJeNg7wLPiDTACGAGMUDFSz1tSKkbCJU/oVZ9eLKWhUt2yHIBNuDGEXo3rFTkYYfNVwAhgBDBST9CNQ2/coeu8CQaMAEYAI4CRenw0iX44H41e9enF5quAEcBIdTSnk1sRR4fzOV56AUZEpH9/AmUGXH4CZUrkzb4sYgkgYMRLgWRBZVqXan3yk5+Uq6++msoyKss8K8v8RhJ+1VRGJ2ZiHgqXpFh6AUawL8AIYMQ/mos3vo8cjLCUhooRAoZkEzHACGDEPqGw+Wqy4zHNYGT+/PkyefJkz/iDN0/hkjr0Qi+vgQRICg+SWEoDGAGMAEYSAyNdXV2+X6Xp7OyUjo6OoLZJd3e3tLW1BR7T29tr/L61tbXha6kL0C5TRh3t0atickXR61Of+pR84QtfkJNOOslzvDEew9lE3vQ66qijZNWqVeL+IgF+tVh+dfbs2TJ37lz8BHEO8YRtpsybv/cLuvH3xfL35Glmf2P32L3dJ3r5+8grRrycMG9SeJPCmxR/JhhFhc3ixYtl2rRpcsghhxhfm1Al8upN8FVXXSW33nqr4+aMx2KPR/YYYemk8jlqKQ0VI/GW5Hp5/Sj8vXVdnWvh74vt7/0iDypZTGV0xpA6Dr3Qyz6W8Kv59auRgxGW0rCUhonGdBjNdJwHHXSQMXGfeeaZsm3bNjn++OPl7rvvli1btsh1111n/Gf9NLNdBPDVYWnSARZgBDCifPTMmTNlwYIFMmnSJM/cCT+R38APYOP/ogK7T97uWUoDsCFerfZROrkV/qtx/xU5GOGrNIARncELgQ83eGvpdc8998jFF19sXFQFFbt27TKWWo0bN06efPJJh4fFcYbTPm96AUYAI4CRig9IGlTyRp/xqBMz5W0eCrJ7Nl8FjABGACP++DreCi7ACF+lMWyPiTn7gfIxxxwj69atKz/I3nvvLf/yL/8i06dPB4z4eNgi2j1ghEQMMJJ9f8+87XTqAC5TD505rdaLFktZnWvFAWwAI/noR/c+Zu4wLCn7ol3YVxB4ixyMsJSGihEdZ5f2iTmLjlNVjVx00UXyxhtvGGN+/PjxDlACgYfAKwUAI4ARwAhgpJ4khXk7XLUhetWnF0tpSFyJV4lXc1Mx4vUgcRDlLCauujQfvcJNpuhV0UvBkPXr14uqFrn99tuNDVndP+hVbPsCjABGFBg555xz5Nprr/X9Kg1+oth+wi8opTIjP5UZxNEACAAEACIpAOF13zS8WI+8YgQwQsVIGgw7rQMu7nb95Cc/kUsvvdSoCnjiiSc8/R0JT7ETHsAIYAQwQsUIFSPe6QDzY7HnR4Ag86NODoOfyK+fiByMsJQGMKLjVCgxDedUwuh16qmnyvnnny+f//znASPDGI/u8QgYIfADjABGACOAkbRWjLCUhkoWKlmoZEmqkqWlp6enz+/m6rOfQ4cODWqb8eWLtra28jEPP/ywnHjiiY5zoiZr9bSrGZUstCtciWla9Hqre4f87uXHZeP252RH1zbpee9daWlpCbR7NWiCjwg83fFL3Wv19fUVp10tLbL7wD1k2J77y2HDJsiY9x1R1kwXvEVlX1vf2CTPbn1CNr+xQd78a6f07nrPs3Oz0o/vvPuuDBwwoMqWsmRfLS39ZI+2vWS/vQ6UscOOlaG7jXTMQ3H4+7z5iXfffVf692+V1n6t+s7K48hE7T5FfoI4p2Ic7rgwjvHovmZU/p5+TL4fX3jhhao8wt7f2FdFDew+m3kH/ss77Gh2fO/l7wEjEX6VBgeVPQe15vl7ZP3m38joIUfI0D1HyZ6Dh0hrvwENJQqcHIUCffLXd3fK9p0vyys7Nkjvrl457dDpsv8+H9Dedb/R8fjue92y6g8/kz91Pi/7dxxq2McebXtLv5bgioMonp5rBCvQJ7uk6523ZPvbW2Tz6y/IbgPa5fSxn5Qh7f4VQo0kPPiJtFpk8n7CUqYR+/JSt1H/RbuqVSWhzkZCDRjRrxjBT2Qv78Df+8cTqQAjfeo1oc9PPZtssZSG0n1dw67HvqJ68/Tue+/Ij/7rn2VQ/91k7MiJ0h8YktbMx2jXK29slKf+/JBMOvgsOXzoB2Xw4ME129uIfXX+5VX5yePfkuF7HySHDP9gzXtxQLIKvPTas/LUpl/L9GMulYOHHuXZmHoSV/xEsv0a9u7N9hP29tVjX0HP14j/ol3eyurEJvRjRbuk9GIpjT4YwU+EAyPohV615sfI9xiJKnElYBDp35+18HFNzP//o7dIe9vecvDwY8PG3hyfkAI733lD1r7wf+WUD0yTo/Y/rmYr6p0A3+19R/7l1/9bRr/vSDlgyGE178MB6VDgtbe3GPbx6RPmy/A9969qVD0JD34iHX0bphXN8hPuNtVjX8Q5xDnKBuKKc7Av7Av7co6CeuNC/L2/N8mb/wKMRLiUhgGXDRL56xfuk5def1EmHHhqmHibY1OgQOfOl+W/NqySz5/6VRnQOjCwRfWOx39/6gfy3q5dcuh+teFLCiShCTYF1LKaTZ3PySUfvrZhMIKfyK5pNcNPECgXJ1D2elKdZECdV+88hH1hX3FXxtoVBuxW1NAZ2+iVX70iByMspWEpjY5TSSpgGDhogNy06mqZcvj5stvAPbIb+Re45c9s+o0M33OkTPrAmZGDkc6dW+WHj/6jfOTICwqscLYf/bEX75PjR58iY/dzVoOFCWTwE9m2AdX6OP2Elzph7IuERwS98ptYNAqSWEqjV0WUVByN/8J/2ce4Ts6XJX8fORh56KGHZPLkyQ6/mCVBGnXoaf38Ge0yJ5r/3vE7eXLTIzLhwNOyH/kX9Ane+munrNv4gHz2lCWRg5GHnl8pr/+1k31FMmxbW3ZskO1v/VnOP+5zdc9D+IkMG0Cp6XH6CcAIL4B0kgES13Dwx9Lr+eefr8oj8pyIkXf4zzfkj+HGEHo1rhdghKU0hhXpTPJ5GHC/fPEukZYBcuD7Ds9+5F/gJ1j1zA/l0pP+l7QP2tNXhXpKmH+49mY58H1HypA99iuwutl+dPU55fufvkMWfOSWusEIfiLbNmC1Pi4/ARgBjOjETICRcEkKYKQ+vXjxqZfDMB6xL/fc7fm5Xr5Kw+ZMRQIjdz19m4zqOEyG7DEiH5F/QZ/ikT/+u5xx5Pmy314HRgpGbv3P/yUnHTJNBg3YraDK5uOx/+Pp78tnT/6KtNn6MQzYxU/kww7i8hOAEcAIYMQcBWH8qu4SDJbSkOhbPjYO+wIkYV9B9hV5xQgBAwFDmgOGn63/thw0dJzs0x7cT/lIC/L7FOrrI6ePPUdG7fP+SMHILQ9cI6eMPVcGtA7Kr3gFeLJVz/x/cvmk6xz7CIUJsPAT+TCSuPwEcQ5xTprjHF0AQYJIggiAqPbmOmM7TDzBeIwHoMblv1q6urr6/EKgzs5O6ejoCIyQuru7pa2tLfAYXQPSuZa6Ee0y5UavcG8slF73Pnu7jBk2HjCS8bznkRdWysljPi4j9hzt+yT1+Illv1ksUw4/DzCScftQSyjmfHC+7DawvfwkYeYh/ETGDaDU/Lj8RCNghHk7/LxdK8YkLqxYJPaFfbn9k45NhJkfGY/6ib6O9vivdPmvyCtG+CoNb1J0aKsaBvXsAdFIQKraxZvgfCQ8cb0JpmIkH/ZBxUg++rHRp4jLTzQ6D/EGUT+xSHM8QT/G048spaGShUoWKlmC5v8488fIwQhfpQGMpDmQAYw0mmqk4/y4Eh7ASDr6t9FWAEYaVTAf58flJwAjxDlpjnOyDmz4Kg1gBDACGAGMaH4ZJalKg6xPNHGtxfIy3DQHDIAREh67Am5bBYzkwz4AI/nox0afAjASzxt94gkS1zgTV8AI9hWnfeG/sK8g+4q8YoSlNLxJAYw0Gs5zfi0F4kp4ACO1lM/G7wEj2einuFsZl5+gYoQ4J81xTtZf5LGUhsQVMELFSG4qRggYCBjSHDBQMRJ3KtKc68eV8ABGmtN/cd8FMBK3wtm4flx+gjiHOCfNcU7WwQhv9AEjgBHACGCEpTRlG9DdHZqJ2ZQsjF6AkWwkNLVaGVfCAxippXw2fg8YyUY/xd3KuPwEYAQwQvwVPv4C2ISLV9ELvexzjY7PCZMPYV/e9sVSGhHp379/YHymY4zqAnHukuvVQNoVfmIGjMSdijTn+nElPICR5vRf3HcBjMStcDauH5efAIwARoi/wsdfuokYS2moGKFihIqR3FSM8FUaAoY0BwyAkWwkNLVaGVfCAxippXw2fg8YyUY/xd3KuPwEYIQ4J81xji6ASOuSFTZfBYwARgAjgBGW0pRtgFKoynDQCT7C6AUYiTsVac7140p4ACPN6b+47wIYiVvhbFw/Lj8BGAGM6MQmyk6oJDZHSxi9ACPh9Eor4KJd9GMWAVfL1q1b+/xCnJ07d0p7e7vx676+PmlpaSn/Wf1B/b2np0cGDBhQvsT27dtlyJAhjkv29vYaf29tbQ2MptzXirJdXteiXWbXe/VjXvX6xX8vl0NGHCv7tAcHdtkI+4vbykf++O9y3H6nyb7t+/uKUI//Wv7UjXLqEefLgNZBxRU3B0/+i6d/KNPGXiGD++9efpow/h4/kQMjEJG4/ERe50d7LEf8RbyqE5OH8au69tXd3W3kEbp5B+MxXJ6GXuilM7aVndQTR2fdviLfY8RLkDBv9LNeAgghTTchpWIkHwlPXG+CqRjJh31QMZKPfmz0KeLyE8Q5VIyEqYAgLkx3XEjewSandp+uM7bJayuK5U0vwAibrxrWnTfD9gpc1TMCRhpNNdJxflwJD2AkHf3baCsAI40qmI/z4/ITgBHAiE7MpOyEpTTmaEEvUwcS6vwm1H55B+AtW3YfORh56aWX5IADDnDYB44AR+DlMJIIGAAjJDxBbwYAI/mwD8BIPvqx0acAjGQrICWx8Lf4IsXRfJUGkGSNhCLZPZVl6bD7yMEIX6XhTUqa3wwARhpNNdJxflwJD2AkHf3baCsAI40qmI/z4/ITVIwQ56Q5zsn6G2o2X01HggioBFQm8QI7af8FGGEpjXaZYx7IrTYYeeI2OfzMW6u94llfl4e+d6Y4txfORxIR71M8Jd8d9pgcv/V4ecz4/+UyroEbxpXw+IMR1f7ZYlnE1O88KLdMwwoa6MIapzZmL00FI6/8XOaOv0ZW258IPxGfaYS4clx+AjACGAGMmKMgjrgQMAIYoWKkepbR8TlxjMeiVbJEDkZYSkPAoDN41ZBPgkSGAiMPHS+/n3d0xTupBGiRyELASIjUJJ5D40p4vMHIdvn5ZSfL5s/8Tq44Rj2P+vtSkSW3yJnD43k+rtqYAs0HI6tl6pOWPbjtpbFn4ez6FYjLTwBGiHPSHOck/ca10UoDltIARgAjgJGgmT/O/DFyMELAQMCQ5oAhUjBirypZsLwEUdSb7jtk5JO3yPGPzpXJfzdWlqvqCNdb5UrFga0SwXrLrK67bISrMsWejDurF0ROk29YSZmr0uWqn1vJvP2c0vEvV1fFeFVCbL9bPccDxtA2fy8GKFiw0j7ar5LlPxeZbYNJ628+Qh6bbN7ffg2xtPKoytGtxIgr4dFbSuMCIz5963hmQ6qrTFso9e83DrtGFnxDROzVBT79Z1xr40WmjTkAncve7MeMt5J1f3tRfTRbtcHePuPP8dvL3y+4VV4v2Yd5v0olUaP2khowsp+qJrH6wQQmCw4r+QpP//E/9qBrA8Z1F4os8hiLjoqs0n1t47XiF+xj2H6c5VOckMfol/umlnyTx/G+PmWLreKq2l9V+UNjTBwvj9mBpKdfDIYmcfkJ4hzinDTHOVkHI0V7Q90oSEIvQBIgKTqQBBhhKY1hTTqTfB5KtCIDI0Yy7Ex4Vp+hoIFKABQYuUg2j7clek88JXLM0eYSHFuAL3fPlaWy0FiWUQYJogNGTPiiKhZUslK+xhNPybhjzCqXSjI9wlnx4Eow7OdXuRYjSRMzoS8ly+KALbZlMepYLzDieJ7qt+mB9/fJe+JKeILBSCURtCeW2wP6tgwz7Il/KfE1r2Fe07SdIbLes/+OtvWlDhgx+3vBSisBrcATp71skfVPHC3jylUwVlWMq49ishc7OHOAEcf96rOX5oMR51IaB+CzxsXkxyrjw9d/DDH8w3flcgMoVsFFA3y5+9cCWX5L1Dz6010NZ/kLC3qU+8AGJwzIc42sLoE85bvKkCTQRgLsyYJAFiw1oJ9alDTVqMxz+8fvjw63hC0uPwEYAYzoxEzKTuJ8s0lC7Q9G8xCvArjiWaoFSNLL+Yrqv1q6urr6/FxLZ2endHR0BL6S6e7ulra2tvIxW7ZskREjRjjO6e3tNf7e2toa6lpRtsvrWrSrooq7H/Oq173P3i5jho2XfdqDAzsDXgQtpfFIBMwkWEpvRkvVAXYh7ZUF9ioB69/9KinKb0+t5RvuCgDXvareRFttsjem8tY2CEw4KhXETNQqyYnzLb9RyTB+i1xYelttJXUz/lypOCm3oFxh4wQ7we9/K7995IWVcvKYj8uIPUf7nlKP/1r2m8Uy5fDzZEDroMCmOHUQs4rD2mfCnjhaFRxuMGKrCHJr7KgYKOkUqmLESMBHyDf+sLq03CfYXuxVIyascR+vpIjeXpzPXbGlkbYKpXrtZdUzP5Q5H5wvuw1sL18ijL/X9hPq6g7IYSBJB+wqQ0qrekz9g6//MCHYiv1v8QcjVf2rB0YqFV62ig2blVfZtPG7CtQ4/qEj5LHRX5c/3GcuJ9zs8AXO4eL0KQH2pCpMlqlaKpHjv3e5qL5fIVPL9xhSro5SgCb88rW4/ERe50d7LEf8RbyaVFyo7uvOI+z2mFS7wuZD+Ilw+SN6oZfO2FZ2Uk98r2tfkVeM8FUa3qSk+U1KZBUjgWDkDhn586my+kwnJJj9DedSCvcmrn4VI2bCslym3neHLdGtVIxUIE7pTbKYG8Qab3TLsMZ2vMs7RAZGSuCksjRDRCXaBhgpA4Jq15SdihFb223gzAQL1X1b0V9V8Nggkq/t+PVfmIqRqSUgopZY2EGah72cv9mAOWJbHmXuo+KsMHH3WHT24g1sDDDSoL00v2LEvseIvVrLrN4ybcS1hMQHjq2/ea5sOd+sBquuGPHqXz0wUt4jx2evpEAwckYJiCwRWVraZykcGPHxP6WxsPyM1fLY/gtl5LKlIp+ZKquXWXs5lZatOf5NF5+KUDHCG1e7tejEJlQaVBRLSi82X+WNvmWFjMfkx2PRKmwAIyylMUZdUhNgswdcZGCk5lIac48R+zIZq9LCSJL+YMILlVxY+3BEBUbMBMi+n0Ep4XbsbWAtj6lRsRFmKY0rX3E8z5nPlvZB8X6bbumkm/LElfDobb7qrJyxJ5T2vg0EI556mHu3VPdfCDDydw/Y9oHRASMleFeqeDnMtrzHuRdG3PbiAkcN2kuyYMRl4xZEUyDK2rw5yH9ctllmlDZ49tqnp7LPj72CwlW95RhIrqUsPmDEsX9IedxPly32ZVlS2YC6ailNecmd26d47a1SsicLEn5mi0xe9qxMVUtobPDFWno4d9mzImeYSw7D/MTlJ7zaQABPAO9lFyylMVXRiTHVcUovwEg4vZodR7PEB+CcZ+AcORjhqzRUjISZAJvt0CMDI8or1Nh89czh7mTP/NjrVd/5uvzh75wJqfGpT/vmq/ZPBddcSuNc5mBulHqafOM7Y2XBfdYmrh6baZa+qFKrYqN681UrOQlKxjzedpc2cC1vvlryrLXu7xVsxpXw6H6u1/EMNjuw962z8qE68Z961gOyWm2IaVtWVdHa2X9GEmrpVyWI2f+OzX4dX87x23zVtnnmWV8XtRns6vIeDs22F43NV0PYS/PBiM/neh1gsVQ5In6br3oteTM8hrHHj7nEqLSZc9WXkWqDEftmyd6br1qVLabQ9j1wypDMBVWql2GZ51aPaR97KldPjZQVw2bLH1T10ocec339K7iCKQiUxOUnACPEOWmOc7KeuPJVGsCI5WMBzgDnZgPnyMEIAQMBQ5oDBm0wEua1JMc2XYG4Eh69r9I0+LiuZLnBq3G6hwJNBSOR9YAX3FDw6i4Z8T21+XFBf+r4Go2lVFx+gjiHOCfNcU7WwUizX5ihFxUQdp+uM7YBNvkFNoARltIY1l0URwAYyUdyFVfCAxjJh30ARvLRj1YFlV+FS62njMtPAEYAIzoxk7ITltKYowW9TB1IqPObUHvNC9h99uw+cjDCUhoChjQ7AsBIrVQiG7+PK+FpChjJhsSZbmU2wUimJU9l4+PyE4AR4pw0xzlZr4BgKQ0gyfKxgCRAktd8GydwjhyM8FUaAoY0BwyAkVTmL6EbFVfCAxgJ3RWpPAEwkspuaXqj4vITgBHinDTHOVkHI2y+ChgBjFTPMjo+B5DUOEgCjLCURrvMMQ8DDjDS9NwklhvGlfAARmLprqZfFDDSdMlTecO4/ARgBDCik6QoO4nzzWZeS/cBI4ARwAhgJCioiNOvtvT09PT53Xzbtm0ydOjQwICnu7tb2traysds2rRJRo0a5Tgn6oS6nnY1I5ChXabKugFDEnrd9cxt8v59x8k+7cGBXSqjfBpVVmDtCyvl1EOmy8i9D/JVpR77+qdfXidTDj9XBrQOQu0MK6DAyMUnXCu7DWwvP0WYeQg/keHOtzU9Lj9BPBEuLkQv9AoTF6qlNO48wm5D7rwD+8K+wthX2LwW+yqWfUUORjCgYhlQI28s6klcG7UvEh4SnqAACzCSD/sAjOSjHxt9CsBI9Js9JjFv6ywNoV3pfzFFPzIeAVzesxr+Kz3+K/KlNI0mrjqOM84SmkYSfdoVzrCT0IulNI2mGuk4P64SeZbSpKN/G20FS2kaVTAf58flJ4hzWEqj+4Y6iTiHODp6AEE/pj++x+6xe/vcrOOjvSqJIwcjfJWGgEHHGJXxJjHRAEa0EHMNAAAgAElEQVRIeIIcJ2AkH/YBGMlHPzb6FIARAuUoAmVemPmPxDBLFHUTV75Ko78kPYk4Wrcfhw0jH0pzPkQ/es+PkYMRvkqDI0izIwCMNJpqpOP8uBIewEg6+rfRVgBGGlUwH+fH5SeoGCHOSXOck/WEh81XASOWj40DvAFssK8g+wKM8FUawz50Jvk8OCjACAkPFSP5sIGgpwCM5L+PdZ4QMELFCBUj3iMlzZUGgBG9mDypyuusgzfACPbVVDDCUhrepOhAlqQcOmBEJ51I/zFxJTxUjKS/73VaCBjRUSn/x8TlJ6gYIc5Jc5yT9cSVpTQkrlSMVM8yOj4nDy+wk/ZfkVeMEDAQMOgMXsBI/pOSOJ8wroQHMBJnrzXv2oCR5mmd5jvF5SeIc4hz0hznJJ1YeI0P9DJVIXGtWIeOTaAXenn5kzgr3gAjLKUxbK4oDoqKkTSnMfptiyvhAYzo90GajwSMpLl3mte2uPwEYAQwohMzJfUCCDACgLD7KB1bBUAAIJoNINIKUCMHIyylIWDQccJJBQyAkeYlJXHeKa6EBzASZ68179qAkeZpneY7xeUnACPEOWmOc7IORlhKo/eyMqk4Ouv2xR4j2Jc1h3t+rrerq6vPL7Dp7OyUjo6OwLinu7tb2traysc8/vjjctxxxznO0SWR7mtF2a5GAhnaZaqXh36899nbZcyw8bJPe3Bgl+Zgn7aJPPLCSjl5zMdlxJ6jfeWox38t+81imXL4eTKgdRAyZ1iBVc/8UOZ8cL7sNrC9/BRh/Bd+IsOdb2t6XH6CeCJcXIhe6BUmjt6wYUNVHmG3IZ1rhfH39hyGvKN/qJwPvdArb+Mx8ooRPtfLm5Q0v0n5t6eWyYHvO0I62vfLR+Rf0KdQCc/HDj9XRuztD0bqWYP4zf/8skw6dIYM6j+4oMrm47F/8cwP5DOTF8vgAbuHBiPKf+En8mEHcfmJRhL9NM+PvAnWfwFEP4Z7YRZGL75Kwxv9oDf6Xv43jH1RMYJ9BdlX5GCEpTSAkTQ7qNV//KkMHNAu+3ccmo/Iv6BP8cDvlsunT5gvew7ex1eBesDIHQ9/Qz4w/FjZZ/d9C6ps9h+7T/rk/667Ta752K2Oh9F9g6j8F34i+3agniAuPwEYIc5Jc5yTdcDFUhoSV8BI9Syj43PCxDlZ9xNxAa7IwQgBAwGDzuBVdlJP4tqofT332hPy/KtPy1H7T85H5F/Ap+h65y15+IV75Qun/p/Ap6/Hvlb/YYX8teevMmbf8QVUNh+P/Opbf5ZN2/8gF0ycVzcYwU9k3xbi9BONzkMEpFRm2G1IJ2Yi4akohl4VLeqJc/Bf5Gk6YyipPC3p+REwwldpDB+pM0jyMDFL6y755n9eK2ccfbH0bx2Y/ei/gE/w3JbHZY+2PWTq2HMiByMvv/GS3P3k7XLK2HMLqGw+HvmJPz0ghw+fIBP2P6luMIKfyL4txOknSCxILHRipqImFl7jA71MVfIQRyeduGJf/vMz9tU4QI0cjLCUhoAh7RPgL37/M3mze4ccMfLE7Ef/BXuCnd1vyJpnfyxXnnKD7NG2V+RgRF3wJ//1HdmtbS95/9CjCqZu9h9325t/lt9vecSwD/dP2IABP5Fde2iGn2jUvmqpy5tgU6G0xxP043uGBP37B29CGaYfWUqD3VvjKuy8zXiMfjzGtWQlrYArcjDC5quAkTATYBIDTu1BcNuvlhr7jBwwZGwtP8rvU6JA7673jK/RHL3fRPnQmFNrtqrexOLNv3bK9379VZlwwKkybK8Da96HA9KhgEqGH/7jvfLxcRfK+99XPa7DBlj4iXT0a9hWNMtPAEb8e0YnBgg7HmvZQb3+nn5MXz+y+SpgBDBSPS7xqxVN4vT3gJGISXcSiT4BQ3hCuuMvr8mdj/+TjNhnjBw87JhaEvL7hBV4o2ubPP3nX8khw8bJh/Y/XeIu5fzz6y/Ijx//Zzly1IeBZwn3vc7tX33zJVn/0oMy6eCz5JgDnEtoGgmw8BM66qfnmGb7CfuTk+hX1CCAb04An9Y3ro22CzACGGlk3g6akeJMqBu1e/LHdNh95GCEpTRUjOgERcqBJO2g/trzF7nv6Tvl1bc3y/4dh8nwvUbL4IHt6YnyaYm89vYWeXnHi/Lyjv829hQ5auSHmlZavX3nVrn/mTul+71uGdVxiAzb80AZ2L+NXkmJAqoy4LW3NsvmHS/I2399XT52xPly0PsO821dvYkrfiIlHR7QjCT9BAE8bzZJxFhKo2xAJ/atdx7ys7Gk42jaFd0SMsCI3hiKO3+MHIx4DRIcAW9SvOwiLQ590+svypObHpE/bX9Ounu6pF9Lq7S0tKQuG+jr69Nqlxpvqv2tra1NeQbddoVtzHu978q+e46Sw4ZPkGMPmCyt/cwJSCf4iNJxPvfyennm5cdk844X5b1d7xn20chPXHo10iZ1bpbapZa57OrrlRF7jZYj9vugHDxkfM0qokbnobz5iUbtJez5cdlXWvxEo/bl1jMt8yPt8rb0Zs9D2BdxdJrjaPwEfiIoJsiS/2rZunVrn9/D7Ny5U9rbzTfo9qBG/Vn9qOSrp6dHBgwYEBgj9fb2Gr+vlajpXEtdh3aZcqOXqUOU9qWSrTffflPad989fXb/l79otevqq6+WGeecI5MnTfIcl1HqZYxHzXaF8xMtMsDnq0FJ2r2qUlA24vWj3a5Y9PJ3we52XT1/vnzxi1+UkSNGOE6Kpx/12+U7D3noZYC/FnPeSWIeyoOfuOaaa2Ta9Gly0oe9lx7hJ4hzvMYk8Rfxl90uIvcT5B3E9zYDw76Yh5o9D0VeMcJSGpbS8CbFHMZJEdILL7xQ1H8f+9jHPHPNpNpVa18Q2lXpLp0xVI9ed9xxh8ybN08uueQSufHGGx32wRtqUw4d7dVxWdbrF7/4hXziE5+Q4447TtSG6V4/9diXPwbLtl46NoFe8fsv7CvaJStpLd3nqzTFmIfwqxWPluV4Im/9GDkY4as0gBGdQZL1xELnGZMKlAEj5mTDRFOd6B944IGi4PWgQYPkueeeE/V36we9igNGTjrpJPnNb34je+yxh9x7771yyimnVOWcSfkvACr+y26MOnMt/j4clEq7Xmy+ChixLJp5KNzYRq/G9QKM8FUa7bekDLjGB5zXG6+oAz/ACImFV2KhqkXU8onXXntN9tprr6qqEcBIMcDIgw8+KB//+Mfl7bffNh5YQZJf/epXgJGAcgQdH838mI35EfCW/vkRMAIYAYxUT0jMQ82psIkcjLCUhooRncGb9jcWaS0x1WkXYCT9gZ9OP0YdwFvVItbU4q4aAYwUA4xMnjzZAUJU1cg999wjU6ZMcURiJPok+l6sCD9RDD+hnlInlovDT7CURk974uhwPhq90Ms9p3n5r8jBiNdEGofjTCKxCHihZPyKgIGAwW4jSdk9YAQw4q4Y+dGPfiTXXnutUS2igIgKPPfcc0+59NJLy3uN4L/y77/s1SIDBw6Ud99913joD3/4w/LrX/8aMOIzySeVIBLnkCDy5pw350G5B/N2/udtq/+ZhyojIU67B4ywlMawNAZccwac1wSno30Y8AYYAYy4wcioUaOMMX7yySfLE088YSTCq1evlq6uLvn9738vBx98MGC3JFrU4zHqyp9GAP0RRxwhf/zjH0X9X+32P2bMGPn5z39uXPIHP/iBnHvuueXLJwV206QXAWm1tcUZkDZjfsS+mB/d82MtmwgTf9W6Fn61or7OXIte6OU1L8Q5D0UORlhKw1IaHWfHRBPO2YXRCzBC4OcO/M4880xZvHixqGUUCoKoTbJ37NghF198sQFI1HKKOCcaEh5/nNHMwO+iiy6Ss88+Wz7ykY/IOeecY1QRfeADH5ALLrhAli1bJgcddBBgxKOrdOa0ZvYjwAZg4+dRdGw1TDyRRKLPUhq9l5Vp70cq3uhHy09laX6MHIzwVRrASB4m5iw7dMAIYCTojZgFRoYPH+6IrQEjphxF8V8WGFGbr3r9ZCmQAbylA7wBbAA2UQAbNl8tzjyUBHjLcnyPXvHH9y1dXV19fo6ss7NTOjo6/GdcEenu7pa2trbyMY8//rgcd9xxjnNUya76aW1tDXWtKNvldS3aVVHF3Y/oFc7u06TXZZddJnPmzJHTTz/dcwhh98W2+6OOOkpWrVol7uCgHn+fJru3z0O0q7b/mjVrllx99dVy4okn4idCxjnYV237YjyaVoJfNXXQiTEtvTZs2FCVR9jHnM61iHOKHeeQP5Jv1+snIq8YYSkNFSNFeeOaVnJLxUj8RNlr0s2K3VMx0j8Q0GelH/0eQrfyh4oR/ITdhopi92mdt2lXZTyylIaKEcs3UblY8dI6Phq9GtcrcjDiFazRUY13VJYTsUYDeAKGcAE8YCScXkWzL8AIYEQFWDNnzpQFCxbIpEmTPF008zbztpdh6IK3ovlV4hz8KolrZRTgJ0wtdGxCHYde6dELMMJXabQHL4FyNgJlwAhgJOhNMGCEAB4wQgDvTuQJ4E1FiHOyEecA3ohzqHirxrH4r8b9V+RghKU0LKUhwEo2wAKMEDAARggY/N5gW2+xqBjBT5BY4Cdq+YkkAARLaag0sOySRL/xRN9rjJOn+edpkYMRvkoDGGHAAUbqeRvJBNicCZCKESpGqBihYqQeH63OoeTbVI44J744h6/SYF+AkWqcoeNziKMbj6MBIyyl0Z7kGXCND7hmkFsqRngTTMUIb4JrvQmmYgQ/QcUIfqKWn0iiYgQwAhgBjABGgnxTnIA+cjDCUhoqRnSoJm+ewkGWMHoBRkh4ACMkPLUSHsAIfgIwgp+o5SeSACMspQGMAEYAI7kBI14PQqVBuCQYvdDLaxzpElLACAkPYISEp1bC88lPflLmz58vkydP9jyUeYh5qJF5KImEetgwXkzxYsq0WvwX/gv/5R8F4Cf8/URLT09Pn59027Ztk6FDhwbFV9Ld3S1tbW2Bx0TtoGiXKbeuYaNXsfS6+OKL5YILLpCPfvSjTUl4sK9s2dfYsWNlzZo14k4i6Mds9WOj8/Z5550n8+bNa9rnerGvYtkXcaHZ39g9dm/31eRDFTXIHyta4CfS4yciByObNm2SUaNGOWI2HAGOwCuIxxHE4wgAIwSk9vHmBqiAkWg2X826/wKM4CeC/ESj4A0wgn3Va19qKY07j7Bfi4SahNrtn3hRbCpCvt14vh35HiN8lYZSTl0Hpbs0hJJcc6Dr6sVSmnB6Fc2++CpNNGBEdzym1b5YSoOfqCdxzbrdp3U80q7KeGTzVf2KcMZjuBeM6IVetSq4ACN8lcawER2YETWJxEHF46AAIyQ8QQkPYAQwovw9YAQ/ARiproshzqloklRcCBjRi8nDvDADvOHv8fd6/j5yMMJXaagY0ZlMcejhgo8wegFGmAABI3oTYPVRxQlIFRi5+uqr5eSTT/aSIfKSXEB4PCCchAd/n7eEh6/SFGcewn/hv9LmvyIHI14RFgQ+XBKMXujlNY50EwvACBMNYAQw4kk7Sv+o4PW5555rbL4KGNlatRGxWzsd2M+8zbzdyLxNgsi8nbYEscgvDhiPxR2PgBGW0hjWT+BXmQJ0AURaHSdgpLgOXSeQYSkNS2kAI/nx92mdh2gX8xCJPoC+FqDHT+An0uYnIgcjLKVhKY0OZFEDIesAIq0OHTDCREPFCAFprYCUihH8RNoCUh2w62fXxBOmMnmIv1hKk49+HDaMfCgP47Fo/Rg5GOGrNDgCHIEZoCRVWg0YIeEBjABGACN/lVrwGkBfsRLm7WTn7Vq2mlQ8kUS72HwVMGJ5piLZfdEARFpBOGCEpTTabxlwUOGCyKT0AowARgAjgBHACGAkSUCfREJNYpGPhBowko9+ZDzSj1kEXC1dXV19fgFUZ2endHR0BMVX0t3dLW1tbeVjtmzZIiNGjHCco5sguq8VZbu8rkW7KqroaI9e2dDrsssukzlz5sjpp5/uOYTox2z0o92vRum/jjrqKFm1alXVhpP1+Pso24W/D977RMdHKw11+1H5iM9//vMyadIk/ETIOAe7DxcXohd6hfFf6lh3HmG3IZ1rEecUO84hnmhuPBFXvJpEP0ZeMdLIBEgpp6merkNHL/RyjzdlE1SMmKqw5tzUwe0n2HyVzVeVTZx33nkyd+5cOeWUUxoCI8xDzENe8xAVI8xDdrvAT+An8BN+aT7xqqVMGvwEYISlNJ7JE4Aru3vFAEYISIMCUsAIYAQwUhkhAFRvgOoXwqMXetltgxd5FTV0kjr0Qi8v34pfTY9fjRyM8FWa7CbUvOHJR0INGMlHP8Y1HgEjgBHACGCknre3VOKFS+rQqz69+CoNe1NYlgNICjeG0KtxvSIHI3yVBjCiQ80JGMIN3jB6AUYAI1SMVL+TIWBw+hyW0uAngvwEFSMAVJ1YLg6/yuargBHASLUHTmo8Fm0TXcAIS2mM0ceAy88bRMAICQ9gBDDil9ha/h4wgp8AjOAnavmJuCoXg8AbYEQvJg/zwiyJfixaQu1l0zq5Ff0Y34vieuw+cjDCUhoqRnAE5iCP402KzkQDGCHhAYyQ8NRKeM4//3y56qqrZMqUKZ6HJuW/6glkCEj9e5t+DBd0o1fyerGUBjBCxQgVI0ExTJx7skQORrwehIkm+YlGJ6EmIM1HQg0YyUc/xjUe2WOEEnkFrwEj+AkqRgCotQBqXPNQUMUI8SpgBDACGAGMaC7noOQoHGRBr+LpBRgh4aFihISnVsIDGMFPAEbwE7X8BGAEP4GfwE8UyU9EXjHCUhqW0rCUxnQhSVVKAUYIZAAjBDK1AhnACH6ChAc/UctPJAFGWEpDxQgVI1SMJFYxsnXr1j6/m+/cuVPa2/9fe+ceY0W1pfF1OI1pmBZjmrQiYkSZyGiQkYx4wRegID5IQHwMNOhVRLGxJxEdX3ivoiI+kMTHGKPiDOjljjQgN5lo1IhvMYBmbkaNDwxGQFqwjQ9sOzbtmeyqrj6vqnP2rlPnUVW//odHd1dXf7XWt7717bV3NVifTqVSkkgk+v6u/qL+3d3dLf379++7xKeffiojR47MumRPT4/172QyWej3zLtWkPfldi3uy370bs8RvMzivpbwWrhwoaiDFb3ODiDu4x3348ePl40bN0pTU1NW2Prh+1qK+8w6xH0V56/58+fLVVddJaeddpprqYUn4s0T6C/0aq6+rxSv7tq1y+ojdPuOSt2XaT/EfRWvQ9RtO0rQXzYOOpxTbrwCnxjhdb1MjDAxYic4EyNpWaATE9XCqxorYtXcQ80ZI5wxovJx9uzZ0trayuGr7e1SzXz0MiDKebic28/U4Wj1fdyXjR54lU/n8FYa4svhKHQhOtqtXpWzDgVujLCVBmMEwVA+waAj4NlKY+NfTuIMc2OBMYIx4hgj1113nZx11lmuvTmCFEFaaUEaZl7F4AqOV9lKgzGCMZLPKDq9FXW79LoduDHiVhx4UKU/KASDl+yo3mRGrU4aYIxgjGRmS24xxRgJTsDrGJW1yhNqYgRjBAPV4Qod0Y3hbKblwAu8cpUr/ZBZTIAXeFXaoMcYEZG6OoSyjiiCoMJBUBgjGCMYI/mlFP7K5i+MEXiiEE8wAYEuRBems4AJVBsLnZjAEDTrFcCrtvAK3BhhKw1baSBOO8mr1YhhjNDwYIxgjHg1to64xRiBJzBG4IliPFGNiTe20mBAOHFZLR1djbgP8wRqlPAK3Bjh8FWMEYwRjJFcsaUTExRAM9fcL15spWElmDNGWAn2w9GsbJpxNHj5w4vDVzFGMEbyLUt0dGXqNsYIW2m0x+P8NmJeKxKMJtrI6JCdicBiYoSVYCZGWAkuthLc3Nws6tXeHL7KW2nKUYeitILolktB123wStdtjJHgdSHxhS5kQlBPFwZujLCVhokRBAMTI35WIzHezFbX/OLFxAgTI4qjlTHS0tIiZ599tquH4je+MMKJLx0NQHxVhu/DmI9spcEYYWKEiZFCizvlXFhPdHZ2prx+eEdHhzQ2Nha6N+nq6pL6+vqCX9PT02N9PplMlnwtdQHuy4ZRB3vwSodcXPCaP3++zJ07V6ZMmeKab+SjWUxEAa933nlH1q1bJ1u3bpVvvvlGDj30UBkzZoxMmzZNLr30UgsQeDVevKomy6655hqZOHEiPIHOQU/0ZkEU+L6YJofvzTQAeIFXbpGEJ8xiIkx4BT4x4qawWBlgZcAtLsrp+Ln9PJ1VLPV9Yb8vttLYTz/szzGI0de9e/fK1VdfbZke8+bNkwkTJog64OuHH36Q999/X5599lnZuXOnPPbYY3LUUUdZnyv0oZND8H04+J6JEXgiM9d1chteNctt8AKv3HpKfTSLCfACr0r3j4EbI2ylobFAYNlpXC1Cxxih4VEI7NmzRyZPniwqHm688UZPv6Otrc0yTVatWiUzZszAGPn1VylmSkWh4cEYgScwRvLprlp1uxjnxOm+2ErDVhonM+MU9yxM1UbcB26M8FYajBGMEYyRXLmpExMUwGBXBi644ALrYM3rr7++oNmhPvniiy9a5018+umnBbdG8hzTUIZ9IgljBGMEYwRjpFBxqBbfc/hqbTSIbrGhExNRWDjAqIxvfcQY4a00VvTrkB2Na7CNq3M1HexNCg0TI/EldCemNmzYIE888YS88sorRU0R5wsWLVokgwYNkjvvvNPze3RiFZ4IB0/MmTNHrr32Wg5fbeetNLoawKQO0VhQh/wabxgjepqcfDSrteAFXrni1k2vBm6MsJWGiRGd5gmCKh9BYYwgSC+++GLrUNWLLrpI2xjZvn27TJ06VdSfXh86uY0xYpbb1cJLGSMLFiywtlu5fVTrvmio4S+/DTWj6NFoqNlKE43nSD7yHB0uD5OeCNwYQWBhjOg0TxgjZs2TCV4YIzQWRxxxhHz88cfW22dMPo477jh57bXX5Mgjj3T9Np3cDlMBdPsldX5Hk3ys1UYfYwSewIDIZwD4y0ybgBd4udXRsG81rdW6zX2Vv25jjLCVxooynWaAAhiOAogxUn7irPWGWm2J+emnn0w8Eetr1VtrVqxYYb3K1+/vCE+EgycwRuAJjBGMkUJFAl2YRodG38ZCJyaisHCAARHf+hi4McJWGiZGIE6bUKrVIGKMxJfQHRmnjBH1St5+/foZmSMnn3yy9QrfkSNHYowUQS7sQhljBJ7AGMEYqUVjhK00GBBOXFZLR2OMxLc+Jrq7u1NexLh3715pamoqKA+7urqy3mLw7rvvyqmnnpr1PUEHtp/7cvsluK80KrnPEbzM4r6W8Lryyivlsssus86LqKX7qq+vL8gl5GNw+XjmmWdakx+nnHKKtjHy22+/yeDBg+X777/3/B54Ig1N2OuQ4oirr766Yoevhh0v+MuOfZ6jjYPuAhB4meP1xRdf5PURmUWJOhSdOgSvwqt+DPpy8irGSIBbacr5oNw6FQqzjQoNdXZDjTFCoXnooYdk9+7d8sgjj2gbIytXrrTOF1m9ejXGyIABRXELO99jjMATtSZI0TnetBMnnYMxgvHmZEKc4t50EIGFz/IsYLOVJkBjJOyj1YyO2TQT9ufIVppoPMdS8rGzs1NGjBgh69evl3HjxhVt8tW2m9GjR0tbW5uMHTvW8+t1zNighUzY87GU5+incdXFa+7cudbEyJQpU1yfN88xDQtxn8ZCN75qNe65r9qvj2yl0TdGyEeziSTwAq9MwVOR1/VWwsEisAnsYoFdyspT2OMLY6T2hV8lXmOnTJGbbrpJNm7cKKNGjfI0O37++Wfrtb7qwNVly5YVNFFoEKPTIGKMwBPlNN4wIIgv4iu/nGI4Yzi7iayw9x1R4vvAJ0YwRjh8Vad5isJkRq0SAcYIgtTh4eeee05aWlpkyZIlcs0118jAgQOzKHrNmjVy5513ijqIU00PVMKwcW4AnrCRqJZQxhiBJ2hcaVwLOeE6HF0t/qpV/cV9wavwarh5NXBjhLfSYIzoFFOMETPX3AQvjBEKc2ZZ+uijj+Thhx+W559/Xk466SQ56KCDRB20qv7/9NNPl0WLFskZZ5wR+i1kCFKzuMcYMcOL+AIvGp7KNDxspWErjRNpGG9mvQJ4lY5X4MbIm2++KeqNCJkfPKjSH5Sbq48BUd0V11oVyhgjCHg3AZ9KpeSDDz6Q6dOny+OPPy4TJkwQ9Vpf54NRThuJuPCqOnx1/vz5nDHS3s6kVIzivlbrNveVrtufffZZXh9hakrRd9B3uPVN6Jx46Rw/vIoxwuGr2s0AhSYchQZjBGOkkIg87rjj5I033pAhQ4Zk6QYEQ7wEgzJGrrrqKjnnnHPc9GPVtvj4ETIsHLg+Qus/qdvhqNvEPcaIqfmjvp66Ha+6DU+UX98HboywlYatNHFZca1VgsIYKT9xhrkRwxip8+4iY7RyjjECT9CI5VMBRlL1jSS20sRncrFWdTT3Fd/6GLgx4qY4KTTVLzQcqhifQoMxEl9C1zFsMEYwRpR5jTECT2CMYIwUcol1FrnQ9+h7txhikoVJlsy4CBNPJDo7O1NexNjR0SGNjY0FV9e6urqkvr6+4NfoAqJzLfWDuC8bbvCycSC+0umnYkKdG6AOVpwyZYprXoJXNl5h5S/1lplXX31VEolEQf5VZ4tkfs0PP/wgBx98sCSTyazv+/3336Vfv36e12pqapLXX38dvu9FKOx1aN68eaJM1MmTJ8MT6Bz0RG8WUB+jUR95jjxHt8IW9rodVr0apnwMfGKErTRspdFZZVCEhaNcHkeZiZF4rAQrg0N91NWZTUCMHj1aXn755bwDJ7/99ls57LDDCposykxhxDQa8cXESDSeI/nIc8wk7SjoL7bSxGfCGf6Cv2qNvwI3RngrDcZIFApzmLceYYxQaAoVGrbSmBlJXk5R2I3dyy+/XNTUCIev8lYaFePUbbMJVPAqH168lYZ8dOqu7qQB+X/3yIQAABWZSURBVFi+fAxzP+THeMMY8bHiGlWh7CeA3LCAoKpLUBgjGCMYI/nMhMBKY6I4WhkjV155pUydOrWkrTTwfXX5nroN39faimupuhBjBGMEYyQ/i3RqLTonW+f4qY+BGyNspWFiRCd5VeiGfcXVT8KVKhh0nFuMEYQyxgjGiJeB70wHYIzAE1FrqHXqY63Wbe4rnY9spcEYwRjBGCmkYcrZPwZujLj9IjhYpTtYlWioKczREMoYI9F4juXKR7bSsJWGiZF0RS2nwKJue0tbdCG60C06yEcbFRYYbRzgCXii0jyBMcJWGm0ShqDCQVAYI9EwRtauXSu//PKLtLS0uHYXfvMRYwRjBGMEYySXVGjEaMT8xITfOuRlmWGMYIxkxgbxFY6+o1wLedXgicCNEbbSsJUGgVVdgYUxEg1j5NJLL5WXXnpJjj76aLnrrrtk1qxZWTXCr2DAGMEYwRjBGPHTBKvvoXGlcS1348pWGiZGnBjzq3Oq0VC7/Uz6oer2Q34Mm8CNEd5KgzECEVSXCDBGomGMqNfxHnPMMdLV1SUDBw6UI444Issg8SsYMEYwRhRHK5644oorOHy1nbfSKMakble3bvsR8FFtxDh8lXzEGMnPbh2O9qsLMZLSuhBjhK00Vj6QcNFZQZw+fbqccMIJcuKJJ7pyXU9Pj/X/yWTSiwut///tt9/koIMOKvg16pM//vijHHLIISVfi/tKQ+hgv3r1ann99df7PqEMkqamJrnjjjtkzpw51v/X1Zk1+n6Nke3bt8umTZuKxgTPMf85FkqOauH19NNPy5IlS+Tcc891vT0EVhoW6mN06iMGRO0vHGCM6Gly9SSZ4LLjWYejwcuspsUVr0R7e3vKS7Tt379fGhoarE+nUilJJBJ9f1d/Uf/u7u6W/v37913iu+++k8GDB2ddUlf45V4ryPtyuxb3ZT96t+cIXmZxX0t4bd68WTZu3GhNGbh9/P7779Z/9+vXr1C/Jio/ipkn6gKZBooXT+hci/tK56OD14cffiiffPKJNTWiPgYNGiSdnZ2yYMECufXWW63/K/aMcnl1/PjxVnwogyXzoxjff/XVV/Lkk08W/Xk8x/znWCjRqoWXGle/5ZZb8uLAuVfqI/XRLW6L8QR6Ihs18LLxMNH3qt6pPkK376gl/ZXZD3Ff4dXRPEc7euPIX4FPjLgRAStPaVR0XE3wAi+3PGJlwEZFJ4fU14UdLzWto7bP7N2715rIUWLxhhtukNbWVlGvpfTLE34nRnSx93tfXuZB2J8jK9T2k+U5xou/iHviPpPT41K3iXvinrjPV3Nh0oUYIz5G0RHwZqP74AVeOqIoTMTpFtM6v6NJg7h8+XJ54IEHrJU2ZYhcd911MmTIkL4f7RcvjBHyUSdW/cYXfE98EV/pLMAQxBDM5ER4lYVPFj69VEJtLHwGbozwVhoOX9URRSYNIg48DnwcHfiFCxda29zuueeeLEPEwcKvwMIYoXHV4Wi/8YUxQnwRXxgjuTygExOOLuStNLXRIFZiAQh9j76vNX0fuDHCW2kwRkwKoNoSUOhD51oIeBx4HHh9Bx5jhMYVXqVxLaVxpW7TuJZq0BcyUDl8lfgqZ3zBX8RXofjCGGErjRUfCGWEMkLZXapFzXjDGMEYge/he/g+HnwfxgkujBE9Tc7ktdmiIHiBVy4fuun7wI0RttIwAaEjuiEoCEqHoBjl9J4E8WvYYIxgjOhwtN/4CmMjxgoijRgr1PmZWy2eYCsN+Ug+1k4+xq0+Bm6MuIkiBJZZEwxe4OWWRxziZqOiI9Yw3rxzCGMEY0Qnh6hD1CHqkLcxrZND1CGzHAIv8GLBrDTOoW6b5VBFJkYwRpgYQTDYWQBBlU5QTIwwMYIhiCGYmQXwKryKYVNa84QBYZZD4AVeGDalcU6Y6nais7Mz5fXrdnR0SGNjozcaItLV1SX19fV9X7N7924ZOnRo1vf09PRY/04mk0bXCvK+3K7FfaVRyX2O4GUW9+AFXjo5pOLED68GFV/79u2Ts88+23rTzbRp07IuW837KlQYuC8bnTDEF88RnaMbq+gv9JcbXyi+V1yX20dkfq0OFxJfxJdXfJn2tUHpL+pjOOpj4FtpeCsNEyNMjNj0FyaH1I2weY7Re46zZs2yfqnPP/9cFFc3NDT0PXomM2woiPvoxX0hQUrcE/eZ8UHdTqOhw4XlwIvDV6lDThSWI77idmYG+t5bAVRkKw3GCMaITjFVYYogRZAiSN0JWyeHTAXDAw88IFu2bJF169bJ4sWLrfxbuXIlxkjOI9DBHv4ya57AC7xymc6UvwqZW8RXtOILYwRjBGMkn/F0tAm8asaFFTFGeCsNxohO8iJkzJIXvMCrlMbi7bfflpaWFmtKxBlRPu+88+Tcc8+V1tZW69IYlRiVGJWVMypp9A9YENTVcRiyjmaKU8PDW2kwRjBGMEYK1chy6tXAt9K4/SJxInRGtCB0CB1Crxahu/3cr7/+Ws455xxZvny5nH/++X1fsn37djnjjDNk7dq1ctppp2GM9CKj06RgJGFUlmJUDhgwoJgvQj6Sj1kxgo424xzwAi83ki1nQ+3289ATNiphykeMEVYsrKDVSd4wBTYE5a27eY7xEgyXXHKJjB492to+k/vR1tYm9913nzVJsn//fsHY1eNCjBGzHAIv8MJI8q7J6K80NjSuNhY6MQGvwqvwavC8GrgxwlYattJA6OFzSDGSomkkqXNFNm/eLC+88ILnL+icN7J06VKMEQRpX5xgoJqJbvACLzeSpdE3b/TZSoMx4uQSvAqvVppXAzdGOHwVYwRjBGMkl8h0YoICGGwBfOWVV6xzRV5++WU59thjvZ0fEVHnjajtNLfddlvBr+M5srLpJ7dZ2TTLbfACrzivBHP4KsYIxki+FEN/VUZ/YYywlcaKNBKuMgnHZEY0JzN0c6hSDc++ffus80PUuSKTJk2SYmcaqPNGlDGi3lij/vT6gCfgCYwR9+zA2DUzM8ALvLxWgjFG9DR5pfRE5nPS0QDcl1lug1dt4ZXo7u5OeYngvXv3SlNTk3cnIyJdXV1SX1/f9zU7d+6UYcOGZX1P0AXQz325/RLcVxqV3OcIXmZxD17gpSsYKsFfc+bMkeOPP96aANG9r2eeeUaeeOIJ2bRpkzQ0NLjyPjyRhqUSz9GPIOW+bNR04x68wCszz9CF1deFaitNbh+R+YyoQ9QhvwY9fA/fF+P7wI0RGkQaRASpnQUIrOoLLFNjNwr89eCDD8q2bdvk+eefN24QH330UettGE899RTGSMElAREEFgKrmMByCyHqI/UxNy5o9Gn0afTdCy46Gh3tFhnl1F+Bb6WpRGPBYVZmghS8wKucAp74qp34cs4VUWc9DR061MgYcZ6jeqXv1KlTpbW1NY/OdZq6oIUM8VU78VVKo89z5DlSh9ybP3g1jQs8AU/AE/BEkXWpsr7OPnBjhLfScPiqTpFXQU8BpABSAIMrgMpBV+eKPPTQQ6LMDefDNB/VeSPqOmvXrs07b0TnWhgj6WcKXjQ8fleCqY/Ux7jWR95Ko78VEJ6AJ+LKE4cfXp5+O3BjhLfSlOdBsVLn7R/SiNGIuUVH3ATDrFmz5IQTTpDbb789Cw6d5jzXqGxra5Nly5bJW2+9lXXeiM61yEfykXz0rlc6OcTCgVkOgVe08OLwVYwRJ6LRE2a5DV6l44UxwltprCjSEWskXOkJh8GFwVUOw+b++++XrVu3Wm+VCWqFevHixdZU18qVK42mT+AJeAJjBGOk2Juw4Al4wosnMEb0NDmGoFkOgRd45XKOWx0K3BhhKw0TIzomCwQFQekQFEZScSNJvUWmpaVFMs8VyfyuUvIx97wRnWvR8JjlNniBF0YSRhJGkh0DyoxnKw3GiMMI1EfqY6XrY+DGiNsvQGAT2JUObBrq4g11XV2d9xdpThFhcJnldtB47du3TyZOnJh3rkhQxkjueSMYI2lkyzH5UyghdbAPOr7U9eAJvSYFnWPGheAFXuhCDEEMwbQhWK4zM+iHzPohjBGEnxUxOqIbIYOQQcjUlpBpbm6WE088UdS2F68Pndwu1FCr7Tn33nuvdd5IMpkUhAxCJijjLTdmdWKVOkQdog7VVh3CQLWfB/zFwoGfmsaChllNKzdegRsjbKVhK41OcSh3YOOQmjmk4BU+vNThqNu2bZP169d737ymWCuWj855I4899hjGSC/aTIzoNwPF4ssJYJ3agTFiJiLBC7zCZiSxlUbPZIFXzXIbvMArlwtdzxjp7OxMeanqjo4OaWxsLCi6u7q6pL6+vu9rtmzZImPHjs36Ht3CnHutIO/L7VrcVxoVHezBC7zc8sgPT5CPZryai5cSjosWLZKbb75ZjjrqKCOO9surM2bMkKVLl8rxxx9f8OfBE/AEPOGdIjq1Vn03vGpjCF42DnHi1S+//DKvj8jMKJ2YiBNepn0a+qs0/RW3fIxbfAU+McLrepkY0Vn1w7nFudVxbt0KOPFlJpTBC7xy80gnJnQbC51rwffwPXzvbZbp5FCc8pG30jAx4mRLnOKeM0ZqI+4DN0bYSoMxolPkEcoIZYQyQrnYeSXwBDwBT8AT8IT+xEgU9BdbaWqjQWRhypt7MWzMtEmY8ArcGCllRCsKhI7jB6HjdOezgE5uh4k4EQwIBs4YsWNAJ7cxuMxEJHiBF4YghiCGYLwMQfrH2tATGCO8lUZb3NK4mok18AIvN2lHQ01DnRkX8AQ8AU+U1gRjJJnlEHiBF8ZbaZxD3TbLoTDhFbgxwlYattKwgmgTRpiIgAkIJiAwbDBsMGzceUCnpsH30RXK1MfK1ke20tTGyjlxX9m4Z2KkNuI+cGOEw1cxRnREJCsWZiISvMCLFR5WeBitxnDOzAKdWothY1Y7wKv6eHH4am00iBgjGCNxXDDDGGErjZX5CKw0AcaRCCiAFEDinokRJkaYGPFmQvsz8AQ8UW6ewBjR0+Tko5mJB17gpbPAGLgxwlYaJkZ0TBYICoLSISgMGwwbGjEasXI3Yoww04g5McbEiJk2KQdebKUhH8nHfO2n01uVIx/jVh8DN0bcZDwPqvqFJm6BTUNNQ01DTUNNQ80EBBMQBywI6urqCkKhI7pZ0DDTcuAFXiwAedOODufQP5rlEHiVjleivb095RW2+/fvl4aGBuvTqVRKEolE39/VX9S/u7u7pX///gULbk9Pj/X5ZDJZ8Ot0rqUuwH3ZMIKXjQPxZacw+ZhNL/AEPJEZEfAEPOEmQOAJeAKeQN8XbE7oO/rgoe+g73A8gaj2HYFPjLCVhq00Oi6wSihW9G2CBS8bh7g73e1/nSlDZm+QezanZNHoX2VAxwsyc1izbLjrPUn9aZyF0ea7EzL+zzZeM57dKWv/9XCp23a/JFYMlz1rZ4tiH/U1myanZPEfRGTXGpk+rFn+Zn3HPfJearH0XkmWJsbL7Y7cues92TP/H2TTv42W5lHq5w2XNZcMkR2LUrL4yDXWfYzpva//XT6w7x4uXLNH1s86XOT9pdY9/GVUszSr+7totexpm2vdj9cHcU/c58aGTkzEnScyMQOvNBroiejoCbbSoAudzIbv0xwH31eG7wM3RngrDcaITvJijJiRHXhFHy/HGFFmw3PTD5EBf18hM1d8KBtG3WgZI9bnt9t/F9ksdycelKN3rJW57V7GyGZZmlguQ794Tv44YkDe9y+9W2SxupYyNV6dJHvmDxe15c42VvbI8BW2MTLp1bTR8tWq6TL865v77kFdf/jO9TJ711JJjLvdMnVu/pdd8tdZw2Tjhb2miYczAk9gjGCMeBuHNPrRafTZymzW6HP4qhlexBd4YSTl11IdjelmvGGMsPfWiia/AeQm63SuRaMf/UaflU33pser4bGNjzFyz/8Nl+ZVM2TP8jmyY8QYad4+yTIiMqdFnCurqZENI1ZZpkTmhzIonEmPDdmfsadGdq2Rmf85XNa7GCPqyzN/lnUtNX0iIm/8OSET787+vaypkeEr+6ZWBh84IO3/fYkM2/HvfZMu8IR3A8yKmBkXghd4uWUTRlJ0jCSMET1Njo4240LwAq/c2lERY4StNEyMYIzYqYeANyPhuOPlTIS8J8vls1mtsvsf35VJm0XGv5o2RpaPSE9h9OHltZXG2gKzQ1o7F8mEAQOy68H7S2XmjnnpbTCeEyNqcmShyIr1MvtI2xh59J9cJkF6t9Ko7TwYI8Q9jau3EUZ9pD7mRodOTMSpPrKVBmPEyZE4xT2TP7UR94FPjLjJAQIboYxQRigPyG3OcyCJO084xsieEctlwboe+ds/3yypyZusbS59W2lmj+k9J0RtpRkv8k63/ClZaCvNeNn6Xztk4+VH21tpXphpnUWy4+6ZsuMK2+zI2kpzYFPvJEnOGSO90yXWVpo/ntx3D+qcElETJaK20nwof9m5Xi45nK00TmjT8KSTnBX96KzoI+BrQ8AzicckHrwKr2ZmQdx1dCYWfvUXxghbaaw48htAFGYKM4U5mMLcd4bIFTusA1NPdgyHXmNE/ZQgDl+VjANcM6P3lv/5u4xataR3OqQ9ffjqH9IHuqpDYT0PXx33oVx48QbZ0Mbhqxgj+bwITwTDE0EIP+o2dZt8JB9pqN15gH4o3gsagRsjbKVhK40Oqai0ozBTmCnMlS/MWW+t6f3xypR5eNB/yLLzffKX2kozTqxJkpMPHLCuWldX5919aJqx8EQaQnjVxoIVMbOYAC/wciPiWtZfbKXRW6ykPprlNniBVy4XVuSMEd5K47OxyHhaCBmz5AUv8Aqb8KvmKDrGCIaNjskCr8Kr8Kq3t6uTQzRiZjnk4MXhqxgjTuRQh8xyCLxKxyvR2dmZ8qL+jo4OaWxsLLjq19XVJfX19X1fs2XLFhk7dmzW9/T09Fj/TiaTRtcK8r7crsV9pVHJfY7gZRb34AVeOjmk4sQPrxJfxBfxZWcBdZu67caH8KqNShR44ssvv8zrIzKfuc7vCE/AE/CEd8utk0Nx1atspWHk28ocndUPnMjSnUg3mtLBXn1fLY++VnMCwov6wctGhviycYC/4C83roAn4InMuIAnqs8TbKWhbjtRSD5WPx/jpu8DN0bchAeBTWAjSL2dWxpXGtfc6NCJCXgVXoVX4VXe9mXHAAYXBhcGlzsfoifSuMAT8EQxnsAYYWJEe1WZRoxGjEaMRoxGjEYsMwt0RDeNq1ntAC/wyq006C+zmAAv8EKvolf96NXAjRHeSsPhqwhlJiCYgPAuSKxYsGJRbMXCLXrgVXgVXoVX4/C2L7bSsJXGyXQMLgyuShtcgRsjvJUGYwQBj4BHwCPg4yDg47b3FsPGO68R8Aj4Sgv4qOYjb6XBGMEYyc9und6KOlR6Hfp/5Z4JxXPcwmU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7650" name="Picture 2" descr="C:\Users\Admin\Downloads\Interaction_Sequence_diagram.png"/>
          <p:cNvPicPr>
            <a:picLocks noChangeAspect="1" noChangeArrowheads="1"/>
          </p:cNvPicPr>
          <p:nvPr/>
        </p:nvPicPr>
        <p:blipFill>
          <a:blip r:embed="rId2" cstate="print"/>
          <a:srcRect t="28541"/>
          <a:stretch>
            <a:fillRect/>
          </a:stretch>
        </p:blipFill>
        <p:spPr bwMode="auto">
          <a:xfrm>
            <a:off x="395536" y="1059582"/>
            <a:ext cx="7635360" cy="44753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Личный кабинет менеджера</a:t>
            </a:r>
            <a:endParaRPr lang="ru-RU" dirty="0"/>
          </a:p>
        </p:txBody>
      </p:sp>
      <p:sp>
        <p:nvSpPr>
          <p:cNvPr id="23554" name="AutoShape 2" descr="data:image/png;base64,iVBORw0KGgoAAAANSUhEUgAABEYAAAJ8CAYAAADziaTkAAAAAXNSR0IArs4c6QAAIABJREFUeF7svQu4VmWZ/39vNshGUUe3IgSIKOWhPCGZYGGRZheO4yCDFUy/7HKmmj+OU+YhR6RfiFnp+GssnA7jVOMParSNdZGaoKD1T1ATJSoxxa2BskV2nnC7dbvZ//+zDu86vGu977PWu9b7rsNnX5eXwF6HZ32f+7mf+/6s+3lW29DQ0JCE/PT09MjYsWPDfm38+xtvvCGjRo2qHHP//ffLaaed5jnn7bffNv4+fPjwSNdKsl1B16Jdjir+fkSvaHaPXuilM4aUncTxq9gX9oV9maOAeZt5O8gf4ldNVYrgJ5544omqPMLd5zrPiJ/AT+AnwlNunTFU1ni1LWkw8uyzz8qkSZMAIyH2qGOMOPRkHPoj9/xB/rTxmcrFFANsa2urCefUL/cM7pFh7cNqHqd1LRs51rml1rVoVy778ZzPzZK993PAcVknmqDBpOML0SuaL0Qv9PKPNeKJaDaBXq3X680336zKIwAjwSEpQLA4QDBqIUKQReC/GvdfiYMROoo3m1lJeBQYeWXnbhl3+Ji6MIQDUCBpBR5e8zv5u3/5CGCkAUhMoh9tkkcv9AKMhHtyndiExCLaGEIv9AoacQAbgI3bLvLkJ9r6+vpCl9L09vZKZ2dnzXyhv79fOjo6ah6jK4jOtdSNaJcpN3qZOoTZ16b7npC+l96UKSd4K5iSToC5HgoEKXDfTzfIX3/uNBm1r9c/4r/wX3ECBvx9bX/vH4PohV5xbIJ41VFNZwyhF3oFxT/EOcQ5eY1zEq8YYSkNFSM6b2XUgEmbKNsVI4ARwEUrFLiv60EqRmoInxU/4W8i7YqWUKMXesUZQ7oJNfZVPvtiKU0x9ophaQj9aM8NefL3iYMRNl8FjGQlkAGMtAIHcE9bAcAIm23r+MI8BQxBo1vnGZsBwuMk57TLUY1+LB+AyGriyuarJNR5TKiZH8Pj/zzFOYARvpZjWLJOUJQnw1bPBBgBUrRSAcAIYKSIfhUAEexV8jY/0o/0I2BEL/YFoAJQ/d4Cfx/NJvKkV+JghKU0VIzoJAPNmGgAI63EAtwbMAIY0fGFeQoYeCNWjDdi9CP9mPZS5kbAG0tpADZUjFT7KOIJR5M0/VfiYCRouiHwKy5Zy3KABRgBTrRSAcAIYIRApjmBTJbnoUYSxKy+0addJK4kriSuteKrNBNX/D1gN037AoywlMYYYUUM4AEjrcQC3BswAhgpol8l0Q/2bbwA4gVQkGWkGcCTIJIgYl+mDejMteo49EIvt9cImrcTByMspWEpTVYcFGAEONFKBQAjgBEdX0hCTUJNQh3uqXXGEAlPtDGUdb1YSkOiT0USFUmtqkhKHIzwVRrASFYCGcBIK7EA9waMAEZ0fCFgJFpSh17oBUgqNkjiqzSAEcAIYAQwQilUxQYI/JIJ/AAjwIlWKgAYAYwARpwRSAkzJcz1SpiD/LXOGMp6BQR7skRL9AEj0fTCvtALkJQcSGrr6ekZCksedu/eLaNHjzZ+PTQ0JG1tbZU/qz+ovw8MDMiIESMql9i1a5ccdNBBnksODg4af29vb6+Zp/ivlWS7gq5Fu8yuD+rHIui1Zf0zMtgnMuWESa3Mj7l3SRVY99MN8sEFJ0nH6L08CsTxq0UYj/5nwN+bijAPFXsewu6DJwDsHrsPsgw1P/b39xt5hG7ewfwYLU9DL/Qi/gqPvxJfShM04KiAcFTRefuBXsnoRcVISYlERh6bihEqRvD3zmCkYsTUQscm1HHohV7uqYy4MJm40B8eMB5NRbAv7CsodC7jPAQY4as02sFa3hwnYCQjhKCkzQCMAEZ0gu68+VUSi2CHRj+SWJBYhE/2Or4QIBhtDKEXevlHHPNQNJvgqzQ+C8KAGjegoGkwKxMgYKSkRCIjjw0YAYzo+ELmoWLPQ4AkQBJ7QESrlOKrNNH0wr7Qy/ayxBONxxOJV4zwVRq+SqOTDDSDdANGMkIIStoMwAhgRMcXEsg0HshkGdADRgAjJK7RElc2X42mF/aFXoCR6nkmbvwFGGEpjWFNcQ0oywEpYKSkRCIjjw0YAYwU0a+S6JPok4jpxUzNeAFUxPEIGMG+SPSTS/SznKdl0X8lDkaeffZZmTTJ+xUQ3ojxRixoYKa9qQ9gJCOEoKTNAIwARgAjzuBP299nMcAiIA13/sSFxIVhcSFLaQAjgBHASK3UIc14InEwEvQgTIBMgICRktKBEj82YAQwAhgBjABsqLChwoZEn0SfRL9ViT6APhqgB4ywlMawmCIG8FSMlJhKZODRASOAkSL6VRJ9En0Sfb2YSVlKmm82SXiiJTzohV6MR9MGdGKTsvqvtr6+vqGwodLb2yudnZ01U4z+/n7p6OioHPPcc8/J+PHjPecMDg4af29vb490rSTbFXQt2uWo4u/HIui16b4npO+lN2XKCd6lXRnImWlCCRS476cb5K8/d5qM2tfxj+qx4/jVIoxH/zPo+Bz0iuaj0Qu9/OOMOCeaTaBX6/VSc4M/j3Dbtc7cQT+2vh+j5o/EOdHybfRKR6/EK0b4Kg1fpckKiaRipAT0IcOPSMUIFSM6vpClps4gRi9HC95smlro2IQ6Dr2Koxebr2L3tidkfmR+DArz0/T3gBGW0mgHH3lzUICRDFODEjQNMAIY0Unq8uZX/UNX5xlJXKMFt+iFXv5xViY/ARgBjABGqoNknbm2TH4irSWdiYMRvkpDxYjO4G1G4NcMMPLinRfIIrlWvjt7TAlSfR4xigKAEcCIji8kkImWBKMXejX7DWLQ/XTGdjPinCKCSr5KAxgBjABGasXbuaoYCXoQAhkCmVYEMqmCkU3/LpPmf83zWJeu2CEXHh8ldebYIisAGAGM6CRPzI/Mj62YH4uYUKf1BhEwEj5T47/wX/iv8PGhEwMAUKONobT1SrxiBDBCxUhWHEFqYMSAIiK3/+FfZGKlYuTP8u13ny1SgSO/Nf5+nTEgvmQcO1VEVIXJtD+fJTf+aaFcdPf/vxPnP6+SZz83TcQCLR+9bpNVfWKdf+Yy+e0N54oY5/2TeewLK+Wzs+6Q2WtvlnMOUcf9h0y87ji56FIFambLjca/q/vulJ9ffLx5H9e/G2249E5nqNpt8BwvIta9DxbrHvZ1VVvXnyrPfu5Q4/rbPmUCIeO695xltPdgEdn4nXEy51vmbZzn8nuIAJ0CoNNHF10r8vB+stS6trdSx30N6/l7qsGV0YaT/l/57KyF8kurGeHtahzZAEYAIzq+kMQiWlCEXuhFIkYiNmrUqJqTNH4CP4GfwE/E8ROJgxGW0gBGdJKBtImfun5aYEQl/A9Md2BAZSmNDxjceboJOdzAwAAcl4oFL8yE3oApYiXyNqRQ8OPrd4jIWQYMcMCICSMuutsGIBYUsM5z32ubAhPiBi8OzKlAFgN6/EZmKHDzwm9lo0yTqQZUccMQDTAyVsGahfLLIJDjBysVX22CmyCdFFjxwA9DDwkAI+KBMwZg+tHECpzxL3V6cdNvRY6fZoAb/7GNoxDvFQAjgBEdX0gATwBPAE8AHyeAD1JNx+c0I/7yty1Ku1hKw1Ia236YH5kfmz0/Jg5G+CoNYCTKBJhm6WvrwIiYVRx2hYVR4bFNPmtVmDhQwqyq+O6hm+S7438sk34kcqmIzLjBrET5HzlLNt9jwoAKGJn+G5m0fqLc+Kc7RC53VYxU3esTss1VzeEGHTMe8VaMeKsmgqpM3BUZlosyQIxTMTJj/Th54NBllfYaUMaqFrGdWnV1hg+4uHSyq2uc/Vu8xzrAw6zUMStz7B+naiZwDxjjPlbVSKUqJmksIgIYAYzo+EICPwK/Zgd+RU2o04wnGkn0aVe0RJ/NV6PphX2hFyCpelaLG38BRvgqjWFNcQ0oywFWWmDEXPZSaylNeMKvgEc4GJkot59+hzww/lqZ+KMrRD51ltz5IzcYUUtwFBC5VuTrVzQGRuxlOcbyGeta1vITc6+UCBUjp1tA5HKRRVZVhwIjBvCpuSltFDBiLdVxLQEyQYsCIy4I5TNIPxgxl/dYS5t81SVJoxHACGCkiH6VBDHYUwC4AFwArmQqfwAjejF51it/ADb0Yx6BTdvAwMBQmCvbuXOnjBlT+2sb/f390tHRUbnEtm3bZOLEiZ5LJh0wxGlX0DPSLkcVfz8WQa9H1z4ur+3qkyknTEo6563sCeK+sLP5avgSEXMpzXHWniO+pTRqCcintsm0H/1OPqqW0LhAg3nendZeHWr5iBuMnC2brb1Joi+l8YERexmKAX9+51ry44IPviVDlWU94ix3CX1Oz+a0EZbShAIPcynNRe+qXjJUXXXiqtCZPcbcA+VP5h4uxtKahH/u++mD8rf//GHZe1/HP6pb4L9MoXWgAXpFSzbRC738bow4p9hxTlxQmeV5SC2l8ecR7ucsYrxaxH6Mmj8WIe+gH4MD6TzNQ4mDEQw7GkhCr/T0ShWMWB0X/rneGpuv3iPy0bvvNDcAdW++akCJQ+V/3m2BDrVRqFWB4QUNLphhbL56tmw+c7b88m61oWojm6+62vzPy4wNYs2NVWvvMVKBEr59QGJvvlpXW9/+I8YeJvZyGvfz+4+z9hWxviZ06XXLZPOl5hInBVGS/gGMJFMxkuUAnsAPwGX7jTwFfkG+DlBpqkI/ApKCxgfzEC803HaBnyiun0h8KU0zEv00v1/cSMBAu6I5zrT1Sm0pTQMZtP/LLQ1cyjrVVXXCp4IblzPBK7CUJhkwkrafiPuGh3Zly9/Tj815U4fdY/dpJojYF/aFfQX7ch14nTSwKeN4TByM8FUaNl/VGbxq2Kc94AAjCWb5XCqyAoARwIiOLySQcYYWejlapD0/ApIASVndA4Kv0uhX4uEnAEmApGRBUuJghK/SAEZ0gtuygpHI2TUn5FYBwAhgRMcXAkYAI0FOjoSHhKesCQ+brwJGbNtnfmR+bPb8CBjhqzSGzRUxgM9ixUhus3waHlkBwAhgpIh+lUoDKg2yWmlAu/RiuWa8mGrETwBGitGPjEf6MY+AK3EwwlIaKkZ0koFmTMyAkci5PCckqABgBDCi4wt5I8YbsWa/EQu6n46tNmPebiShJhErRiLGUppi9CPjkX4EjIQkFQR+BH6tCPwAIwlm+VwqsgKAEcCITrLJ/Mj82Ir5EQBB5Q+JK4lrHhNXwG54OEo80Xg8kXjFSFB30VGNdxSOILojAIxEzuU5IUEFACOAEcCIM6DYM8PUQscmqMyIFjOhF3r5p27yjmg2gV7oBaA3FUgcjLCUhqU0WQn8ACMJZvlcKrICgBHAiI4vJCAlICUgDXevOmMIMBJtDGVdL5bSAFBti2Z+jDa20atxvdr6+vqGwqak3t5e6ezsrJkQ9Pf3S0dHR+WYhx56SE4++WTPObod5b9Wku0KuhbtclTR0T5vem267wnpe+lNmXLCpMhJLSegQKMK3PfTDfLXnztNRu3r+Ed1zTh+Ff8VbR5CL/TSmdMYj9FiAPRCL79vTSMu3Lp1a1Ue4b6vzthOo11R8yHmIeYhHVvFr2bLryZeMcLneqkYycobHipGGk3tOb8RBagYoWJExxfqBvA618r6m2D2NOBNMG+Cq2cVnbFdJj/BV2nwE/gJ/ESt+DvNpbmJgxGW0gBGdCb5ZgTwgJFG0nrObVQBwAhgRMcXlinhAYyQ8JDwkPDUS3hYSoOfwE/gJ+r5ibTiicTBSCOlYzpBZDMSav8z0C5TkbwF8ICRRlN7zm9EAcAIYERn7sibX2V+DPYK9KOjC3bvaJHmm80gS9TRnjg6mq2iF3r5xxr+PppN5EkvwIiIDB9OAK8zmebJsNWQBYw0ktZzbqMKAEbwq0X0q4ARwEhab+pI9MNnnbzFX/gJ/AR+gsofexTkyX8lDkZYSsNSGp1koBkEHjDSaGrP+Y0oABgBjOj4wjwFDCSuJK5UQJg2oDO2mxHnFBFAsJQG+8pjQs38WIz5MXEwwuargJGsBAyAkUbSes5tVAHACGBExxcCRopbkkugXIxAmX5sbj+y+SpgBDBSPeaIJxxN0gT0gBGW0mi//chbAA8YaTS15/xGFACMAEYIZJoTyJC4NjdxpUSexDXNxBUwgn2laV/4L+yrln0lDkZYSkPFiE4y0IwSU8BII2k95zaqAGAEMKLjC/MGnItYuk+gTKBMIpadN9QspWE8Mh6zMx7LNj8mDkaCkgkCP0qFg+wizVIodT/ASKOpPec3ogBgBDACGKFiBJAU7EWJC4kLWxEXMh4Zj2VL9KmojFZR2dbT0zMUdsru3btl9OjRxq+Hhoakra2t8mf1B/X3gYEBGTFiRM38YXBw0Ph9e3t7zeN0rqUuQLtMGdHL1CHMvrasf0YG+0SmnDCpkfyWc1EglgLrfrpBPrjgJOkYvZfnfPwX/sttEMyPZghCPOF1M/gJ/AR+gryjXvCBn8BP4CeS9ROJV4ywlIalNDpvSdVApmKk3pTH7/OsABUjVIzo+ELenDujHL0cLdKeH/2+VUf7ZszbtCt41iuTn2ApDUtp7FFQJrunkiUbdp84GOGrNICRrARYLKXJM1bIf9sBI4ARHV9I4AcYCfJ2gBFTFZ0xBLCJNoayrhebr2L3gJHqWUHHFxJPRPOFQXoBRvgqjXbwkbcBBxjJP1zI8xMARgAjBDJUQFABQQUEb4KjJfqAkWh6YV/oBUhKDiQlDkZYSkPFiE4y0Iw3FoCRPGOF/LcdMAIY0fGFeQPOJPok+iRiJGJpJmIspcG+0rQv/Bf2Vcu+EgcjQSEDgV/jpT1BuuoE3c0AEFkNlAEj+YcLeX4CwAhgRMdHMz8yPwb5OZbSmKrojKEyxzlZjb9oFwAVAIH/yiPgAoywlEY7+MhbAA8YyTNWyH/bASOAEZ2kLm9+lYSHhIeEh4QnjwkPLxjD4yrmIQA9gN5UIHEwwlIaltLoJAPNeMOjwMgTD3dXxvqQDEmbmJ+crvWzZ2hIhlmfpg47Tvda6lOce/bsqflJa91rJdmuehqo39MuHZWcY/x6vf32oPzdv3xE9t5vlOdCvAk25ciKnyDRJ9En0Wc8kuhX+wEdH51GQs1SGsYj4zE747Fs82PiYISv0gBGdCbTZoCRV3a95vEs/f1vSkfHyLrZ7osv7pKDDz6o5nE611KJ8ZYtW+SrX71GVqxYEXo9nWupk5Nsl7re8OHtDT9jK9t19dVXy3nzzpMjjzoy8DmyoNeIvYYDRkKsLCt+AjACGClb4BfU44xHU5U0En3sK1qiz+ar0fTCvtALkJQcSGrr6+sbCsuOent7pbOzs07y1C8dHR2VYx566CE5+eSTPeeot+bqp729XiLmvVaS7Qq6Fu1yVOnvr689ekXX63e/+51cdtllsmbNmhpgpL726uQ447Godr9+/Xo577zzZPbs2fKjH/0oUFv0MmXRGdvYV7SxjV7o5Xc6zI/RbAK90Cto4lbz9tatW6vyCPexOnMa9oV9hdlX1Ly2qHG0O3cn33b4ROIVIyyloWKEN0+mi1FvnjZt2iRf+MIX5Fe/+lUoGEEvRy/1p+HD6+9NccYZZ8hvfvMbGT16tPH/4447rkpflqyYkmBf0e1r1Cjv8qegwYt9YV9uu6DSwFFDx+egF3qF+VWW0jBv27aBn8BPNDv+ShyMBD0Aho1hN9uwg+6nE6yp85JMeAAj+smTrp+488475ROf+IS8+uqrcuCBB8qZZ54ZuFQpyX7UBTYk1JSiu32Pjs/RtXudayXtv7D75P0X/Qio9McnOjaBnyCOLmsczTzEPOS3/TTje8CI5htqEh4SnjgJD2AkeYc+Y8YMUUtp7B9VNfLAAw/Iscce6/GdaTrOrIA3Aobk7UsnSQFAREtS0Au9/D6TRD+aTaAXegFGghTQjwGYh6KNobLqlTgYYSkNS2lILJw3YoAR/UlLJ/C79957Zc6cOfLaa68ZexuptcZhVSOAEX3tyzoBArjCA02d8ajOxt87/h5Qqe9zsK9oSUqZ9GIpDX7VHh1lsns20c2G3ScORvgqDWCEQBkw4k+3dGxCZwJUVSF/+tOfZOLEiaI2VzvyyCNFbfjc19cnGzZskBNOOKFya8CIfpICGImWpKAXelEB0djbWx1/D3hzNC6TXnyVJhsJIi8OeHFQxjgaMMJSGmPkJ5W46l6rLIkFFSP6yblO4PehD31IPvWpT8n5558vM2fOlBtvvFHa2trks5/9rPzwhz+Uo446CjDim8t1xnZZxiNv9JMdj/j7ciauvNnUi5nwq/EAKmAE+6JipBrK6MRyOnE083bteTtxMMJSGipGdAZvWQIGwEh6iZgNRtxVIu6ppIykmzc8vOHB7vV9TlnmIYCgvk2QWESDGWnoxVIawAhgBDASHs0l+5EM//yYOBgJepA0HCdvLHCceXCcgJH0AlLAyNuGuDqfN2bzaDaPds/NOvCaebv1CSJxDnFOHuIc5qH04pxaySFgN5qPRi/08o+noDinbWBgYChs4O3cuVPGjBlTc1yqzQ/VJoi1fpIOsGiXvhNWR6JX6/RSYOSSSy6RdevWhQ4RnSSFfqx26GpZzTe/+U05/vjjA7XF7ltn90kGyvQj/ege4MQTjhrEX44W+An8BH4iOMzET+An/JZB3mEq0hQwsm3bNmNjRBwUDqomLSsJsAGMmFaQxsQMGEm2YoTEgsSCeZt5m3kbv2rbQBrzto59qaU0/jzCfV6r2sWLYv0KLuIJ4om8xhOJL6XhqzTsMaJLIsuwFp6lNPqTQ9Q3wSylSTaAL8N4TLKSBb30x7Y6Er3QK81AGfsqjn2x+ao+gMDui2P3LJ3Mht0DRlijb3gVHZgRNXGt92agDA4dMKI/aUW1L8AIYMT2Mfgvx9uWwa8CuNLzq8zb+NVW+1XAiF5MDnB2vJVODIBe6OWf3wKX0gwNDYXuMRInwOKrNFSM4KDMoacGHGAkvQAeMEIA3+oAnjc8BPC2DUYFuwAI/Bf+q3oUqLyDr9LgV/Gr1WNDJ7diHooGf5oCRoImezqq8Y4K0lVnkEBIo2mftF6AEcCIf+zGAc74VYAz/t4BzlSMpOdXATYAG4BNMLABhANsADbFBzaJL6UhgCeAJ4CnYsTvB3RsIipApWKEAJ4AngA+LJHX8TlJg3CADcAGEB48IhmPgN1mxIWAXeLCRuPCxMEIS2kAI0yAgJFmTICAESbARifAoCAK/0UA3wz/RQCP/8J/BYNdltJQmUFlRvErM7IafyUORvgqDWCExAIw0ozEAjBCYkFiQcUIFSOjajKWqJV4ABv8aqv9KpuvAkYAI4CRWnNRmkvSASN8lcawPR2YQYDlDFNdvdhjxNRMVy917PDhw2vG5va1ACME8K0O4Flzrje2VT+lGchk9c0T7Qp35cQT0eOJKPNjngEXYAS/ChgBjLQMjPT19YV+laa3t1c6Oztr+tf+/n7p6OioHPPcc8/J+PHjPefoToD+a4XdOE67gq5FuxxVdLRHr+h6/e53v5PLL79c1qxZEzqOdLRXJ2P3poS2XmeccYZcf/31cvzxxwdqi15eveoFyuiFXm4bwd9H9/c6iSv+3tQV+8K+guYkNQ+pMeLPI9zH6owh7Av7CrOvqHkt+WM0DpB3vRKvGGlEEJ23yur6vHkyVUavaAFWK/SiYkTfVnUDGSpGsm/3OgliK8Yj7UpvPNYDb8zb+toT5zjWhJ/A3/t9i45NRI0n8F9UoNo2gH05o6GM8zZgJELpPo4TxxnVcQJG9JOBqIEMS2kYj1HHI2AkvfHI/Mh4ZDxWj4IyJhZBvkAn2QQIAgT9thM1LmQeYh5qdB5KHIzwVRo2X2UCdN7wAEbSS8QAI0yAjU6ABPDhYSQBabQkBb3QK2g0AUb0YwAbjPBVGirC7bGEX8WvNtuvJg5G+CoNYAQwAhjxOzIdm4g6AQJGACOAEd5Qh6EdHZ/DG+poQTd6oVcz3uiz+SpgBDBSPbPpzGlR42gqbKrjaMAIS2mMccGAc9xDkm94qBjRf1sU1aEDRgAjgBHACGCEz/UCbIoFbAAjejE5dl8su+crd9mw+8TBCEtpqBjRgSxlceiAEcCIP3FLErypa+t+3pg3A4AkQBIgCZAESMp6/MVSmmwkiEG+gvjeVCXqizzir/zEX4mDkaDOx4CiUU30Ko5egBHACGAkOCQgwCLA8luGjk0wPxZnfgTspjc/kojlJxEDQIRbK/4efx9kHWm+YASM8MbVsLlGA9If/vCHFdt96623ZK+99qo3L8srr7wi+++/f83jdK41ODhoXKO9vb3ha6kLJNmubdu2SVdXl2zevDm0bTraZ/0NTytKAI899liZN2+eHHrooYHaJtmPWbWvuO06//zzqzRLc6Ih8CPww770k2D8fbRkAL3Qy+9hSaij2QR6oVezAURW48LEwQhLacq3lObaa6+VVatWybRp0ww7V6CiHqRQx/X19cnee+9dE2boXGtoaMi4RltbW8PXSrpdr7/+unz4wx+WBQsWAEZGJVvCvHz5clm3bl2oDZXBvuLY/S233CJ//OMfZdy4cR6bJHElcXUbBIEygTKBcnhIwQsNU5s0/ARLafReVgIEo/lo9EIvHYDa1tPTY2aVAT+7d++W0aNHG79RyaedeLoT0YGBARkxYkTl7C1btshRRx3luZruG33/tZJsV9C1aJcDFHS0D9PrxhtvNOS96KKLjP/rXEsdF8e+6Mdo4xG90Ms/HmfMmCE/+9nPZMyYMR7zYDyacuC/TB2YH5OZH/0+GPvCvuyYWv1fxdU6NlGm8bh9+3Yjj9DNO4hziHN0xhB5hzNS0Ct8Hkq8YoTP9ZazYkSZ2BVXXGFYGm9SzAGXxpuUVixZCQOU9r9TaWAqkRe7P/LII+W+++6jYiTEsPPSj2HjkvGYr/FIPw6vOcUwHssXT/BVmvzEE/gv/JeOj85TPpQ4GGEpDWBEZ5AoZ0oATwDvnlTz5DiDgoG82D1ghEBGx1YZj87XO1lRAAAgAElEQVQoRy9HC+Zt5u20522W0gBGbBtjHmIeCoq305yHEgcjQQ+AYRfbsNUeI1SMVFs+dl9su/f3uE7ylAUgCBgBjOjYKv4L/9XsgDTPwJk35/hV/CoANa9xIf7L8V+AEb5KY4yHRhw6YCTYpZBYkFhkMbEAjBDAN+LvCfzw9yzp1IuZsgDCSXjw9/h7gA3ztv68nTgYYSkNS2l0nDABQzRogF7o5XfrccEbYIRAWcdHx7UvEjHsC/siEWskEWMpDeDNth/moWixL3o1rlfiYITNVwEjOkERiX60wYte6AUYCUu59YJIAoZoYwi90CuLFW+At+KDNzZf1ZvTiAuj+Wj0Qi+dOBowwlIaw050YEZYoMxSGv0SraAjdbTHoePQdRy6jn1RMVL8xIKlDnpzGn4Vv5qUXwXYJOdXASP4LypGqj2KTq7AC41oc1qQXomDEZbSUDGiM3gJSKMNXvRCr6QCeMBIcgE8AIIAngCeAD68lo2v79naRIkLWUqDX8Wv4ldb5Vfb+vr6hsJu3tvbK52dnbXaJv39/dLR0VHzmMHBQeP37e3tDV9LXYB2mTLqaN8Mva677jqjPZdeemmm2uU3tqzoRbuC3QB+wtFFx1bj6nXcccfJ6tWrxZ/U41ez5VfxE/gJ4q/sxDmMR8Yj45HxaI+CuPEX+Xb2OUDiFSNBnU5pj6OKDjXPm14spQl2dXnrR/9T6NiqOifN74kHKUu7TFXi2hcVI1SM6IyhuPYVFvjhJ0xldLTHr0aLmdALvfx+B/8VzSbQC72C5u4yztuJgxGW0rCUhsCvscSVxILEVWcMxQ1kACPYV5r2hf/CvrAvZxSUMbFo9IUGS2kAqLYNxY1zmIeYh+LOQ4mDEb5KAxjRMUbe8ESj0+iFXkm9EQOMEDDo+GgC0mg+B73QizeuYelotESfzVej6cVeV+gFSKr2PXHjHMAIX6XRLu/lqzQEfgR+yQR+rQxkACOAkbgBQ6Nvgltp97xBxO6x+3xUsgBGSPRJ9JNL9Jm3w+N2vkrj04Y3PMkk+uwxEjzosK9k7Muvrk5wS4VNuPaAERJEnTGE/8J/AcLzD8LzCARZSgMYAYwARsK9b7p7GyZeMRL0IARYxQ6wACOAEd4E5yeQAYwARgAj+Xhzjl/Nj1/NI4DAvrAvAAQAolUAIquVLIARltIYttlIoAwYAYwQYOmNoSxUsgBGACON+HsquPD3+Pv8+HuADf4efw8IZ97Wn7cTByN8lYbNV3WccBYSRAIGAgYdWy1axRtgBLsvo93j77F77D4fCSJLaQBvVLJQydKqSpa2gYGBobCb79y5U8aMGVOrbdLf3y8dHR2VY37zm9/Iqaee6jkn6cQiTruascSnrO36+te/bsh7+eWXa1efqAPLqldccotepnI6wS325ViZX69jjjlG1q5dK/63vtgX9uX2Tczbjhr+OId4IlpciF7oFWXefvLJJ6vyCLcNMR4dNZi3mbeZt4MxRVw/ARhJcClNWR0UYCR4UJJYkFgEWUar/QRgJJk3563uxyRfaJC4krhGSVyjvjDDvrCvKPYFGOEFkO0ziKOJo5sdR7OUJkEw0tPTU/UWNk51QNKOII123X333bJjxw45//zzxb3HyM0332xocNZZZ4XF7ZV/T6NdtW6qOzHTrmgEHr3ypRdLaZIBI9h9vuw+bG6gH+nHNN+4Yl/R7YulNPpgBPuKbl/skYR91QJviYORZrwZwBG03hHMnj1b1qxZI8cff7wcffTRRoO6u7vlkUceEfW7rq4uwMjbbxsaDB9OIqYDpfIABIsA3gAjjEfGozOSiSdaH08Uwa8C3vCr+FX8apyX4eoc5qHszEOAERJXwxqjOvTnn39epkyZYpynEn/1n1rPNXLkSNmyZYscdthhgBHASMUGotoXgfIbMmrUqJpjKC5IAowQwDMeCeAJ4IPda1y/ChjBr+JX8av41fz71cTBCF+lKc9XaRYuXCg33XSTZxRceeWVov6rl9RBSB3ZdCZT9EIv/3QTN4AHjBDA6/icuPZFgoh9YV8kiI0kiCyl0XtZSVxIXJhUXMi87czbiYOR+++/X0477TSPxgRY0QZvXvRSe4wcccQRRtWI+lHVIs8884zsv//+gBERyUs/hjlEneCWiTna2M6CXoAREledsY3/ija20Qu9guZSSuRNVXR8jj0/PvHEE1V5hFtbnWsxHhmPjMew6D7aeCzbniyAEZbSaE9aQRPNhRdeKMuWLTOuoSpFli5dGmkCLNuAC3JTOpN8FhJqiHIxEmrASDH6kfFIP+rMHSSIJIh5SxABIySuts3iv/BfzfZfiYMRltKUZymNMlZVNXL44YfLnj17RPW9Ah06wRqJfjRnh17o5Z8c4gYMgBESah0fHde+ADbYF/bljAIqRqJXjLCUBjACGKmeSfGrzfGriYORoKCIACtaUpc3vebMmSOjR4+WW265Rbv6hEQ/mk2gF3oBRsJSbr0gMm9+1f+0OkERfgI/kZSfAHABuHR8Dn41ms9BL/RqdgVE0P10xnZZ44m2vr6+obAJsLe3Vzo7O8OjURHjSyQdHR01j9F1BDrXUjdqdbs2PHuPPPnCJnnpjRc9zz00NCRtbW01tZChIZG6x1iXqHMprWuJCO2y9NTRPgG9Dhh1sLzzkONl2vgPGjeu97nevNh9Hv3E4F798si2++XPLz0pb75t7oXjG7SlG49vDwxI+/DhVb6qjH5i+LAR8o79D5Pjxk+XwzuPMUyD8WiOkKLN23n0X8RfjEfbbhmPzgjW8dHohV5BPr/V+SPzUG3grDO20+YAiVeMFHkpzStv9Mr/PHyT7DeqUyZ2Hi0H7DOmNgTht6VU4KXXd8q23sfllb5e+bupn5XOfWvbCeQ2WiKmq9e63/9CNj6/To4c9155xwFHSMeIvUtpjzx0uAJvD74lPa88I1tf2CRTDjlWzjh6LksBLbl0Ewvd8ciSAlNY9ErH32NfxbEvltLgJ6ICQfwqftUf6enYRFCckzgYKfJXaf7rN1+TQ/Y/TCYffCy5BgrUVeDpFzfLCy8/Ixe8/0s1j9UZvOoCBH76gd8zvU/I7Rv/S95/5N/KPiP3q9tXHIACG566Q44ZN1WOH3cqX9WKUDGC/yIgTSogDfJC2Ff57IvNVwEjgJFqb6jjC3mh4egWVy/AiMZSByXu0y/9Xn777K/kvYd/lAwCBbQVeHjrL2XaYTPl3e94b+g5OoMXMBLN2d2y4f/I2L86XMYfMEW7rziw3Ars7n9ZfvXESln4gaWAEcCIZzDo+GgC0mg+Gr3QK2jGUS+AACOAEcAIYKRWRJrmi+LEwUhRl9LctWWF7NvRKeMPfGe5sweePpIC2//ypOzu75VzT7wAMDJqVE3tkgqU33q7X268919l9gnhmkfqRA4ujQLrn1wlpx1xtkwZ9+66z5zmxMyb83D5k/IT9h3oR1MJHfgDoI8GM9Arnl4spWE8AkYAI4UBI0EPUoRA5rbHbpLDDzlBDtyn9ud460bTHFAqBf7yeo88/cJj8r+mfxEw0iQw8lLfi7LiwW/Jh475WKlsjYdtXIFHn10n7zlkmhw/6ZS6FyOhJqF2G0kR4pxRdXw0iX68RH/s2Npxow6Uwr6iaY9e6BU0iTNvM2/Xm7cTrxgBjNSNpzmgRAoARvSdcFKBDGCkRAMs4Ufd+MxaOXbsewEjLKXxWBaJqyMHiYX+nAZIipacoxd6+af0pOJC+7r4L/xX08FIUZfSUDGScAZSkssBRvSdcFITIGCkJIMrhccEjDiiJjUeCUi9hqoDWUgQSRDLnCCylIalNLb9Mw9F84Xo1bheiVeMFPWrNICRFLKQElwSMAIYKYGZF+YRASOAkSBj1oEZBKSNB6RxtQckRdM+63qx+SpgBDBS7Q2ZhxxN0qz8AYxofpUGMFKY3KepDwIYAYw01eC4WUMKAEYAI3GTc8BItOQcvdAraKzxVRr9mCnrgIu9dQBceQRcbT09PUNhkeTu3btl9OjRxq+Hhoakra2t8mf1B/X3gYEBGTFiROUSu3btkoMOOshzycHBQePv7e3tNYNW/7WSbFfQtaK06+6nl8uRE6ax+WpDaUf5TlZg5Intv5W/PvL80IfPst27x3aWxmOtdr365l/k7qdWyKx3f7x8BscTN6TAI933yOTRx8g7Dz6u7nXizI+NzkN5HI/2M6OXqQT+3tQhSvyF3ZdLr/7+fiOP0M078KvR8jT0Qi/mofB5KPGKkaABV4Q3A1SM1M0TOCBAASpGTFGaWQLIHiMMxbgKUDHiKFeEeZuvrIjQj45NN3Mesu+aZsl3kJ/TeUZ1Hu3Sj03QK9oYQi/08vumPM1DgBGW0sTNIThPQwHAiH7wkZTjBIxoGCaHBCoAGAGMxE02k/JfJNTeHiDRN/XAvqIlm+iFXkG+HCCoH5OXFXAlDkb4Kk2+M47HbniPLPiG/Qynyzce/aacNS7fz9TK1gNG9J1wUoFM08DIjjvk8yeukTPcY8T4t+fk/J7PyITbPy+n/dM91eZ39tfl9tlrZE7I7+7//vvkwX/8oFy2ynvqRXf8Xj57UpA175I7fMd7jn3ke/Lus26sOlEdM/fP4W28//tniXdRpMiu2z8vS2WRfHOO/zdpjbJN8t2xP5AJTfJDgBHACGCk9lgmsdCf08qaWMQdQ7ZefJVGr8oW+4oGf9ALvfy+KSjvSByM8FWatBKE9K9rQJHHvy6VhMhIqP4IHGlAesCIfhBZNDByQsVuTHCx/XNBYCPod+a/rZl9nwMgjLEosrznM+JcV93AgiJHL5c/XHy8eUc/sAk9123YtdpoH6eOWSqypImwNAg+NTAe650KGAGMxE3qkvJf9v0BEPpzBwlPsRIevkoDGLEtGr8abWyjV+N6AUZYShOcTFm2ZcASUUmXyHfHLhDPe+ezvy43HX25bDnNTvjU290H5X1W8qbeLlfemF8Wfo2gN9P1Epi8/B4woh/cJuXQs1IxkigYkZDKCQU9vjPegZmucfugPS4TAyOb5Lv/uF3mfn+CdI39gchlIjd+4xgT1hgA43JZY9z/IgvgWLBl9tfl8X8yf+euZHH7hzP+w4ZA5nOa1z5MFp79n7JMVc6c7QK2KQ5+wAhgBDBSe4ABbPTnNIBNtCTF1gswAhgBjFT7YZ1lhUnF0WUG9ImDEZbSpBi1p3npsOTJn3ipBGixyCKrzF6Bk0oCZiRvFhjxnOd7G+27RpqP1eprA0b0g8ikHHpzwYgNA9yWZoMB+9/Sqxgx4EL3p51qkSCDD1xK418mp1Exoq5z//sqkPRxH8ywl7s4bRpvLvERC2q4fYzH3yi/sUDEWCpk/rlybSpGKj2qExSRiMVLxPisJIkYiVh2EjGW0jAeGY/ZGY9lmx8TByNBcXlSCU8rCVbhv0oTE4x4EzMHjATur2BUjRxvlvq74Eqr4UWa9weMFB2MhO8x0mjFiM4eI34w4tkjyB5vCVWMOBDUDTLspTt+QKTg0LnynGcJkVP18r4NXqCjrv3Dyapq5DkXJAlYFpTmYBURKkaoGKFihIoRpcDw4cNrCgGoNOUpQnzP16voR/dg1xnb2H20lxB50gswojkBFh6MhLyZdZbSuPYv8EANM0lyltiYb8sNMBL2Jhsw4gm4dJwwb4L1nXBzK0bSAyOePUbCQvSQpTQeYJIIGHEvkwsCI+aGs0H7nzh7qwBGivrigMSCxILEIthJs/RI/+UIcY5+nNPKF8X4e/x9kf19W19f31BYzN3b2yudnZ01qXl/f790dHRUjnnuuedk/PjxnnMGBweNv7e3t0e6VpLtCrpWlHb9/I//KVPGTZUD9xmb8jvL1l1ea/PVmlDDt5SmsnGrbzPJkoGRp3ZslI9NvTC0Y/1jKEt27x7beWnXy2/skpWbvi8fOuZj6Q6mOl+labRiRAuMBG2+6v+3JMCIZ8z6wIixhM5Z/mJAmTvPkMrXdeyNYSMspTGX1bSiYuReOarzRHn3+Gl1bSfO/NjoPJTH8Wg/M3qZSuDvTR2ixF/Yfbn0UmPEn0e4fafOGMK+HMXQy9GCeYh5yO1LgvxE4hUjfJWmbjyd6QM8G6ZKwOd6dcGI+l5G1earYVUnmZakocaxlMaUT6cqJqlSu1JVjFjW6f3MtojYy2jU70M+1+s5xoIpwV/O8X+m1w9G/MtpvJuvrpHTZc0q87PFepuv2vuNqDOsijQ2X9UaQ0ox3lDr+xz0cqY3HR+NXujlD4iSmrft6yr/xearejET45Hx2IzxyB4jLpXjBFiAkYbyaE4umAKAEf0kJakAq2lgpGC2mvzjBHx2OPmbJHpF9hhx5ExqPLoTnrIFWEHGCYAwVcG+oiV1ZdILMAIYsUdHmeye+TEbdp94xQhfpUk0TudiOVcAMAIYybkJN9B8wIhOEkzgR4IYNMjivJgKug72hX3lzb74Kk02EkTAbnj4g18trl9NHIwUdWIu/OarDaQ/nBquAGAEMML4yI8CVIxQMRI3GSBQLm6gHNcm1HkALv0YAL2ijSH0Qi+/b2IeimYTQXoBRvgqTX6ylhy2FDCiHxQl5dBZSpPDgZKRJgNGACNxk+Ck/Jd9fxJq/bmDBDFaMoBe6EVCHR50UOnpaFPGeShxMMJSmoxE+DQjEwoARvSD26QSC8BIJkw/l40AjABGACO1h24ZA+W4NgGAiAcgWErDUhrbcpKKCwHOXi+mA3/K6r8SByNsvprLfIBGp6QAYAQwkpJpcdkUFACMAEbiJsEE8NGSYPRCr6Cxxldp9GOmsiaucX00ekXzOWXVq627u3vosMMOM9R65plnRFV8qB/1byNHjhS1S67/3ydNmhR4vPp3BUbU/93Xsb9Hvn37ds+/B11H/VtYe+zjf//734v6FrXdzqDrqHtOmTIltJ3qF93d3fLnP/+55nXUtQ855BBhj5EUspASXNINRtzjyG3nTz31lDz33HM17TDuePSPa3XfCRMmGPdyj0edcRfmBxoZj+77usdjrfaMGTNGRo0aFeqXNv/pUVn77G1yxnELSmBhPGKSCigwMn6vI2TYq/vEGo9hdlvLnqPMj8oP1Js3GxmP7uvrzI/q+HrjMUr8oN5ivfDCC3XjhEMPPVQmT55cc35vpl9VOiTRj2796UczzqQfTR3KNB7VV2n8eUStvCMof2E8mnmc0g2/6syb+FX8ar04p21gYGAoLLDcuXOnEfTU+unv75eOjo7KIdu2bZOJEyd6Tkn6zUCcdgU9Q5R2rdz8XTli7Ily4D5jk4zDuVbBFVBgZGvPo7Lg5M+HPqluSVsr7F4BiHo/WWvXS3275NZHbpIPHfOxek3n9yjgUUCBkWMOnirHHfq+uspkze7tBtMuUwn8qqlDlDgnj/4eu/e6qiLYvVpK488j3E/pzzsaje+xe/wE9hUc8pQxnkgcjBTVQa364w9l3IFT5JD9Dq0bMHMACtgKvPDqn2XHX56S8076J8CIC6Cm6Sd2v/mK/GjD9XLGe/4eQ0SBSAo8/PRqmfqO98vR40+se14ZA4YgUYqQiEV9AZSm/yLRL16ij30BKm2rBlQ64xvA5WhBPJGdFxqJ7zHSjIChFZt/bXzuV7Lj1W1yzPjpdQNmDkABW4E/bH9A3rH/oXLqlDMbBiOtsHudNylZbNe31i6S9x7+EdlvVCfGiALaCty16b/kU++7XA7av3alpLpgFu2edjldrQts6MdoASl6oZfboSad6GNf2Bf2FRyy6MxpjMdoMUBTPtdb1K/S7Bk2IN9et0hmHjlX9t/7IO1AmwPLq8ArfbvkV1u65MJZS2WfkfsBRuosy0nSoW94+h7ZsmOTnDzlo+U1QJ48kgJbnn9Y2tuG5CNHftzYw6beDwE8ATwBPAE8fuJtQ4Lhw4fXlEInqbPBLl+l0a+wYR5iHmIeSnYeSrxipKhfpVGB8ubtD8o9W1bKcRM/IOP+ytz4jR8UCFJgx8vd8rs//0o+dOTfygmHzkgsYFCbIdf60Qk+kgQQdiCTxXatWP9t2TNsj1Hl1TFibwwVBUIV2PL8Q7LrtefkUzMukT0DQ4CRFPamIIAngCeATzaAD7qaTgyQ5Xmbr9LgJ/AT+Il64Wqa8QRgJCLpfvrFP8raLT+T/rffkH07DvD03Z49e2TYsGE1+3NoaEja2trq9bnW73WvlVS77F16/a0fHBw02tve3m78Pyvt8ovYrHa91v+SdAwfJae962yZ3Hl0om9Ssggg0nRQjQZ+W155WB7svkc69zlERgx3Nom2r6trEzoDUvdaaY/HVtl9RVPrD/W8XBb0Gtzztux67Xk5etxUOfM9H5O92kdqb9qZZbvHT/DG1R6PZQHhjMfiJNTqqzSnnXZa6LSrA3+we0c+9HK0wE8Ux0+kFeckDkaKupTGX1rd+/oL8kpfrwyJ81Gfl156SQ44wAtL/J79rTffkr1G7lUzzxoc3GOBhtqQReda6kJpt+t/fvI/Rns/9nHzKyBZaVcc7RvVq03aZP+9O41EnIk5GxOzGqPPv9RtwMw4NpG38VjvGdfctVY+8KFTpaNjpOfQtP1EvXaFOcU02zWifS85ZN8JMnKEs3RGJ4hUbSXAIsBy2yz+Phv+vlZwpTO26cfW9yNLaQC7gN1qT4b/ag7gShyMBE1KTDStn2jSImvqya699lrjAa+44grj/zqDl8Qimk2gF3r5fWscv3rXXXfJ3Llz5Stf+YpceumlnkuS6JPok+gHp9U6c1qc8VgriWc8Mh4Zj4zHWj6CuJC4MIm4kHnIu0cSYCTiUhoMqHqTLcBIsFUQKEebtNArfb1OOeUUefDBB6Wzs1O2b98uHa5PKJOIkYiRiJGIkYglv5lomi+m/P2lA/FIqKPNteiFXgCI8JlBx+fkKb5PHIyUZSlNkImUNbEAjABGCPyyXyl15513yvz58+WVV16RfffdVxYvXiyXXHJJxXjL6r9ILPBf+K/s+y+ATXmADUtpGI/2eM9TQh3ko3SgAeAtW+Ctra+vz9kkw9ervb29xpvFWj/9/f2et44PPfSQnHzyyZ5TdA3bf62w+8ZpV9C1aJejio72YXpdd911xoXs0nyda6nj6UdTf/QydWA8JjMe/b7Oti+1md3DDz9c+bXy7U8++WTFfzMeGY9u22E8pjse6yX6jEfGY1nH49atW6vyCLcWOjET/gv/FeRj8av41Xp+NfGKkSJ/rrdeIFPWN65UjARbhu7EDFGOBkbQK7pe69atq1SLjB49Wnbv3l1VNVJW/+UfvdhXdPvyb04e5BGxL1MV7Av7iuNzyhRP8FUa/IQ9Rspk91QuZsPuEwcjLKUZW5Of6ARFeXMEgBHACA49Gw49yBKVz1FVfE899ZSoBFb5F1Ut8vLLLxuf1n7hhRdk5MiRfGXFEk/HR6tDSfRJ9Ou9eQobj4Ak/QpBxmP5QBJLabIdT+C/8F/uuU3HR+cpr00cjAQFAnkShEAmnOuE9SNgBDACGMluILNp0yaZPXu2sdTtwgsvlGOOOUZUZZ+qIlF///nPfy4f+MAHSPQBIx5HxrztyFG0wI84J3qcE6fKA4AabQyhF3r5xxnzUDSbQK/G9QKM8FUa7fJewEjjA46AlIC0FZUGe+21l7S3txviv+td7zLAyLhx4zyd0Yp28eaJN09FfvOEv8ff41epLKOyLNgPAJwdXfAT2fETiYMRltKwlEbH2fFmIBpkQS/0SupNCmBkeHi2xh4QFW148xTN56AXegU5FhKe6AkPS2myW4FKfG/aM/6+uP4+cTDC5quAERwnjtMfIOrYBBNNcyYawAhghPHIm7o4PhpAH81Ho1c8vdh8FTBiWw5xYbQxhF6N6wUYYSmNYUWNBMrsMRL8AhoH1biDClJWx1YJSMO1B4wARnTGEP4L/0UFRHhxmc4YYh6KNoZsvQAjejE59hXPvtgTD/uqBd4SByMspaFihICBipE4byNJxKJN8nH1AowARnR8dFz7CkslWVJgKqOjPQlPNF+IXsXSi6U0+AkqRqpnUp25g3k7mi8M0itxMBIUFNFRjXdUlt+cUzFCxQgEPj+BDGAEMEKA5fhsgA3Axj2DE68WO16N89IG8BbNJtALvfzjLE9+ta2np2co7A3P7t27ZfTo0cavh4aGpK2trfJn9Qf194GBARkxYkTYJYx/HxwcNP5vfxUh7GCda6lzaZepYFb0uvHGG432XHTRRZlql9/OsqIX7Qr2APgJ0xWn7VdnzJghP/vZz2TMmDGejsCvZsuv4ifwE8Rf2YlzGI+MR8Yj49EeBcSrzYlXW8EnEq8YYSkNS2l03kYqY+dNnTnk0cvUIU9EOchZ56UfqRihYkTHVhmPzihHL0cL5m3mbff8l4afYCkNcaFtY2nYFxXO2Fct+0ocjPBVGsCIThAJGIkWdKMXevlhTNyAATACGNHx0XHtK+wNDwk1CXXaCTUJTzESHjZfLUY/Mh7pxzwCLsAIX6XRrloIC5TZYyQ4FSCxiAYz0Ks5egFGACOAESog/LOWjk0A6KP5aPSKpxdghIQ6jwl1niuJeaHhxIWJgxGW0lAxQoDF0pA4QTdgJFoQGVcvwAhgRMdHx7UvAizsC/sCvMWJAWyQxFIawAhgpHomxa82x68mDkaCgiICrOYkPK0KSKkYoWKEksn8BDKAERJXAqzmBFi8QQyLSthTyq0M45Hx2AhIIv7KT/zVqjwN+9LP0wAjLKUxrKWRiRkwoj/gCJQJlFu91wJgBDDSiL8nwMLfk4jpxUx2BQR6oRcVEFRAhEe/fIzC1kYnNknbryYORlhKw1KaLBg2AAIA0WoAkdU3A4ARwIiOj6bSs9iVngAuAFdWgQ1LaQBJgCRAUqtAUuJghK/SAEZ0gu60iR9gBDACGDFtwD8eASOAER0fDRgBjATNIvjVYL+aVRCex3ax+SpgBDACGGkZGOnr6xsKu3lvb690dnbWapv09/fLvHnz5LHHHuqaVtoAACAASURBVDOO27NnjwwbNqzmOfyyWAqoIFv9jBo1qlgPxtOgQAEVePnll2W//fbDTxewb3kkFECB7ClwwgknyKpVq0IbpuLojo6Omg0fHBw0ft/e3l43Jq93LXUB3fi+3rXSaNfWrVvl5JNPRq86NpH1ftTJH1thX7RLjNy9nvZlta9EKkbOOeccWbRokZx44onZm5FoUeoK/Nu//Ztxjy9+8Yup34sboAAKNKaA8tO//OUv5ZBDDmnsQpyNAiiAAihQU4FHH31Uli5dKqtXrw49jgouRxpVkcRSGipGbIugctEZG/gJr59IaylgomBk5syZTJElVMC/+WoJJeCRUSA3CoQtpcnNA9BQFEABFMiJAr/61a8AI5ob/KsuZamWadg6STB6RYMG6IVe/mkjCLwBRnIyuWa5mYCRLPcObUMBrwKAESwCBVAABZqjAGCERN9taVRAREvO0Qu9gjx1mgAVMNKcubHQdwGMFLp7ebiCKQAYKViH8jgogAKZVQAwEh2MsJSGihF7QANGACOAkcxObzQsTAHACLaBAvlRADCSn76ipSiAAvlWADASHYzwVRrACGCk2u/pLK8CJDUOkqgYyfecm4nWA0Yy0Q00AgW0FACMaMnEQSiAAijQsAKAEcCI24hIXBtPXIMGpQ40UOeluQSDdoW7yzzZPWCk4WmPCwBGsAEUyI8CgJH89BUtRQEUyLcCgJHoYISlNFSM2KM+Twk1YAQwYiigKJ39uV6+SpPvCTxu6wEjcZXjPBRovgKAkeZrzh1RAAXKqQBgJDoYSesznCSuxUhc6Uf6Mc3Kn7aBgYGhMIl37twpY8aMqTmb9ff3y5w5c+Sqq66SXIKR7Svkml/Pkis/0S3XnNctF9w6X8aWc/6O/dSAkdjScSIKNF0BwEjTJeeGKIACJVVAgZGrr75a7rrrrlAFVBzd0dFRU6Gk35zrxve0y+wW9IoGuNALvdwOLU/+q2VgZP3VbTJjsVu2c2X5ti6ZP6HZs2ePrDhvnCy4TWTp+iG58pQE7r99hcyduEBWVi61VB4YulKmJ3DpLF4CMJLFXqFNKBCsAGAEy0ABFECB5igAGImeIKqlNBMnTgQkjRpV10gBENHtS+eFP0CwvECwZXuMKDCy9gwbRCg4sVDkhlaAkbp+J+IB6llulsm3FheE+AUBjEQ0EQ5HgRYqABhpofjcGgVQoFQKsJQmWuKqSuT5Kg17jNhOIulKgzSXYAQ5NjaFNVXJUz9mEIysl2varpfJVvWIUVkiD8jQVZO98ERVZVwssuzWWbL2vHHSfbEFWSr/Pl/GbrhG2m6YLDs8y2NcEGa7+/fqvjNEAqpGen48V8Y9dYkMXSXGMRtX7JCuT4wVb9WLVRWi7v8DkbmbFxhVKCJOJYxznekiRlVJl8xVz+lphxjXdaCR2a5FhmmZ15r167kybr5Tj6J+4692Me41f6Xz73YVyxKlpapdqb6uUa3j08zTFk8ljFMFc+21/yTr/vU7ssb2CsY9VH+NkwXHOn82+miCWU0z1dC5dhuWH7tAFqiqonnLnT5U7ZtuqhH03KWKuHhYFIihAGAkhmicggIogAIxFACMAEbcZpOnBJFEP3zA04+ONjrwJ096ZRuMKGCgkuBKou2qKkkYjHRbS3uCltPYQGPHlOtloSwzoIgCC+s3TJfpxtIbczlOdeJvgYbpYiylmVwBLBY0uM2CJqFgxHVddZ9a0MI3fm0wcq4FcdS5c2/YKCuPVYDHvH8FJrmvG3oPL7ByQx4DjKwVWb3mP8w2rpllwRcb8uyQyTeY95u1xoY+NZ7Ngh9mX5jHdc2xYNSG9TL9FHNRkgc0xQhYOAUFyqgAYKSMvc4zowAKtEIBwEh0MMJXaagYscdqnhJqQFIxQFKGwcgykYsXisyZKgueMhNtVb1w/RQzQTYqLlwVI2Z1hvVjVxj4qgvMygNVYWIBFhtI3CCy8GKRuccukO7K8h7nclWQwXUrd9WIkcirigijXfYmrk6FilHpoSpPzlgrbWsmy/LNXebyIRsAua5rQgF3RYX9S6cCxVtZ4jVIExpMlaWbJxsbynZfPVe6p9hampUvTt2FOtcFaVwVGeo3lefy7Jti/MYAPvd96eOy/JED5PcBYEQdVaWRAZNqPJsPFFUBEHe/VipgWhHycE8UyJ8CgJH89RktRgEUyKcCgJHoYISv0gBGACPV/q5olRlZBUnZBSMrrCTegAhWBYJ/U9MK6NBbSmOClQdk7u3XO0DihsmilmwoIOJUMwRBhkvkAZnhBTMTF4gYFRnirRipCUbmWkDEAj82GHEt+XGAh7dKw29E9cGIavP10v3pS6R74lqZtV5khqGlAiPOciXPdcMqRowlMN1yScAmstf+Px+R5X+ZJr//yVfrVIyoyhG76qfGs/na4IARq9JGzKU1UqnAKeq2tvkMBGl1thUAjGS7f2gdCqBAcRQAjABG3NZMBYSjBom+owV7n2THT7QAjJhLUKSypEKJ4d581a4ksPaw8C3NqJhRjKU0gWCkslTHrEhx9vZwGaxnj5G1MkvBAQPSWKDAAjbmvhnhS0SMRH7+SjGXtyiY4qtcsapMnHZYX8wx9umYbkIHa1mOsUtISHsNRa02G8t/bhdzCU0FMrn3//Bdt+ZSGmd/FeP6t881AMVXzniPvHTSAvnJ167wghFjv5XJ0uVeuqMAi+vfzD1IAtowfaP1lSL3UhoXgLJ0rpxfnDiKJ0GBVBUAjKQqLxdHARRAgYoCgJHoCQ9LaagYsQcQIAmQFDSdpAmSWgBG7M/juj9hWw1G7A1O/XtWRAYj7mUhQUtpKgl4OGhwL+VQfzb3GTGTdGMJz7zlRtVJl3uZT2XZiW/z1flTrU/3hm0CW3/zVfuTxjpgZOjT3c5mp+Le/yOZzVel6rPLZg8tXe+uDvHCIm9FjHdj2coGsNM3yrnzVspKS197A117WZOx9EdVFd3u31yXiAwFUKCWAoAR7AMFUAAFmqMAYCQ6GOGrNIARwEi1f6LCxlWw0NMjaS25awEYac5kxF2ao4CCHF/e8VX50ESRK664wripghc3T+6SK429RGL8+CpjYlyBU1AABUIUAIxgGiiAAijQHAUAI4ARt6VRAeGoQaLfnEQ/yNPpaG/kcykCiKy2q62vr28obHro7e2Vzs7OmrNHf3+/zJs3TxYvXiwzZ85szkzDXTKjAGAkM11BQ1BASwHAiJZMHIQCKIACDSugwMiSJUtk1apVoddScXRHR0fNe+km1DrXUjfSje9b0S71DOPHj0evOjaR9X7UyR9bYV+0S6QIfiKtfqRipOFpjwtce+21hgh2xQiKoAAKZFcBwEh2+4aWoQAKFEsBKkbM/uQNtamDLuBCL/Tye0Idm8C+HNXi6gUYKdYc3JKnAYy0RHZuigKxFACMxJKNk1AABVAgsgKAEcCI22hIXBtPXIMGoU4SrM4r49IQ9Ap320HjETASeZrjBL8CgBFsAgXyowBgJD99RUtRAAXyrQBgJDoY4as0VNjYox6QBEgKmgHSBFyAkXzPuZloPWAkE91AI1BASwHAiJZMHIQCKIACDSsAGIkORvgqDWAEMFLtenSqYgBJjYMkwEjD0x4XAIxgAyiQHwUAI/npK1qKAiiQbwUAI4ARtwWTuDaeuAZ5BB1ooM5Ls9KAdoX76jzZPWAk33NuJloPGMlEN9AIFNBSADCiJRMHoQAKoEDDCgBGooMRltJQMWIPvDwl1IARwIihgKJ055xzjixatIjP9TY8hebzAoCRfPYbrS6nAoCRcvY7T40CKNB8BQAj0cHI2LFja3aUTnUACbUjIXo5WlAxwnh0Oxc2X23+nFiKOwJGStHNPGRBFACMFKQjeQwUQIHMKwAYIRGrl4hRaVCMSgP6sRj9yFKazE+r2W8gYCT7fUQLUcBWADCCLaAACqBAcxQAjEQHIyylYSmNPTqp/HH8FJU/jhZpVv609fT0DIVND7t375bRo0cbvx4aGpK2trbKn9Uf1N8HBgbkk5/8pHzlK19hKU1z5tnM3QUwkrkuoUEoEKoAYATjQAEUQIHmKKDAyJe//GX5yU9+UjOOHjFiRM0GDQ4OGr9vb2+veZyKyetdS11AN76vd6002rV9+3Y56qij0KuOTWS9H3Xyx1bYF+0SI3evp31Z7YuKkebMjYW7y9133y07duyQ888/X9xg5Oabb5ZJkybJ6aefXrhn5oFQoAgKAEaK0Is8AwqgQB4UoGLE7CWdt93qOPUmmM/1RtOLPVnQy/aFVNg4s4KOz2GPkTzMojlp4+zZs2XNmjVy/PHHy9FHH220uru7Wx555BE5++yz5dZbb83Jk9BMFCiXAoCRcvU3T4sCKNA6BQAj0cEIS2lI9En0q31W3EQ/yPvpXMsGlWUDb1SMtG6+zPWdn3/+eZkyZYrxFmD48OHGf/39/TJy5Eh55plnpN5AyvXD03gUyLECgJEcdx5NRwEUyJUCgJHoYKRe/KiT1PHmvPE35yTU4a4G+yqufQFGcjXFZquxCxculJtuusnTqCuvvFKWLl2arYbSGhRAgYoCgBGMAQVQAAWaowBgBDDitjQS6uIm1ICkYoAkwEhz5sZC3kXtMXLEEUcYVSPqh2qRQnYzD1UwBQAjBetQHgcFUCCzCgBGooMRltKwlMYe0IAkQFKQc0/1qzRD6nMzIT+6Nz7nnHNk0aJFfJUms1Nzeg278MILZdmyZcYNqBZJT2eujAJJKQAYSUpJroMCKIACtRUAjEQHI2y+ChgBjFT7FZaQOZro8olRo0bVdNBsvsoMnrgCqmrk8MMPlz179sizzz7L3iKJK8wFUSBZBQAjyerJ1VAABVAgTAHACGDEbRtUQDhqkOg3J9EP8k062qvz0gQQWW0XS2mYzxtWYM6cOaK+C37LLbc0fC0ugAIokK4CgJF09eXqKIACKGArABiJDkZYSkPFiD1+AEmApKDZJE1g09bX1xe6lKa3t1c6OztrznDqSyTz5s2TxYsXZ24pzUc+8hF59NFHmaFRoDAKnHjiibJ69erCPI/9IE8++aTMmDGjcM+VxQd66623ZMSIEdLW1pbF5hWqTd/+9rflYx/7WG6fSSV1c+fOzW37aTgKBCnQ1dXVtHhVjaElS5bIqlWrQjtDxdEdHR01O2twcND4fXt7e92YvN611AV04/t616JdTnfQj44W2JephY5NMB6jjaG09Sp0xYgCI2rvE5VM8oMCeVdAQT71xZ+igpFzzz1XHnjggbx3E+1HAUMBtf/S7Nmzcw9GlM9RiSQ/KFAEBRToa+aeeFSMmFZD6b6pAxUQjhfRsQn0Qq+geSfVipEib75qg5GZM2cWYT7nGUqugE6AlVeJVMWIAiObN2/O6yPQbhTwKPCpT32qMGCkiDAWcy2nAs2OC3XmbRJExxZVwsNSGkCSbRGAEcAIYCTBubrZE2CCTedSKFClgE6AlVfZACN57TnaHaYAYATbQIHsKdDsuFBn3gaMeMEIX6UBjABGqn0nfsLrJ8aOHVtzgomrVymW0lAxkr3ghBZFV0AnwIp+1WycARjJRj/QiuQUAIwkpyVXQoGkFACMmEqmWYoe1Fc6SYrdLsAIYAQwAhip5fPT9F+AkaRmW66DAikrABhJWWAujwIJKgAYSVBMLoUCCSkAGMk+GGEpDWAEMAIYAYwkNOm5L9PsCTCFR+CSKFBRADCCMaBAfhQAjOSnr2hpeRRodlyoM2/rVFOw14Jjo+jlaJHmm/Mgr6CjvTqPdpnqoZepQ578FxUj5YkHeNKcK6ATYOX1EVlKk9eeo91hCgBGsA0UyJ4CgBGzT0hcSVzdozNPiSvAJtyv0o+NA1TASPbmbVqEAoEKAEYwDBTIjwKAkfz0FS0tjwKAkeyDEZbSUGlgeyQS/cYTfUBSNJDUNjAwMBR2ys6dO2XMmDE1Z8z+/n6ZM2eOXHXVVZK1TU6bPQGWJ7TgSVuhAGCkFapzTxSIpwBgJJ5unIUCaSrQ7LhQzdtXX3213HXXXaGPpeLojo6Omo+ddIKoG9+3ol2qgvTUU09Fr1Gj6g6FLPejTv7YCvuiXfrgrYz2BRip63Y4AAWyoQBgJBv9QCtQQEcBwIiOShyDAs1VADBi6p3lhAcwQuJqe4UyAUGATTbsnqU0zZ2TuRsKxFYAMBJbOk5EgaYrABhpuuTcEAXqKtAKMLJ06VJZvXp1aNt0NmhMOkHM8h4jLKXRTxCz3I9jx46tOR6xe0ce+tHUQscm1HFp6gUYqTuNcgAKZEMBwEg2+oFWoICOAoARHZU4BgWaqwBgxNQ7zcQiqEezkPDQrvCxVibwBrDJBoDI6ngEjDR3TuZuKBBbAcBIbOk4EQWargBgpOmSc0MUqKsAYAQw4jYSgI2pBmDEsQodm0Cv4uoFGKk7jXIACmRDAcBINvqBVqCAjgKAER2VOAYFmqsAYCT7YISlNLzRt70CAKK4ACLI8+tAKXVemhVvgJHmzsncDQViKwAYiS0dJ6JA0xUAjDRdcm6IAnUVAIzEByP9A33y5Aub5eU3dolIm3GhPXv2GP8fNmxYTe3fHhiQ4SNG1O2f3btfk127dslhh00OPVbnWmm0a/TofRt+xiK0a/Te+8vkg46Ug0aPC9UjzcQ1qwk17QofHnkCXICRum6aA1AgGwoARrLRD7QCBXQUAIzoqMQxKNBcBQAj8cDIA1tXy6//9AuZcOA7Ze+R+1XASHN7j7tlQYGBt/ul55Vn5NDOd8rfHP+/ZFhbe1WzACOmJFmogADYRAM2gJEseBnagAIaCgBGNETiEBTIiAKAkYx0BM1AAZcCgJHoYOS+J1bJ1hf/ICdM+pCM2ms09oQChgKPP/+g9L35inzylC8ARkJsAjBiCkPFSEacRrMnwIw8Ns0oqAKAkYJ2LI9VSAUAI4XsVh4q5wo0Oy7Umbd1kqdWJRavDfxFlj/073L6u+dL+7D6S2Fybh40P6ICG5+5V4446CiZfsRHPGdSMWLKoTO21XHolR292vr6+obCxkFvb690dnbWHCb9/f0yb948Wbx4scycOTPikEr38GZPgOk+DVcvuwI6AVZeNXryySfl3HPPlc2bN+f1EWg3CngUAIxgECiQPQWaHReqeXvJkiWyatWqUDFUHN3R0VFTLF0wonMtdSPd+P7B7aulf/BNede4k7LXmbSo5Qq80rdLHn1mrXz6lC952qJrX1m1e9pldmcZ+5GlNC13KzQABfQUAIzo6cRRKJAFBQAjWegF2oACXgVaAUaWLl0qq1evDu0KnbfKumBE51qqIbpvqLs2fVcOPegYOWjf8ZgSCgQq8IvHvi9fPON6aR82vPJ7XfsaNWpUIkAwabunXWa3lLEfASM4OhTIiQKAkZx0FM1EAREBjGAGKJA9BQAj0RKe2x67SQ4/5AQ5cJ+x2etMWpQJBe7c9F/yLx/+qoxoHwkY8fUIwMYUpFVgNw7gAowEupUeWXHeOFlwm/XLectlx63zhWkhEz64tI0oJxhhLJbW4HP+4ICRgA7ccI20TV9U+cXS9UNy5Sk572ianysFACOAkVwZbA4aCxgJ7yTACGAkU0M43gS4Xq5pmyEbV+yQrk+YKKTnx3Nl3O1zgSOZ6t3yNaZ8YISxWD4rL84TA0a8fWnMo/OnygNDV8p041fm+BbgSHGMPgdPEi8ujP9gOvO2TvLUqjeuVIzE7/uynAkYAYzEqcwIUk3HFxp5eU+PjB1bu1xB51pBfpWKEX/PqDdaN0z2QZAe6dkgIqeMNapGzABvpXnmkgdk6CoV5plvtrvnLJeN8xeI+q39NsxzvOsc49+fusQ8f/sKmTuxS+Zu65L5E0TE/Watcg9XY31v3kTOleX2uVbAab6XW1oJRKvaYf1Orm6T66dYIMhoR7dcMnSBdJ+3UOQGqz3q3y8WWWZUzpgBrXl913192q2/uk3WnqHeCKrjr5fJVvvUv88QU7cwbaoGTNibRqO9pt5Ga2ygpdkWQ+c1s2Toqslm/13se4Pp+33XHFOn6iDfGKqea3iBmrvywemTKBOnToAV5XpZOjZw89W8jEWr380KM1ffhths2Dg0vIjLt1Rs2XN9q9cMn+CzWc8YFTHG2WLfuDDGrjMWw+zfY7u+MeZ5RpcRudteqQQIGZ+hGlh9vvzYBbJAtd1Tref2Oy6d3fdwH69ZneBti8+fuaob3L7Ora3H77j0AIy4PYzXN1Z+s71H1ovI9AlqZq09r1TbhPt491wUPt/YPtocq+45026Rr0LNM8eHjU9/O6x56ANrrbnUBEHKZox5dvLN1pxj4aHKPClWHGDPZ7aN+7RzjXOpEUPo2GigHtu9VT22fS+ThU7c49Ol2td0u2IES1tjbM6StVrVuCFjPYFJCzBiiqibWABGEjC6gl8CMBLewTrJeZTxWCQAEaRaFvQCjPh6xp20B5q6J1lzByxWQCXWshsjKBcDSkx2By9G8LdWZnn+3UxwFtxmB2ruN2khAWVVO2yIYR7vSeCtahcVRC2UZVYljNOO6ZXk3wIVBqxRbQoCI2ZgUwEI7nbowAg76DISOwlJ0syA0fOz4Rq5Rq40yq4d4CLSs2G9yCnTzWVOUdtiAygtMGKEtlbfzZK1Vh96W+rqqwkWsLETNZ/GTj/oz5hlAyO5GouGDZnjx+7b9RvWy/RTTAtxQ1APEHX5A2McWj5juudturIr11gMg3lhCZMHhmiAEZ/tdrvBqbu9HtN1+RN3O0LGpyehq9JgkQWV3b5MQvya6Y9sf1dJPj8xVsL094+4nh9fI2s/cKXMnxCmsw2+rT4QGx6bCa+7z93XBoy41PCD/yq355vn/L58epBNqOTbgXxOP7j+3TPfWPObXf0ZAl49gNzlt82XFeac7h2fLtv32IOyWXvcusadapPlL5QMYS8QHD8RDkCdceSLITRt1ONjPc9Xbddhfqs6vnGBVx+sle3rZb1Ml+lq7vVD2opNhMcwSSxnBowARvSjLo7UUQAwAhgpErABjPjs2Tv5Vxt79ZtOu2rEX3HgBEKzfu2qMHFVNVTudcZaaVszWZZv7jIrNHxBjR6gCQjAVPBRqQAxAU0gGHElJqp6xKzycL3hUkuKKgHOZLm5Ui1it8wCOgFvmsw3x7YWy0QuXigyZ6oseMqu0ghK+KrBiNLq5sldVWDEaEHQG+Oqihq7gqf67Z5Z9WMHlo7aRtvFG8Ta95oaWP7tBPez1rTJ2inLZePtdpWNHQjOkEUx96wpGxjJzVg0TMayK3/fBlR+6SUY7vHnTrAsAOiCeZW9kFQzrPsrmGFXi1RGqVFNFfAm11d94rfdUKAa4JjMN8e+N/EB47MmGHFV7Dla+SBqxa8pSOlKxPxtqld5ZySmc6X706oyThOMTAhLhL1pG2DE3Rk+IFdlOwF+2a7oUPNKqE3YlYvqgnaFRdh8M92p2rCWyQbM8N7KwcCXBk6lh1lpqcaU+bLDD8oqsEZVj9gVl6452a4kMeZcG0h6GqWeSVVvuvY8c43zyjjyxxBaNup/6eLtIz/w88c+dkWbvzJFNa9S7eYHI8azuatygqp2fLbi00snUat1DGAEMNKoDXG+VwHACGAEMOKyAVX2cs4558iiRYtk5syZmfIXsSbAOm+RLuh2LX/xPG14kGGAEXvJjBEUmDDA/Pe5FhCxoEFLwIj91uoBkelOgOcBDpVgTIGRkESkXsXICguIGEGc+YbdGyS5lyZ5TclJXrwVI2ZQZgXESVaM2MHYepEZrrd79hInZ5mDu52u5VQKiNwgsrCy/Mg5LuwNc73BUzYw4qkAqojjjLPMjEVXxzl9a1Y4LLAqyNwgIGkwUqneciUh3iqPGgmqv/pELQUMsF1vUlRnKZivHUHjM30w4q3g897PP2Zvlsm3qqRWF4yo872JfJA/AIwE+MagpYoG9NCfV0JhWcWWLYgWMN+4K4qC/W1A5YqrGsyZx93gMhyM2C8ULpnTJddXqjW9y9wMpKNAuwFG1DJWew8Wu4X1ltIExBCVigwHHFXbaAwwEhDHTP6BaymuX1Q/GLFApfeFibVct3IuYCTINtljpF6ExO9bpQBgBDACGCkyGLEC3tDNV42JfaO1n0d1qfeCY609R0KX0vjAyPyV1tsVf9mtvSmdt6y0In2SS2nURbevkGsu7pJFx1p7noQGONYa4YDnNJYCuN7seUuEVYDmAhg2bPCXKrshhDtQOq9bLrC+DOReSuMpnVeQZLNrKVNoW+rvsVCptPGAEftNsW//FV/SXlkSpSp/LDDifusOGKmeRAL3GMnJWHT3px+MmNDCStKtMdO0pTSVjS7dS/NqL6UJsl1zTyEbmHqrJSo96U6AQgCNATGt8Vl7KU24f61eIli9lMbcv8hdwefV32N9qq0/mCxdFUgbVsHmhSbBfR6tYuTRRx+VE088sVWxrNZ9k4SxJlwL23zV10fuZR2hc653KY2zX44CI8HzjWfvHN/SEVOQcDASfSmNaQ8K6l+/WWSuvV+XT3n/PGnHHk5bfctX/UvmAmMI71KYsDkn/lIafxxj96vb11jVnO6XA1VLpOyxXg3RgpYDN2MpzXPPPSfjx4/XGh86B+mMIZ119YARHbXrHPPI9+TdZ93oOeiiO34vnz0pgWuX+BKAEcBIocBIT0/PUFiX7t69W0aPHm38emhoSNra2ip/Vn9Qfx8YGJBPfvKT8pWvfKUYFSNmKOPdOMxXHu95e+rbfLVLzpWVt5lbgWptvloJFH1vK8M2FLQ7KxSM+NtvwghjHfD8lZU2Oftl2G+nQvYyse/X8Oarri/92DDk093eN2RuSFIxyqASa0Ndc623q1R+6Qq18a31xq1e9Yp7k9uQZQnepTRmsF35gkKNoLoCx0I1Y/NVv88JBiM5GYt1Nzs+V5art9e3m5s6h0KBwM1XrcqT23ybugbti5PA5qvVtutLykL3GPG+Ba9svhoyPsP2XTLH80Y5F/AYsQAAIABJREFUd95KWak2yNTZfDWi/pXkqmpTWcsq1T0v7pZx0xc5SwLc1SQBSzuC9gwKqxhZt26dXH755bJt2zZ5/PHH5a/+6q8yG1LrJHVRGu9fjuH9XK/b1/s3wQ2yCf/c4N2jq/JywzevuJd+VH8uuAYYCRyf1tI0l51WQYjAKlRHNTfo91Zpam6+GhRDaNporWUt9ZbSOBvPh230HABG3GN1yXJZvnlB9YbnVTFYvPkyzC7DKol/8YtfyGWXXSb9/f3y9NNPRzHrmseqMfTlL39ZfvKTn9SMo0eMGFHzOoODg8bv29vbax6nYvJ611IX0I3v7356uRw5YZocuE8SWCoxWeNd6JHvyef/fK58c85BxvmP3fAeefA0wEg8MZ2z7nzsZvnEcV+Q4cP2qvyjsq/Vq1fL4sWLZerUqfLf//3fxu9ULql+7Pyxnq22yu5pl9mVun6iSHqxx0ijHqFyfkhlR2LXT/lCCa/jTa61QW+oldZ2+Xtyd8r6lZJOUrL0vOFgJE4rcz4W4zxyUc4JBI4pPVzg/gfr5RpXdVojd/aDEQVEVIL02GOPiXr7+6//+q/GEtQs/2TC5zTTJlLojPrLd1K4KZcMVcAPRhQQWbJkiag5SFVu3HjjjfKZz3wmMQV1xhAVI4nJXftC9cCIu6LksuXyh4uPN69X9e/j5Y5//KBctsp9u4tk+R0iC74zXu7//llykOwyjtn+ud/LZ8VfqXK6fOPRb8pZ45r03Cnfxl8xcsstt8hVV10lr7/+uvHfnXfeKR/84AerWpFluy9SBURQ9+tor87T/XpVkfQCjCTmMHKcjFlvdYP3zUhMoJgXAozYwukEWDFFbvlpgJGWd0E2GtDMJLhJYOTggw+W//2//7cBRF577TVD53322Ue2b9+e6WoR1c5M+Jxm2kSio8DeZDTZiodEm1jCi9lg5NVXX60AkZdfftlQYsyYMfLCCy8kqorOGNJJUlhK03i37Lr987JUFgVXjOy4Qz5/4ho5wwAWJtRYM/s++eac5+S7YxeIGEtuXLDDWH6zSb479kF5X89n5ASjea6/G9d7Ts5Xv1NgxQNMloosKR4YWfF/f2KsHlDz3K5duwxFZs+eLXfccUdg52XZ7ouU6ANGwn1HkF8FjDTua7kCCjRFAZ0AqykNSeEmyYKRFBrIJVEgogKqYuTwww+Xr33ta0Z5vv2z7777GuXESe5jELFp2oerwPWII46QtWvXap/DgSiQZQUUGDnppJOMypC+vr5KUxWsVOXghxxySKLNV2Oot7dXJkwwdsQN/HEvVW/05rrXUksU6i3LUdc678pZcub7/64QS2kUGOk69JuVPUU8S2k88EJEHXta96flD5/Y7gCOqs7xgxHX8hxVJXL/+8yqkxKAkQe//4zce+86eemllyoq7bXXXjJu3DjjBYC9FYP6v/2fsi9lg+5/8/9ZVZyoD3yoastaPzqQRZ1fxgqIIN3Qy1QFMNLojMP5KNBCBQAjLRSfW6NARAUUGDnzzDONN9DXXnutAUfsihEFRR566KGIV2z+4Rs2bJCbbrpJ7rnnnubfnDuiQAoKKDDy+c9/XjZu3CjXXXedcQdVPaJ+Tj75ZLn99tsTvasaQ//+7/8uP/7xj0Ovq5OkJF0xsnPnTqNCpl6yue652+SoCe8tABhR1R7eSo00wIgBQe5/nyyXBc7+JSUAI2eM+6T823U3yMqVK0UBERuQfPzjH5evfvWrxssA/3/K7keOHBn4O/vYP/7xj8Y4VeO1nq3Wq/IAjDgK6vicsupFxUiiUyAXQ4H0FACMpKctV0aBpBVw7zGiNkT81re+VakeUW+mv/GNb8gFF1yQ9G0TvV6RfU6iQnGx3Cjg3mNELaFR4/L666+vtF/tj/A3f/M3iT2PzhjSSVKSBiO6b85ve+wmOfyQE/IPRtTSlsUii4z9P8wfDxiJsJTGXGKjrlJdMSJqb5EblsqabxxjLqNRNyoBGPmXD39VRrSPFAUyFAj52c9+ZlRgvfnmm7JlyxY59NBDq8aUjt0/8sgjBsj89a9/DRh54w2pB39a5SeK1C7ASGLTHxdCgXQV0Amw0m1BeldnKU162nLl1igQ9FWat956S7797W/L1VdfLXv27JFXXnmlNY3TvGuRfY6mBBxWMAWCvkqj3m6rcakqu9SeQM8++2xiT60zhnQSxFYlPMUAIwpgLBDvh3rtLr5IlrsBhv05X/fmqwY0uVzWqFPO/rq1uar6SxAYcS3DcW/eWoI9RhQYsX/uu+8++d73viddXV3y/ve/X+69917ASA2vogsqiwQgguTQ8YXqvDT1AowkNv2Zn6xbe8aQzFpj/v/KU5yLV33CL8H7cqkmKmBv2HiDyMKLRZbdOl+a9RE7nQCriUokeqvmgxF7U99ZsrZtrcxSn36uPJHv09mJPikXa6YCtXxy2u0I+1yvuq8CJHfffbecffbZaTejoesX2ec0JAwn51aBsM/1qgdSgGTr1q0ybdq0xJ5PZwzpJAOAkUa6JBhgGNUd/7hSxn/f3jy1kXvY5/o3aE3imtm+hv+rNO7EVX2N7ZRTTgmsdNCxeypGnL7X0atVfqJIwAYwkqC/CQzCrS++uG+zdL0XmiTYBC6VtgKAkVQUzgoYUWN4xmLPaJUHPNAklcfnoikpkFUwktLjJn5ZnaQu8ZtyQRRIUYFaYCSN2+qMoSwnPMWpGHF/PcYNMZIEI1ZliqeqJA2rytY1a4GRWi3VsXvACGAkyIZSrRjp6+sbCjNctZN2Z2dnzRGoNpSbN2+eLF68WGbOnJmp0drsCbDnx9fI2g9cKbN+bf5//vZrpG26GInV5B/PlYWyTLo+0S3XtM0QqcAR+5N+SrpzZfm2Lpk/QURVmIx7aq4s37xAFtwmIksekKGr1Dtt9aZ7hiyat1x2WNUKZjJnnavuecNk63fmsea9zPt0z1kuG+cvkJUi4gY0xv3mq38VqXy21w91qu5pd7f9OUJ1v+tlsvUMos5fM8tot/k8l5jPoODCxC6Z635W697Oc/pNKUAnQ99FngPPXbFJ5t7+FZEbTB2Ne7kqO9yJr/mcZn94rmI85yxZe944U3v1U3n29XLN1SJXXiXW/506g7SNXyfASrsNaV2/+WCkR1ZcvVZmXTVL1hr/ny/dahyJGmeTZcV5C00bco1ho6fdY6IyJsPHlj2uKmPNsP0FstI4V91nnHRfbIJS49jb55pjV93nhsmy/NgFskCBGtfYq/gAozOcT4G6x7DxK7t99j2tzvOM74qvcCrerjzFO46NMWPo4vI/pqeo+KsquwjQqap9qvU/Xy4b/69TeeWprPO023xO5UdtP1XxPsq/TbB09T1jlU8O/zBE4qZdq2Ik8ZuldMG8+By3X687rwWOY3MsVvy9e2wFjnlzvLghqjmuxDOm3fOPhM6Btcabt2O9Y8g9/qy4wOcTRKLMm8dXfJHh5wzf4JsHdfxKSraY1GWbHReqMbRkyRJZtWpV6COoOLqjo6PmI6qvyKifel+S0bmWuo5ufP/zP/6nTBk3Nf97jCRlQFynSoE7H/sv+cypi2VE+16V3+naVz27f/TRR+XSSy+tuwF40nZfr12tGo+0yzSxpOwrqB+pGEnRydlvK+2kxwQjY83kygIGnqTDCMAckDJuvliJhxtw2AGQnRCZZf9dIjLXTuSsZMdI9BbbAMQKkMQCKq57TXf/2QIvBkwRN2RxLy9YL+s3TJfpxlIhKyk0kjsdMGIHoEEgx30tb8eE6aRSNe8yJd8yCBcY8QSmxnO6II4PoMj29bJepst0I5HyHZuizdS6dF6SlDjyNB+M+FtpL61RS2q8NlQZx0bybQM901a75jjJ0IKAsWUn8m4YMfeGjbLyWAUJXWDETuxtAGIlY2aSV30v875jPTCl2r7NJUKTN6wXOWW6ueSrkvA48MUNWM0lgC57t+FjAMjxXMstpwd8uttuLjpz+0U/uHTGsgKWzvj0gFX/NZQPCHvGOMaY0DmAkYSErHcZ9/xl2F63XKKqvMLmNcO+fS8MLDhp+nrX0rowW/7AWuc+njlIB4z45sAJYeOtGrrboG/+BLeP8o4xN2A1fIIPttrj3b+81/13NUavnxIAetwvOzI45uqZivp9K8DI0qVLZfXq1aHN03lz3qoS+WJUjOhYBsfEVYCKkXDldMa2kUn19MjYsbUX5utcq1V+gqU0LhtQHaW+Mb1o0aLSV4xUpVrWniPhYMT7xtidgM/6tavCwkoEzEDFTBhkiYic0WW+Kf2ByNzNXc4bbgVGrD0w5h67QLqNZMcPHZxgLPRek2/2VmRU3pCbT1r9ls791spSwzqnkticsVba1kyW5VZ7jXvb1SK2gL77eOFLNajwB3hOUDfWUzFigyJ3P1USVj8YMQ4KruaJO3k0eh5gpFEFa52vAUY8oNCu6vIBDgMW+sfWVFm6ebJccKuqSpkr3VOmyoKnVCWVM/6NfYmmLJeNt1vVE26AYSVeZsWVVAM9KxH0V1NUbFs1yV194YMvblVMEGO3f5nIxQtF5tjtVff2VVcFVY2Ett1M9DxgxAcdK2PZSDzNyjbnx6mO8V7DOiLoGdM0mTrXBow0R3w/NLPvGgTTjDnUBzW8rfSBkZrj0AEozhxkghFP5Yk13irg0jcHzq+AEf94qwYj65X/+LSqhvS+qKiC/JZPkArgqA64q/Y9q8yBqkrEqpgz7uNUtblf6hi6ZWzM6VgcYMRUSTcRA4zoWFW5jwGMhPe/DsyIMh6LBCCCVMuCXlSMpOnPfBUg1UtpYsAKC4xMXj9XutZMlmVTrpeFconMvf16DxhRJfgKiDgbwca4lwIjQaX21tttqSodrlcxopYGKYBjBYA3dIkfygR3R3jb7WVHlWocf7Cm/m4FpgqMmHApgMr6wYjnjT0VI2kOE3Xt1leMWKCv1lKa0CSpPuB8QK6X7k9fIt0T18qs9SIzjIox6zy1vE0BEfeGvnHBiL1czVX1MvkHqnLMggpRKkZWWEDESORUe31QJswoIoERCzC54KgBdGomr364YkPagGdM23BrXB8w0hzxWwNG/MvK7CWo9SpGqufAChipGm9+MKLmwZtl8q3+qraA6sc4YMT2GRfPla4b7OVt4WDEfDGSrTGnY3GAEcCIjp1wjL4CgBHASJGADWBEf+zHO7LO5qu1l9JMtTZ+9C+lUSXmKsm6XjbOU0toHNBg7omwqLK/gPNm1ap+ONbaKyDyUhpXMmKAEatc2XpjNNXzptna38O/x8j8ldb+JSp4dO/hsNFaMlRddm+Lrr+UxtdN/qU084M0rd6LpGrJwXS7jfHMIImzqBhJQsXa16i5+WroEhHrLXHA2DKqOJ66RHYogHm7mEtoKqDBV1Ivrv1wjPEZNC7Me9VfSuO8UVZgxAaCxvNtdi2nC91jRFWGuJIeF8hZEORD3LJGWUrj6w7vUpoZstGAr94lQwpr+itG3FVinmdM32RC7wAYaZL4VUtprOVunv2BqpejuvfesseT9lIayyZtIO+vGLH3DaraYyRoDjQqRoLGmw+MqHH1g8nSZez1E3MpjbVUt3oJqtVXG64RtdRP5ljLfj1LZa2leK5lwIF+pUndHvc2gBHASFzb4bxgBQAjgBHAiMsGWEqj5yrDP9dbY/PV20XOvW2lWU7u2XzVXHtvvAk2khxX6asRDDpJvB+MdMm5svI2s0C97iZ1oZuvuto8b7mxQWSXa5lP6OarFSjh3cPBs6Fc1TIaW9/wZS01P4Vcd/NVq3qkaimNa1nQkuXGJriVYFevyxM/CjCSuKQhF/TtU+M+qsbmq0Fjq/I2+9PdxtIQAyCqJTlBoMFtgxYYOXfeSlmpNgBuZPNVV5uXrlCbL7v2YKgBRmwo4S2fdy+Xi7b5qhty+j9nXhnllU2qrWVwleU0zjIadWzVUpqwZ2yWyQTcBzDSPPEDNw+3l6D5NxVXzQpdAuJbSqOODRrzAVVRJiSpUzESOAeaYyp4vFka+jZQrijr3hS8ssyteqzYm8T653xPpaVxUX91ZI2lNBkcczoWBxgBjOjYCcfoKwAYAYwARgAj+h4j5pGeL1TEvIb3tPBqjEQuz0VSVwAwkrrEMW+QwtjybBwZs1mc1lIF8gJGduzYIePGjQvUqsg+p6XGEfXmgXtgrZdrzus29i6qvWVfhJv5gE+EM3NzKGAkBhgZc4IcODoxK8uNrdBQPQXufOxm+ZfTv+b5Ko3uHjb1Emo+1+v0gc7+G2y+2rheLKXRG/dNPwow0nTJM3/DIicpWdhjJL4BAEbia1fcM/MCRqZMmSIHHHCAqC9nnHnmmZ4OKbLPyZXlNQGMVH1aPFcC6TcWMBINjNz7ZJe0DRshkw9+j77IHFkaBd4YeF1+vaVLPn/61z3PnBcw8rtfPyFbHu72tH1oz5C0DWur3YdDQ+bv22ofp3UtERl8e1Dah7fXvKfWtUrcronvGivT//qEioZxQRJgpDTuiwfNuwJFTlLyDUbyblm0Pw0F8gJGvvOd78gXvvAFGTlypEybNk0uu+wy45Om6qfIPieNPuea2VcAMBINjDy/+2m55/GV8oEjz81+59LCpivw+PMPyei99pYz3/2x3IKRF7p75R1HHNJ07bhhcgrsev4l2WvU8GTAyMDAgIW9qhu4c+dOGTNmTM2W9/f3y5w5c+Sqq67ic73J9TFXQoEqBYqcpABGMPiiKZAXMKJ0V/P8iy++aHTBfvvtJ+9973sNQNLR0WFUkqxevbpo3cPzlFSBVoCRq6++Wu66665QxVUcrcZarZ+kS+R143vVrp9v+oEMDg3JeyaeWlKr4bGDFPhz7xPyxPMPywWnXiEdI/b2HBLFvmqpq5bSfPGLX5T77ruvZifoVAeoC/jb9fvfPCk7n31Jjpp2OJ2cYwW6/7Bdho8cJu+bfVzlKeL61TbASI4tgaaXSgHASKm6m4fNuQLNACP/8A//IOvWrZPhw4cbarVZZb32/93/Vuv3zz//vPzlL3/xKK4qSFQliQpMASM5N0aaX1EAMGJKETVxVXDkxd075NDOo2TfUQcob4NVlVSB/rdel55XuuX1N1+Rvznu0zJm33dUKRHVvsKkBIyU1MgiPnaiYGRoyF6QVN0K3TVi55xzjixatIiKkYgdyeEoEEUBwEgUtTgWBVqrQDPAyBFHHCErV670VHbaU7p7ag/6s/vf5s2bJw899FBFMPWW+NJLL5WTTjpJli1bBhhprSlx9wQVaAUYqVd1pfO2O+mKEd343r05ZveuLfL4jkfkL6+/KENiFpvbfsQNY4O6a8+ePTJs2LC6PTkwMCAjRoyoeZzOtWiXI2HSeu3bsb9MGfMeOW7CKaH9FMe+gi6W9uarao+Rnu5eKkbqjsxsH6DASGJLaQAj2e5sWocCtgKAEWwBBfKjQDPAyJFHHmmUGId9VUZHrVWrVsnf//3fy6uvvioqCVJAZOHChQZsKbLP0dGGY4qnAGDE7NOkEtc0gM2bb74pkyZNCjW+vICkoAdIQ6+xY2t/MSjPegFGiueD03giwIimqs2eADWbxWEoEEuBIicp7DESyyQ4KcMK5AWMTJw40Sir/9KXviQXXnihHHzwwRVVi+xzMmw6NC1FBZodF+qMoTwnrmkk+k888YScdtppgJFRo+qOhCwDriSADWCkrglwgIgARjTNoNkToGazOAwFYimgE2DFunAGTgKMZKATaEKiCuQFjKxfv17e+c53ykEHHVT1/EX2OYl2NhfLjQLNjgt1xhBgxDEflegDRkR0bEKpBhgxbSeuXiylyY3rrtlQwIhmPzZ7AtRsFoehQCwFdAKsWBfOwEmAkQx0Ak1IVIG8gJFaD11kn5NoZ3Ox3CjQ7LhQZwzpJHVpVGYk8UY/jXaxlCZ+oh80EPNsX1SM5Ma1trShgBFN+Zs9AWo2i8NQIJYCOgFWrAtn4CTASAY6gSYkqgBgJFE5uRgKJKJAs+NCnXk7z4lrGmAkq8CGdjUf2ABGEnF7hb8IYESzi5s9AWo2i8NQIJYCOgFWrAtn4CTASAY6gSYkqgBgJFE5uRgKJKJAs+NCnXkbMOJ0bdGXhgCSnL7WsXvASCJur/AXAYxodnGzJ0DNZnEYCsRSQCfAinXhDJwEGMlAJ9CERBUAjCQqJxdDgUQUaHZcqDNv6ySIZUqoWUrT/MqMrNoXYCQRt1f4iyQKRvr6+syPkQf89Pb2SmdnZ01B+/v7Zd68ebJ48WKZOXNmpsRv9gSYqYenMYVTQCfAyutDA0by2nO0O0wBwAi2gQLZU6DZcaGat5csWSLqs9hhPyqO7ujoqCmWbuKqcy11I934vhXt2rp1q5x88snoVccmst6POvljPfvauHGjqLm0ra2t5vgYGhqqe4y6wODgoLS3t1euNfWI6XLB/M/KUdOOyJ6zokXaCigwMmyEyLQz3105R8cXBvnVtiFlTSE/uiVt55xzjixatAgwot2FHIgC0RUAjETXjDNQoFUKAEZapTz3RYFwBVoBRpYuXSqrV68ObRQVI440fJXG1ELHJtRxunnaqDqf/tUFb61ol3pGN8wIGkg6SbA678UXX/R8kn7rxu3S1zsgR007HLeZYwUSrRgBjOTYEmh6qRQAjJSqu3nYnCsAGMl5B9L8QioAGDG7NcsJNUtpACO280kb2PC53mK4ecCIZj82ewLUbBaHoUAsBQAjsWTjJBRoiQKAkZbIzk1RoKYCzY4LdeZtnbfwaSeIQaLRLkeVLIMkvpYTHyQBRooxYQBGNPux2ROgZrM4DAViKaATYMW6cAZOYo+RDHQCTUhUAcBIonJyMRRIRIFmx4U68zYAAgDhN24dm1DnAGxM5eLqBRhJxK22/CKAEc0uaPYEqNksDkOBWAroBFixLpyBkwAjGegEmpCoAoCRROXkYiiQiALNjgt15m2dpK5MFSMspYmf6AcNEuzr/2PvXcCsqK68/dU0l0bb8dIEQUDFEC94AzQaNIKimETHGECiQjDezcTEECRoPhEmSL58yahjnElCzDgm+f8xt8HL8EUn4BBNoqgTETUxGmWIARSRFi+k09o2/c2uOnVOVZ2qOrvOqTp1e/t5fAS6Lrt+e+2113pr7V3+4A0wEolbTfwigBHNLmj2BKjZLA5DgboU0Amw6rpwCk4CjKSgE2hCpAoARiKVk4uhQCQKNDsu1Jm3SVydievzzz8vkydP9u1v9PJP9AEjwW7CXWEDGInErSZ+EcCIZheoCXDHjh2aR3NYvQr09PQYpw4YMKDeS3CepgJ777134O72mpdJ3WEWGKn16bbUNZwGoUCAAvPnz5dzzz03No0OOeQQefDBB2X48OGx3EMldVdffXUs1+aiKJCUAjfddFPTvqIIGDF7WQdmqOP4Kk14vdhjJJx92fUCjCTlhaO9L2BEU89nnnlG80gOa0SB22+/3Tj9kksuaeQynKupwJFHHql5ZHYOU2BEfW6NHxTImwJxjte4wQhzaN6skeexFIhzXNpVBoyET/RZSlN/ou81wnWgVJGWagFG8jcPAEby16eZfqKvfe1rRvu//OUvZ/o5aDwKoAAKZEmBuMFIlrSgrSiQRgUAI+HBCBUQgBFrLMcNbKgYSaPXDN+mSMHI1q1b+/yasHPnTmlvbzd+3dfXJy0tLeU/qz+ov6tlFHPmzJGvfOUrTStNDC8ZZ8SpAGAkTnW5NgqgAAp4KwAYwTJQIN0KKDCyePFi+fGPfxwYR9daitzb22s8aGtra+ADq5i81rXUBXTj+1rXol1mCmXlQ+hlmmdW7GvDus3yl+3vyKHHvj/djoTWBSqgwMh7fe/K4ZMOang8tvQp4uHzo/sZqLPPPlsWLlwIGCmo4QJGCtrxPDYKoECiCgBGEpWfm6NATQWoGDEl0lnOoY5TeQdLacLpRYVN/XpRMVLThWXigEgrRgAjmejzVDcSMJLq7qFxKIACOVUAMJLTjuWxcqMAYCQ8GOGrNPUn+l4DRwdKxb1kJa3tUmDk1Y2dcsixZqUBP9lUADCSzX7LbasBI7ntWh4MBVAgxQoARlLcOTQNBUQEMAIYsQ+EogKINIORrRs75dCsgJFX75Irplwp/1ES9KP/8JR894yhIk99Uw74wSj57c3T5X1lsbfJvfOOlk2ffkVOWDtcpv2TsxfK56p/VufP+j+OA7505yvyuaOz4cYBI9nop8K0EjBSmK7mQVEABVKkAGAkRZ1BU1DAQwHASHgwwlIaKkasoRQ3SMpUxYgBL56WW9fcLmfvqxQywcd9p5lwZN2y4fLIRBvMUMevPVFe+syx1b9z+6qnvilXbDnfhCwitY9PmbcHjKSsQ4reHMBI0S2A50cBFEhCAcBIEqpzTxTQVwAwEh6MsGcGYKSZYCQrFSMKfHx3/1KFiCXQq9tknYhM2HeoiKom+brIUqNqREGTL4tcY0KUKmgCGDEU8AJvbL6qP79xpI8CgBFMAwVQAAWarwBgpPmac0cUCKMAYAQwYreXuCsgvGyTPUYqqrg/KpKdipHfyj8ffpZIjeUtZQAilWoR9fTq34OW0rx23yWyUL5GxYj6whSbr4aZ4jjWSwHACHaBAiiAAs1XADDSfM25IwqEUQAwEh6MsJSGihFrjMUNkrLzVZrKfiGB+34YVSOb5Eh5WkaVqkUsMOJYZiMKtHxHRpWW5Sgw8pMRt5f3FKlZYRLGCTbhWJbSNEFkbhGswAsvvCCvvPKK8YlmOxj55S9/KQceeKCMHj0aCVEABVAABWJUADASo7hcGgUiUAAwEh6M8FUawEgzwUhWvkrjvZRGbca6Sa74/RdkQkk0BTmO/fPfGXuLWD9eoKPyb85lN94gJQJnGOMlIgUjXV1dfX5t7ezslI6OjsBH6e7ulpkzZ8qiRYuMJJmfYihw8skny2OPPSZnnnmmWOtBVYna/fffL0cffbQ88sgjxRCCp0QBFECBhBQAjCQkPLdFAU0FFBi/Jk9JAAAgAElEQVRZsmSJrFy50vcMFUe3tbUFXrG3t9f4fWtra82YvNa11AV04/ta14qjXRs2bJDjjjsOvWrYRNr7USd/TMK+7O16du0G6dz8Vja+SlNj89UKBLlENk2zNmg1/7UajNgqRsS+N4nf8ZoOL6HDFBjpN0Dk2I8cXm5BvX6VpTQJdWLWb6uI/oQJE2TQoEHS1dUl/fr1E2sd41NPPSUf+MAHsv6ItB8FUAAFUq0AYCTV3UPjUIDP9ZZsQGefC3WoesHGUhoqRizX0YylNFmpGDE0cX1W1/7JXaNS5Ev3iXx+paNaxAIj3nuM/NnYu+QfPH31tXK3rRIlze480ooR9hhJc1enu20XXnih/OAHP3A0Uv3bHXfcke6G0zoUQAEUyIECgJEcdCKPkGsFWEpjdm8YMMJXadALMNIst6gqRx6WE6oAiFpe8yMZdXNliU6zWlTPfQAj9ajGOZEr8Mc//lHGjx9vVIyon8GDBwvVIpHLzAVRAAVQwFMBwAiGgQLpVgAwAhixW2jcFRBeo0EHShW1Xdn5Kk1cfg4wopTt379/WWCW0sRlawW5rr1qhGqRgnQ6j4kCKJAKBQAjqegGGoECvgoARsKDEZbSUDFiDai4gQ1gJB/Om4qRfPRjLp5CVY2MGzfOeBaqRXLRpTwECqBARhQAjGSko2hmYRUAjIQHI3yVBjACGCmsy6zrwQEjdcnGSXEpMHnyZOPSDz30UFy34LoogAIogAIuBQAjmAQKpFsBwAhgxG6hcVdAeI0GltJUVFGb+9r3sKFiJN3+U7d1gBFNpU4//XTZsWOH5tEchgLpV2DvvfeWVatWpb+hIVv4wgsvyKxZs0KexeEokG4F5s+fL+eee25sjYwbjKik7uqrr46t/VwYBZJQ4KabbpJJkyY15daAkfBghKU0VIxYgzNukAQYaYobjP0mgBFNiRUYWbhwoahkkh8UyLoCCvItXbo0t2Bk+vTpcuedd2a9m2g/ChgK3HjjjXLGGWdkHowon6MSSX5QIA8KKNCn4kLAiPPNuVffUmlQUcVdaYBewd4gTXrdfvvtcskllxgNpmIkD168+hkiBSM9PT19fjJt27ZNhg4dGqhid3e3TJs2Ta6//vqmTTS63WqBkWZNgLrt4jgUqEcBnTdP9Vw3DeeoihEFRp555pk0NIc2oEDDCnz605/ODRjJY5Vawx3MBTKpQLPjQjVv33DDDXL//ff76qXi6La2tkA9o35zrhvf0y6zW9DL1EEHlqVJrzfeeENGjhwpHR0dsmTJEvnYxz7myGt/9/ALsu2lHXLosQdl0p/RaFMBBUb6D+onx59xVFmSev1qC2AEs0KBbCgAGMlGP9FKFFAKAEawAxRInwKAkfQn+mopzahRowBJgwfXHEAAm9rAZsGCBXLbbbcZB6oVBH//939vzM/qBzBS08QycUCkYKSvr8+3YkS3FOrss89uammibi81ewLUbRfHoUA9CgBG6lGNc1AgGQUAI8nozl1RIEiBZseFOvO2zlv4qCtGdOP7wTWS8zjaxVdp9Csz0tyP9k1Ovcakrt2rZ+zfv79xiZaWlvKl7H9W1QF2W7X/7q233jK+nvn2228b5+6+++4yZMgQA5BMeP9EeXVjpxxCxUimJ45Il9IARjJtCzS+QAroBFhZlYOlNFntOdrtpwBgBNtAgfQpABgx+yTNCTVgBDBieY4nnnhCzjvvPAOIuN/j2/++a9cuBzRR59t///LLL4uqRLL/DBw4UH55z1r5y2vdgJH0uepQLQKMaMrV7AlQs1kchgJ1KQAYqUs2TkKBRBQAjCQiOzdFgUAFmh0X6szbum/O1YNZb879HlLnWmkHI3yVBjBiByNz586VX//614HjOsjuN2zYIEceeaSxP4r6aW9vl8mTJ8s111wje8pQKkZyMGcARjQ7sdkToGazOAwF6lJAJ8Cq68IpOImKkRR0Ak2IVAHASKRycjEUiESBZseFOvO2DsyIY8lKVEsdigJs0Kv5wEZVjDQKRtT53/zmNw0gMnHiRFm0aJF8+MMfNvwJn+uNxK0mfhHAiGYXNHsC1GwWh6FAXQroBFh1XTgFJwFGUtAJNCFSBQAjkcrJxVAgEgWaHRfqzNuAkUrXpnmJD2Ake2BExZbjx483QIj6TPeYMWPE3o+AkUjcauIXAYxodkGzJ0DNZnEYCtSlgE6AVdeFU3ASYCQFnUATIlUAMBKpnFwMBSJRoNlxoc68DRhxghGW0jQfQKS1IimKipGHH35YTjzxRMPI3OANMBKJW038IoARzS5o9gSo2SwOQ4G6FNAJsOq6cApOAoykoBNoQqQKAEYilZOLoUAkCjQ7LtSZtwEjTjDC5quAEcsiogAjdscBGInEjabuIoARzS5p9gSo2SwOQ4G6FNAJsOq6cApOAoykoBNoQqQKAEYilZOLoUAkCjQ7LtSZtwEjgBG3cevYhDon70uPACORuL3cXyRSMNLV1dXnp1hnZ6d0dHQECqq+HT1z5kxjM5tJkyalSvxmT4CpengakzsFdAKsrD40YCSrPUe7/RQAjGAbKJA+BZodF6p5e8mSJbJy5UpfMVQc3dbWFiiW7lIHnWupG+nG90m0Sz3DiBEj0KuGTaS9H3Xyx1r2tW7dOlmwYIE88MADNXPRWtfy0uvZtRukc/NbcuixB6XPWdEibQUUGOk3QOTYjxxePkfHF3r51ZY+94ehbc3QJZFnn322sakNYES7DzkQBUIrABgJLRknoEBiCgBGEpOeG6OArwJJgJGlS5fKqlWrfNukUx2gC0Z0rqUaohvfDx48OBJgQ7tMGenHijnp2AQVIzhzHQUirRgBjOhIzjEokLwCgJHk+4AWoICuAoARXaU4DgWapwBgxNQaMGLqoJOco1c4mBGlXoCR5vnGLN8JMKLZe82eADWbxWEoUJcCgJG6ZOMkFEhEAcBIIrJzUxQIVKDZcaHOvK2TnKel0mDT6y/KG3/tFKvYfNeuXYbe/fr1C9S9p+ddGTBgYE3rfPPNN+W993qko2OI77E614qjXXvuuWfDz5iHdu25+z4yap8xMqi///KvqMAbYKTmkOEAEQGMaJpBsydAzWZxGArUpYBOgFXXhVNwEnuMpKATaEKkCgBGIpWTi6FAJAo0Oy7UmbezAEae3vyYPPj8vbLboD2kfdBe5b7oE3ObwhZpCewfBVJaWoKPURfY1bdL+nb1SWtrq+/1dK4VR7v6tQTDn6K0q6e3W15+40/ywQNPkVMPm+bZT4CRSNwVF9FUADCiKVSzJ0DNZnEYCtSlgE6AVdeFU3ASYCQFnUATIlUAMBKpnFwMBSJRoNlxoc68nXYw8tuXHpTH/nuNHH3AZNln92GR9AMXybYCPb3vyu82/0YGDxgs08dfWvUwgJFs92/WWg8Y0eyxZk+Ams3iMBSoSwGdAKuuC6fgJMBICjqBJkSqAGAkUjm5GApEokCz40KdeTvNYOSdvr/Ibb+6QaaMPU92G/Q3kfQBF8mPAo9tuF+OGnGcHHOA86ukgJH89HEWngQwotlLzZ4ANZvFYShQlwI6AVZdF07BSYCRFHQCTYhUAcBIpHJyMRSIRIFmx4U683aawcjjf35AXvvLNhk74kOR6M9F8qVA585X5PmXH5dLT/pfjgfLEhh59tENzk5Rq8NqrfoyV5DpHVfrWiLG8rGWfjUOpF3lfvLS64DD9pOJfzuufEy9fpXP9ebLR2X/aR79qnxVrpPrRt4pM+4YLSuun5j9Z4roCXQCrIhu1fTLAEaaLjk3jFkBwEjMAnN5FKhDAcCIKZpu4nrX09+TEfscLEP/ZlQdanNKERRY+eRt8qWP/KPY92DRta9an4OOe/PV17e+WdVF3d3d0tbmv7GsOkF3M2Sda6nrbd++XYYM8d9wWB2jc62it2ufYZUNkgEjHt4nkgnw0a9Ky8SF5asvXdsn15XB+Vr5assJUvntdFm+aYXMGlkEVxjXM1qaRqfl2hta5IRFlfZOv/MVWXF+9tbJAkaisrmtcucnrxS5mbEalaJcp1oBwEi0VuH040vlkb7rBGwercZFuFokcWEIoXTm7XoDeK9m6FwrDBj52fpvy0H7jmNvkRB9XrRD73vqX+ULp/5vGdA6qPzoWQEj9Y4hXQAR9XisBZJoV6VHdbT30qtl69atVkFQlX3s3LlT2tvbjX+377ZsfaZL7TDd09Mjc+bMka985SsyaZJzjVnSzqHRCXDrj2bI8FkTbAGYmbRLCY6svWGGbLyI5Crpfg68/6NflRkbL8kkCHE/l06Aleq+CGhcsypG3JBMhAQrqzaT9nYDRqLqIQUyh8vsIx+RPquC0HhhIcCRqCQu0HUajQvDSqXm7cWLF8uPf/zjwDh6wIABgZfu7e01fh/0tRb1exWT17qWOk43vv/Ffy+XQ0YeCxgJ2/EFOv6+9bfL+Ud9Ufr3q3yOWde+atnq008/Lddff73ce++9gYpGbfe12pXUeKRdphlEZV9e/chSGt+hZgZjG+fZK0REZPNWWSsiE0dulK9+cqOMPnK2zC5VIziqSeyVJkusgK50zWnLZd2s2XKXiFjnGBDmxflm4Lf5TpkxT+RbP50lw0TBmBtltFGJYv+ziJHkibr26EpbRQWM6zwrV0zQo+4qYlZNbHRVvIjIzOWy8sjZ8tRU67nVPdfIlNLbOfs1xHgu896zf2YXcqk8slbkhJtHyyvGM5htXVO+ZinQNc6pVIZUaTBqhcxwVeA47l+6paGh8dzVlT0GvBozQWbPKv2u3Bfuah9LE3H0u3G/u2cYzyH2PnI8k7NfLCXUuVfKtyKDMoCRxiIN53gpVYxsdidYdruwoIn/uJXSOK9UIZXOn7m8ZPt2WzfHlzUmyk+jrlEeKxW/M2W1fczUOQ77rhNxVEx5gSBXG8t+KeC5VSm2zZ+YvkC9v3c/f8lPLXKN85Ifqpzn8rc2H+gcd65qH08/6xzbpo/16tfG7KnW2YCRWgpp/l7ZwqiNMt9VIbJ1szETyzBVoWkcY86pFdhZe9yWW2CNS8dYdL4Isca6cU7Z3u3P4FdBGlRZ6meXrnNs99OrnAnwO55VsHWMP+U7bXO8qYRtfDp8q/k861JQrZkEGFm6dKmsWrXK1+DrfbPpdUGdaxk9tXWrDBsWXDmrrkXFiKafKvBhVIz4d37U45GKkdJMo+m/6tELMOJnz0agVZ2YVw53TfT248V+rhlwrJimQISZdM+WUnJke+s1OiwYMYKOhaUAzQIjr8jom32WCDjesLkCPgeIcUMMW0Lmk8CZS4uciZsRRPqAkUqCOlHMYNN881fRwIIt/stpnKBFZO2ja2Xih8zCajtgMe71jDNJNftCQSEn8DEhhg2MqH1OVLBdCpoBI/HN/PFXjNjt05lcV2zJPlaHmXZkQLEpssZn3E60kgwrcTHG0goRmWGCzc1rZa1MlInG8jpvgOYYO7YkUAGNCkyscxzKWln76ESZaIxRH9jr/nf1TKunVKCnh78yntsD5lQAhB0qXSmGImrpkiOZsrenjsTM18+qsW3B5Mpzm+Pe3q8mtI3rBzASjbJ2OO3dX85xVfH/pXlEy35toLRk1xtLQNEO1sxqUb9xVN0Oc05x2mMFmJtzjbddrpWv3iBynYKN5fFogsfa47lk8zeskSnXKx9kf9HiN1faXq4oX6EDJmuBkZHmXKw0+JZcGelLgkYsCzASLrEAjDRibcU4FzACGKkHQDQD7NbTLsCIrz37JTHWCS4QYK8gUNULNijgDtQqVSiVe0z5dZiKkW+JzLtSZNoEmf2iLYH5mT9IcFRjlNp645jSXhuuwMl5bOU5DXBhvem1ZHC8Ka6ABsfbtdKxZoDpDio9NJi6RlpWj5blz6zw3QfCDUaMW3i8Pa46rhxkSk0wYryxH7Nc1t1tVu8Eg5HqvWZUn1IxohcYpAOMuMZ8GVJcIhsd1WO244zkQL2jFpnyUxPu3S4zyjZjJnLeFVJ2Zcp2qnyHASUmOgCfHZ6EGoelm9jfMjv3SXK3T/3d8iM1xqqnL1Dj6kaRJSIydUVpE2WRGaWxbPg5z/M8Ks/sQNJxTql9rsSs4rfMNphVdh5AyqcCQc9S9Y8CjOhrFXikC7JXHeuoFrF+q8BcjXFrqzAsV4BY97pZ5Mp5IjOOnC0bVaWjAcmrq1acbXFXhlhwMOjfbXZqt0v1Z2vzcQcYMe8YPJ5LNv/JjXKJAWedYMR7rqxz/Nk1NMargsjOlzPOlxMR2UQDlwGMmOJRMdKAEXGqQwHAiL9BUDFiapOlvU8AI7727PNWqBykjZbbbRUHVrBivOGNG4zcWQIiBkCogJGN8x4RmWhPCCoPFwaMlMvhy6ebAZ6jqqVKN92KkVpgZEYJiJTgj88GmZ5Lc0pvBu0Ao24wopY7KSBSCpBrgxGb7iUbeWTaCrmRpTRaIUT8YMS99MxrKU29YGS0qL5eM/pbZsXWvBmy4ubSUrgSrKu8dfYen9Zb4UfkBFeViB241TEOS0mjGCXszmViNu/gXDZYTqTMSpmaINfRwyUN186QFatHy7fG3ChXynyZcfeNBuR0AGDHeXVUjABG5JBDDpEHH3xQhg8frjXOwh6UiuV7PiBL+XYD7p+0xgda+M81zsolW5Vkae5eXgIi5eVs2mDENQ8Y87ML1DngvA8Yse+NZQcjWuO5VPFhgRUHGClB2qq5svGKEbM/HimPdRNKWlA4PXs5AUYAI2H9IMcHKwAYAYzUU5nhpVoaQBJgJGC81958tRSYqS+cuN/2lJfheCylsTaRq2spjUqUSkGGq+TdSGBsb5wdjxZiKY1TElcJf3n/Eueyg8iW0sy6q7T/iUri/L8c4gVGzASuFIjZNfYt+fdfSjPbqr5R5fql/V60l9IARkLHEc0AIxa8tH+hyLn5ao2lNB7jtrykZN5GGX7zOpmultDYYNow+9tuYwx67/9jJBA3XCkrFk2o2kvBFLPOcVjll2bLBMeXtSrJSxmAuMBIedNLuw9xPItdN2vZwHzZOOpGWTdTLaGxQU5jCaClQbVvrG6Du1LLtgyKpTTFACNWcu27+apzWWvVErigceveA8vaq6pUCVmZZ+zLT91zn+XuXGDVD4C45m2vpTQb7Ru7V4GRUuVKCZJUj2dzCcvto1eYX9DzACPVc2U8YKS8bGj07eVKuNCTQ8QnAEYAIxGbVOEvBxgBjABGbDag6M7ZZ58tCxcuzN1XaYyUwbV8JOhzvbqbr66Q6XLXz0rbxJWSFK9NRR1DzQjU1Jsn2wZmXmDEAAPeQKF689XSim2vUtvyzZ2VIN4bLroSN/XXgD1G/JYWOEGU/3NYCW5l/wV7P02X5aqi5m7nxq/lZNim40LbRpjudd/lZNC91tq9DMCAVFNkjcdnm1lKox8vNAuMlELCAOjmtRliKRHyGLcVO1cVZKWxqd5gOzZPLlV9LFkuy5+ZXb2hc0kmd1WXL6D03fjUYxzal/HMXC7qTfgKawld+QaujRpdm696+asq3+hYUme+BR99h7W/j7O83tuH1FExot5Ieyyf897LxW+TS30bDXskS2nCKhZ0vNtGXRUIAZuvetqv3W7Ube2br9rgpQPA2+/htYmytfFw+TGsJWnupTT2Ja/VduncLLmiiX0pqrHZuc949oslrA2iK7+3z5Wu6jDdPUYCltIY1WGljcuHlfyQBYGitIyw1wKMxAVGnpLvDpstt5Y75CpZvvVyGaf+/sRtcviZld9Yh1z189/JFceIrL/5CGPvvd/PO9rZnTXOMw52HWNd0++eIrZ22e62/ua5suX8W+RMd/HdKz+XueOvkdUuQzPus1/A746xneBq49TvPCi3TBtSOsDSzdUu674LPHQxzlTnPSbHWxqHHQgRHg8Y8RczDRUQXq2jXaYqnp/r7bO+veuhnO4axDyDkQh9R7msNHRw4LHGONp2cbX6FKjeZ6a+6+idlYqydr2mhj6quWAkbPP83hCHvU7Q8X4bOkZ5j7DXasZzh21Tdo4HjCTdV9m0X6/9sxwVIDVk9fwaWo4+W9+oVQFGTAWt+H758uVyxRVXyE033WT83/4T5qs0brhh/P0PX5eHvnemDDHAgFRAiasTg8GI/3nb754rk/9urO26JmSQEnCxbqOu//3Rdhhhb4A65w75w1lj5bDDbpU/uI8zAMVqmfqkHzRx/s5o031TzedWtzGe/Vn5Rvl8s41/KMMR6/4PyGGfMUGR+jGf7QERPzCirvvQ8dUwqdEBUsf5gBF/0QAQpjbsMVLHwIrjlGZPgLWfoc5ADTBSW9pEjgCMRCV7scFI6a2x51voqBSu5zp1+qt6bpXDcwAjSXdqNu0XMBKv3TQ7LtR5oaGTPMWVWHR3dxuf7e3p6ZH29nZZsmRJGZDog5Ht8vPLTpbVZ/jAh1jAiHnPzTaYYFjOK9tlvYiMG25VZJgVKf5gxMAQ3tcyrhcOjJjHb5ELjUoOH10cephgZOR3xspqmV6qJFHnLZXNh4ncKhd5wg8FTlbsf4tcIbfJ4ctGyDcOu0YWfON/QMxZJRhVhjK2Gh4LGDmqYE4rQ5syjFHn2q9TY0gCRgAjuVpK09XV1efXpZ2dndLR0RE4JJRTnTlzpixatCiXS2ninaK5OgroK6ATYOlfLV1HphuMpEsrWpMNBQAj2egnWlksBZIAIwo2rFy50ldoFUe3tbUFdkRvb6/x+9bW1poxea1rqQvY4/vFixfLsmXL5O2335bdd99ddtttNyOmnz17ttz77L/ImOETZJ/da3zc3J5su5NqzyUxlYQ83FKa0nkSACxcCtUCI+r3j01+UEYuWyqyxFUZ4rWUxqri8IAmzooR7woWcxnMHTLSqCIp/fnnU2X1MpGFqtJEXXeRyIVnrJbZG73AiAlOjLa+bC5TMpcQOUHM+ieeknHHmMuTjHaVrmXXo/LvYmtTACjysL771v+rXH7iIhnQOrD8W938sZatPvnkk/KlL31JHnjggcjt3u+CSY9H2hXsC93+K2q92Hy1WDEBT5thBQAjGe48ml44BebMmSPPPPOM8cWYlpYW4/nV/+1/tv5N53dexzz88MPy29/+Nt9fpSmc5fDAcSowZcoU+ctf/iJ77713nLcpX3vHjh2yYcMGOfbYY33vt2vXLunXr19ge6xV75b/8DtY51rq3HfffVcGDjQTWXWOii/eeeed8mVVwqogyc0rvywH7TuuNhixNcgAHap6wQIIsVSM2OFCcFfWAiOBZ9esGHHvP1IBPiYAqV7a4wlGnlwossiEHcc/OleWykLjQwsWzHC0sQRODIiitF02orx0xw5AjHPsUMrRH6qSxN7W0l4v7qoTjVHy77/9rjx15zbZ9V7lPbsuXKgF+tT4efnll+V3v/tdYEt0qq7UBXS3iMhTBYSXcOhlqsIeIxoDnENQIK0KAEbS2jO0CwWqFVBg5OCDDxaViFlJjf3/Xv+mrqL+PczxH/3oR2OTP88+JzbRuHCqFVDjccaMGTJunLEtaOw/Tz31lHz/+9+Xf/zHf/S9lwISgwYNCmyLbsWIzrXUjV5//XXZZ599jHuuW7dOrr32Wunq6jL+roCIqhY/77zz5PBPDA0NRoyL2JeUxAJGfKoaXKBANSVeMFLZY6Rqf5EwS2metIDIRTL1vjvKgMQLjKj7KHBibODqC0ZGGMuDFoi5tEZsFSOWoZWXzjgqfExdF6wUcW4S62+eK9d9T46Q06SfVKqZFNCoBR/tcM7v6pbd/+3f/m3g+CDRN+WJa8ldkPg62mepXVSMxD4tcgMUiEaBPCcpLKWJxka4SnoUaMZSmrifNs8+J27tuH46FUhiKc3SpUtl1apVvoIknVhMnjzZqBhRQGTIkCHGMpqLL75Y9PcYcW8oWgIji0pLQ2IBI9YGpY1uvlrDTmtWjDg3X61aFqS5+aqxrEYtD1q0WmTlWGOPkpEeMMMCPY9NLm3U6ri+fSmN2PZNKcGOw8wv3JhLh2znGxUnI2WF7Ss3YWBSnHuMZCmh9rIknbGtzqOSxVQvDXoBRtI5d9MqFKhSIM9JCmAkWwZf9UnQ8ud6s/UccbYWMBKnulwbBepTADBi6mYlYt/85jdlwYIFxnI8C4hYyuqDEatCxL6spPbneq2lNuWlN7YuNfbMUBuLenzm1/6lFseGof9TCVP+XK/tWmGS/CqrCglGrOUzt9q/JuPap6T6c73WfiNOgFG1LMZonOszvSUwMvWsB2S12sbGVv1R0eY0+cZ3xsqC+6wlN/ZPK9uW09iX3aRk81XASMUidaABejWuF2CkvrmVs1Cg6QoARpouOTf0UmDznTLjjtGy4vqJ6BOgAGAE80CB9CkAGHGCEfW3uXPnyi233FLVWaHASPq6uhgtqlGN0wwRqBjxV1kHZthBZVB/6VwLMAIYCRzzzZ4Am+GAat/D/EThxnl9ct2HREQlMfNEvvXTWTJMzN/N/lnpKp6fB1WfDr1RRm9aIVN+PUOGz5ogj/RdJxPVJ4MnLrTdfros37RCZm3+qrTcPFpeMa5vfnZU1pbuXfq7eVbp+JEixtvmF+dLn5FYqTZdKXLzt0Tm2dpmnLPUvLd6hlGz5S77v9UWIndHAEbq7dLS53Dt1nvnK7Li/I2mrd85QWbPUlZasVFjolJ2Osu0uunG8cNESuOg/HfLxm1jSX1u84RF5s3M48Qcd0c+In3Xj66Mz5GmXU9Y+4qMvtk2ZtU91Jiat1GGO8aceb1vyZWl8SPGeFtXapv9vuWxUyWZ3QfYxrDHfdTzemmg/u12mSHrZpXGZPnZS75n2vLy75aWfYGIV/tGGxqbPsb4s+EXTI1MvSY6znPqbvqpWSPF7JfVU5z6fqjUh3fPMP2Tw4/Y/Eu9ZlXjPMBITMLGcVmXbVh25lkZNXWNay6s+Adfn3HzaFl+5GyZrfxCebxU5lplw8b4ENPmxT53+viWyhh3Xsc+54t9rjWecYXMMMZM0O6quh4AACAASURBVL3jEDg912x2XKgzb6c54fnZ+m/Xt8dIero83y0BjBj9qzOGjLhu61bj89RBPzrXAkBUFMybXlSM5M5lBoCRzWtlrUyUiSqRMAIvW2JR1sH69/mycdQamaLAhPpdOfGwwwwnGNlYSgjNZMjVDivZ++kscQRrZTBSSnCMdtnu62qnE6rkrvMCH0gnwMqqIvEupXHaurKhK+VbJTBygiwsLQMxbMtKog0AIiaYswM/KQFCa+mIAR5XiMgMAz46bbs6+VgztQJBpqxukTVTTYhYadMwI0G6cUwJxJQAjdleczK3xsArY24sPYf697Wy9tGJMlHB0BIALcNRm1E4ki/HMzrbYJzio8ElG23AVN25nNCVgIYsN0GE63zf9pV8i3oeA4yoxNOAHBNdENWup8t/eYGREni6q5RYKv9U0dXtZ6IfOYCR6DWN64pbH10r8qGJYoww37nKaTP2MRs0Xq4r+Qz7vLhimg3MWi8YFJy0+SJrzKvxZfoJvzGuA0ZKY/NnFvy1naNebtjuHZfGabkuYMTsCd0EETCSFstNbzuoGPHvGx1oEGY88rWccP6rHr0AI+n1NXW2zFUVoq7iqAzxeGNsgBLrx3q7XqrWsP65Fhi5WeTKeSIzjpwtG0tBnHqbba8xsd7Im5Uo5pt488f+pt6VsFS95VXHu9pWp1JZOw0wUm+PBYERGxw0bG2jzHdUL5jLRcqwYvTt0nKzskCRKT81qxyM6om7zaosCw7aW1qpcnBWTdirKSpveafIGqOCygKF1cDCeittv2559NqqVRzXN0NhZzWZB3T0AjDmG+yKBqpixX6cs+22yhcP+GqvGnG0z16RZtuvxFllUvIW5Wofl38xzqtU5Bjgaczyct8oaFVpN2BEZzTl2edUPb99rinNmQbotM1V9jHnBiNuaO/0GVZVpb1iUlV8Kf+jqiWvFJk2QWa/aAJB48dqj2v/nuoxpAFGDNg4WpY/s6LkW6xzfO6tYxwZPQYwYnYcYCSjBpzCZgNG/DsFMGJqk6UKm5aenp7Kh6ddfbtt2zYZOnRo4DBU36qeNm2aXH/99TJp0qRUDdlmT4DpePiAipFS8mEmJDUqRtbOkBUTzSRRp2JElQkrIFJ5C+53fb+lND4VI7Zkteg7GuQ5SUmuYqQeMDJaHpm2QtaM/paMvvlKkXkzZMXNFTBir/aw+wTzza9VMaL+bwcgpSVltmtZxZ5+CdgjckKlAqKURIlt6U51xUiCYETMZUOe7XNVjNgrYdzVMxU9a1SMqOU8ClaVgK25lNC5PCpuwErFSDpmRJ1WmLChBNw1qxsjAyNqKZ8CIrZKqWq/0SfXlSqgqsdQLTAyowREShDEgK6lc2rcW0e7rB3T7LhQzds33HCD3H///b5SqTi6ra0tUMqoEwvd+H7F08vk/cPGyz67By8/yJod0N7oFFBg5MrJN8iA1oHli+raV1rtnnaZXVnEfgSMROcbUnKlGmDE2g/EgCTrzH1CqipGKnuMlN+wBlWM2MpwK2W/pcqU0j4B9rL8yl4CrmU55SU+7qU0lX0UHMsdUqJ4s5oBGKlX6eClNNYeHdpLaaz9P25eJ9PVEhpb8m2+YS7ty2NfgqOSGmPDUtceI/ZNTB/9qsy4eZ3ItMqyGePNnqPSwf3GuTRW7ACxBEkm2Pb3sJSLYimNmaBVoGkFXtj3UpnoXIrj2z7lJ26X0aXqm8oeI7Z/89LTDXZdS2lmW0sGFJAp77FkrxKhYkRnNOXZ57jhgwU0jTHyjLkcLGjZZ7ilNNZca86LlaU0qurJBmRKS8gq86hZqWUspbGPO8cYrwFGZt1l2+vIgrGuylDH/K5jGdk9BjASLuEBjGTX1pvVcsCIv9K6FSNFBBBeqqVBL5bSNMtzNO0+QZuv2jahXLJclj8zu7JJa7l97nX8a2TKWpETJi6sbEBp3xfEWJ9cASz2gM6xgVzNzVf99hixlRQbbSzmMhr15HlOUpKrGDlB1s2cLnf9TC3t0tx81YCLo+V2a+PTk9bYkm/ncpnK5qtWQuIcn9XjpXrfn6A305XflaCE2lh55nJjo8cVtn1KKu7HfyldVaLntwGtu/LCtfnqCrH0FKksl7Hd19Y++7Icx1IEW6JWvZmtuaeKY48kNxixgGx582m1RMm9zMcOYKN30FSMRK9pbFe0LeVaeqfaPNi2pM6+7NO2rEV7vJReQkyfeZfcVRqf9s3KLTDr2MfLY1mPY/N0xxhXm0i7l63aNmoug0Vro3OrYqTywsG5h1hsKqfiwkmAkaVLl8qqVat8n18nGYi6YoSlNKkwx1w0gqU0jYMR3fFYz54ZjQCIIrYLMJILt8RDFEEBwEjUvWyCwspXlKK+fsjr2Ur4s1m0bH8bns0nCNljgYcDRqJUM8PXcm1y3Iwn8YI2zbhvFu4BGDF7STfhYfPVLFh1sm0EjABG8gRsACPJ+hPujgLaCgBGtKXSPDA9YMTaULV6w1TNR0nFYYARezcARlJhlMk3AjCSfB/YWgAYAYykyiBz0BgTjHzNsceILnjLU0Lt1ZU61WBhQCV6hfNf9egFGMmBU+IRiqEAYKQY/cxT5kMBwEg++pGnyJcCgJFwicUvnv+xDBqwhxww5LB8GQJPE4kCPb3vyOrfLZf5p9/kuB5gxJQDMGLqkNRSQMCIa5g3ewKMxMtwERTwUQAwgmmgQHYUAIxkp69oaXEUaHZcqDNv6yRPSSUWL735nDz84iqZ+IG/LY6R8KTaCvzxlSektV+LnHXUHMCIh2o6Y1udBkhKD0iiYkR7+HMgCiSrgE6AlWwL6797vJuv1t8uzkSBehUAjNSrHOehQHwKAEZMbcMkYssf+6bs0baPjBk2Ib6O4cqZU+C1tzbJoxvulysmXS977TYEMAIY8bXhpMAuFSOuLmn2BJg5r0aDM6UAYCRT3UVjC64AYKTgBsDjp1KBZseFOvO2zlvlJBOL7p4u+elvl0mfiIzqOET23O190pLK3qVRzVCg692d8vKODfLnzudkxoTLZPSQQ6tuGwa8BbU5SbunXeEAal70omKkGV6Ee6BABAroBFgR3CaRS1Axkojs3DRGBQAjMYrLpVGgTgUAI6Zw9SSu6zc9LL9/+QnZ0fWaSJ/CJGLAEvVTC5T09fVJS0uto0R27dol/fr1C+xdnWsVpV29u3ZJa5P12r3tb+T97xsrx42eIoMH7O7ZV/XYl9eFACMVVdIOUHMDRrq6uiz/UfVMnZ2d0tHREeiguru7ZebMmbJo0SKZNGlSnVNVPKc1ewKM5ym4KgqYCgBGsAQUyI4CgJHs9BUtLY4CzY4L1by9ZMkSWblypa/IKo5ua2sL7ATdBFHnWupGuvE97TK7Bb1MHbAvUwfGY8Vd6dhElvSiYqQ48QBPmnEFACMZ70CaXygFACOF6m4eNiMKJAFGli5dKqtWrfJViDfBFWlUpcE777wjBxxwAHoNHlxzVFGZYUqkM4bUceiFXvZB5QVsACM13Q4HoEA6FACMpKMfaAUK6CgAGNFRiWNQoLkKAEZMvdOcID7//PMyefJkwAhgRLsyAzBiDhfdygz08tcLMNLcOZm7oUDdCgBG6paOE1Gg6QoARpouOTdEgZoKAEYAI3YjIUEkoXY7DR2bAEBUVMubXoCRmtMoB6BAOhQAjKSjH2gFCugoABjRUYljUKC5CgBG0g9GWErD0hDLKwAg8gsgvDy/DmRR58VZ8QYYae6czN1QoG4FACN1S8eJKNB0BQAjTZecG6JATQUAI+kHI8OGDQvsR53kiYSahNrLiOJMqNOa6NMuf3fCHiM1p0wOQIH0KgAYSW/f0DIUcCsAGMEmUCB9CgBGACN2q9SBLOp4EmpTNfQydQC85Re8UTGSvnmbFqGApwKAEQwDBbKjAGAkO31FS4ujAGAk/WCEpTQACMsjASDyCyC8Zp00gDfASHHiAZ404woARjLegTS/UAoARgrV3TxsRhQAjKQfjPBVGsAIYKTaoepAA0BS4yAJMJKRyZxmogBgBBtAgewoABjJTl/R0uIoABgBjNitXSfZVMezlMZUDb1MHQAQjQMIr1knDfbVsnXr1j6/KXHnzp3S3t5u/Lqvr09aWlrKf1Z/UH/v6emROXPmyFe+8hWZNGlSqmbXZk+AqXp4GpM7BQAjuetSHijHCgBGcty5PFpmFWh2XKjm7cWLF8uPf/zjwDh6wIABgZr29vYav29tbQ08TsXkta6lLqAb39e6Vhzt6u7uliFDhqBXDZtIez/q5I9J2BftEiN3r6V9Ue2LipHMTu80vGgKAEaK1uM8b5YVAIxkufdoe14VSAKMLF26VFatWuUrqc5bUt5QV+RDr4oWVLKYWujYhDoOvdDL7oj5Kk1eZ3qeqxAKAEYK0c08ZE4UAIzkpCN5jFwpABgxu5MEkQSxVoLoNfABEKYqgMr8gkoqRnI15fMweVYAMJLn3uXZ8qYAYCRvPcrz5EEBwEj6wQhfpaECwvI1AIj8Aoi0grfcg5E999wzD3N5qp9Bd41pqh8iI4178803A0tyM/IYVc184YUXZPr06XLooYdm9RFoNwpUKXDOOefIueeem1llLBjLPJrZLqThLgXUHLpw4cKm7Ymn80JD5y18kRJEvkoDGAGMVLtu/ERFkzgr3nINRlauXElQ0AQF/u3f/s24i0oC+IlfgbPOOiv+mzT5DgqMPPfcc02+azFv99hjj8n48eNl4MCBxRSgyU+d5fGqkjqVSPITvwJqXB5//PHx34g7iAJ9zfpYAGDENDidpE4dpxIewEg4vYYNGxY4qnW0LxJ4Qy/sKwi85RqMMP83R4Gvfe1rxo2+/OUvN+eG3AUFUKAuBe6//36ZMWOG8RWxL33pS3Vdg5NQAAWiVeAHP/iBfPazn5Vvf/vbopZg8ZMfBQAj4cEIS2lIXIMSVy/voAN/LPAGGMG+ACP5mWNT+SSAkVR2C41CgSoFPvShD4l6M93R0SGbN2+WtrY2VEIBFEhYgdGjR8uf/vQnOeSQQ6icS7gvor49YCQ8GCFxJXEFjFR7Ih34Q+VPRbd69aJiJOpZsIDXA4wUsNN55MwpcN9998msWbOMpRF77LGHLFq0SObPn5+556DBKJAnBVS1iKreeu2112S33XaT73znO3LBBRfk6REL/SyAEcCIfQCQuDaeuHo5FJ0kWJ0X594UtMvf1WfJ7lu6urr6/B6ls7PTeLMY9NPd3S0zZ840guxmrdks9CybwocHjKSwU2gSCrgUsKpFrH+magQTQYHkFbCqRayWUDWSfJ9E2QIFRpYsWSJBe96pOLpW9Z7uJvc611LPpxvfJ9Eu9QwjRozw7QadZyySXjp5WhL9SLtEdGw17eOxaP1IxUiUM2BBrwUYKWjH89iZUcBeLdLe3i47d+6kaiQzvUdD86rA97//fVmwYIFRLWL9UDWSr96mYsTszzBv9Nl8NZxeLD1CL8trZqkyw8vTh/ETcdk9YCRfc3AiTwMYSUR2booC2goceeSR8uKLL8rgwYNFTZzqDcAbb7whfX198uqrr8qgQYO0r8WBKIAC0SgwfPhwYxyqr6SoN/gq0Nu+fbvsu+++xp4j/GRfAcAIYMRuxSSuFTV0kmD0Qi+vWSDOJVGAkezPu4k/AWAk8S6gASjgq4B6+zZlyhRjH4PPfe5zMnbsWHnooYfkl7/8pfH3e++9V0466SQURAEUaKIC69atk9NOO02+/vWvy2WXXSZ/8zd/I2+99Zao+fTGG2+U1atXy4QJE5rYIm4VhwKAkfBghK/SUAFhjUXACGAEMBLHzMQ1Y1UAMBKrvFwcBRpWQK23bm1tNa5z8MEHG2BEva3mBwVQIB0KWGAkHa2hFVEpABgJD0biKpH36lOdqgV1XpxvqGmX/2gDjABGACNRzUZcp2kKAEaaJjU3QoGGFQCMNCwhF0CByBUAjEQuaSouCBgBjNgNkUSfRL/ZiT7gLRx4YylNKqbObDcCMJLt/qP1xVIAMFKs/uZps6EAYCQb/RS2lYCR8GCEpTQspbHGGSAJkNRskAQYCTvLcXyVAoARjAIFsqMAYCQ7fUVLi6MAYCSffQ0YCQ9G+CoNYAQwUu0PdZZ9AZIaB0mAkXzOxU19KsBIU+XmZijQkAKAkYbk42QUiEUBwEgssiZ+UcAIYMRuhCSujSeuXoNaBxqo89grJvx4LNqePy09PT19fjPHtm3bZOjQoYETS3d3t0ybNk2uv/56mTRpUuKTEA1ovgKAkeZrzh1RoF4FACP1Ksd5KBCfAoCR+LRN8soKjNxwww1y//33+zZDxdFtbW2BzYw6odaN75Nol1pKM2rUKPQaPLim6aa5H3XyxyTsi3bpVyQV0b4AIzXdDgfUUgAwUkshfo8C6VEAMJKevqAlKGApABjJpy0ARsK9oS5iIuZl+boVEOiFfdntp0gANS7AxVKafM7FTX0qwEhT5eZmKNCQAoCRhuTjZBSIRQHASCyyJn5RltKES1xZ6oBecSb62Bf2Vcu+ACOJT5vZbwBgJPt9yBMURwHASHH6mifNjgKAkez0VZiWAkbCJ2J8lUZ/qQOJfnj7KtqeGY1UJBXRvgAjYWY4jvVUADCCYaBAdhQAjGSnr2hpcRQAjOSzrwEj4RNXvkoDGLG8QdRLQ4qY6ANG/OcWL/sCjORzLm7qUwFGmio3N0OBhhQAjDQkHyejQCwKAEZikTXxiwJGACN2IyTRr6ihs48KeqGXlxOPE3ABRhKfNrPfAMBI9vuQJyiOAoCR4vQ1T5odBQAj2emrMC0FjIQHIyyloWKEipFqLwNIqmgCGAkzC3Fs0xUAjDRdcm6IAnUrABipWzpORIHYFACMxCZtohcGjIQHI+wBARgBjABGghw3YCTRaY2b11IAMFJLIX6PAulRADCSnr6gJShgKQAYyactAEYAI3bLZmlIRQ0qICpaxJnoe3lWHe3VeUVsF0tp8jkXN/WpACNNlZuboUBDCgBGGpKPk1EgFgUAI7HImvhFASPhwQhLaagYsQYuIAmQ5OXE4wQ2LV1dXX1+M0dnZ6d0dHQETizd3d0yc+ZMWb9+vXFcX1+ftLS0JD4Z0YDmKaDIo/oZPHhw827KnVAABepS4I033hCVhPXr16+u8zkJBVAgegVef/112WeffaK/MFdMXIFx48bJypUrfduh4ui2trbAduomiDrXUjfSje+TaNeGDRvkuOOOQ68aNpH2ftTJH5OwL9olkgc/EVc/RlIxYjlsNUgffvhhOfHEEx0Orbe31/h7a2trTchSa5CoC2zbtk2GDh3a8LVoV0VCnUHip9dNN91kXOjqq682/q9zLfoxnPbohV5uh1ev/xo/frz8x3/8h+y7776OS+JXTTnwX6YO9dqX38SMfQXb13777Scvv/xyWT70ytd43GOPPXxjVp2ydl0wonMt1ZA437h6PWiYdvG5XipGLBsqkt2zt0467D4SMGKvFHjppZfkgAMOcPhFDLsih87kkDW93EtpdJ4x7RMzDiodDqrRAIt+rO5Hv6U0aQ6U6UfGY94DZfdSGsaj2ePEE6YOWYsL3XN3mH5kKQ12n3d/7x4f+Pv0+PvIwYhXIlMkh17EAB4w4v0iCLvPNxBsJPBL0k8ARvr7vrklEatIg/9qrv8CjHgPyzAJdZJ+1c+pkPCkJ+HhRYv/1Ie/b66/B4yk198DRkSkf38CZZ3gw89xAkYAIwSk2XnDAxjB3zfi77MKBNOeuAJG0hsok1CTUAO4AFz2UQBIyi9IihyMsJRmWMNvI7M24AAjgBHACGCE0tdqPwCAqGhCYhGcWABGACNBwWPW4sJGACpLabITT6QdOFOZgV8N61cjByMPPfSQTJ482dGOIjn0IiaIgBHASBHtvpHAL0m9qBihYgRgkz5gAxghgA8bwOe1koXNVwEjvGjhRUuQP4zzRQtghKU0hu01EigDRgAjSSb6vLEIl+gDRsLphX2hVyPzoy5ABYwARgAj5tdyACN6MbmylzgTxLyCN+JV7CsIvEUORlhKw1IanSASh16ZctDL1ILKsnA2Ua9egBESfR2fU699AZLqsy/ACGAEMGIm+iylIXGlYoSKkdxUjHg9CAFWcxKepAJSKkaoGIHAZyeQAYzUl7i6Rzlv6kxFdCALILx2DAAYAYwARqiAsGwAv8oLM91qQ/tx5Nu159paerVs3bq1z88Z79y5U9rb241f9/X1SUtLS/nP6g/q7z09PTJgwIAgfy69vb3G71tbWwOP07mWugDtMmVMi1633nqr0Z6rrroqVe1yG1ta9KJd3m4AP2G64rj96gknnCD33HOPDB061NER+NV0+VX8RLH8xJgxY+TFF18sPzTjkfFoHwHMj82ZH8mHyNN0cgXGY37HI0tp2GPEmAd06DSf661MmY3o5Z54da6lzuENtakcepk61PtmgIoRKkZ0xlC99uWXWOC/gv0XFSPelqNjq8yP4WKTtOvFUhriHMuimYfCjW30alyvyMEIX6VhjxECmcYSVxILEledMVTvBAgYwb7itC/8V332BRgBjPiNnUZAeBbHI5uvAkYAI9Ujl3m7okmcL1oAI1SMaL+Fp2KkcRLpFaToOLu0v+Fhj5HsBDKAkfoSV/fYjXNixk/4p4j1AsG0J4iAEcAIYISv0lg2QFzIC0a3P9CxibzOj82MvyIHI3yVhooRncFLoh8OsqAXerknhnonQMAIYETHR9drX2kHEM0MsMIALsAIYAQwwldpACPOUcA8FC72Ra/G9YocjHg5djqq8Y4KE2A1O/DjqzTe4Qx2n2+7r4fmpwFwAUYAI4CRyuhNS+UPYAQwAhhhLzXACGDEzw8wbzdn3gaMsJTGsLRGBhxgBDDCUhq9MQQYCQfL0qAXFRCApEbmR12AChgBjABGACOAEcAIYGRwkCs0fhfnC43IwQhLaVhKoxNExm3Yaa6w0Q2Um135Q7uKAbioGCHR1/HRVLyFg3iN6gUYAYwARlhKAxgBjABGcgZG+CoNYEQn6AaMhAu60Qu93JNlvYkYYAQwouOj67UvKmzqsy/ACGAEMMLmq4ARwAhgJGEw0tXV1efXCZ2dndLR0RFY0tLd3S1tbW3lYx5//HE57rjjHOf09vYaf29tbQ11rSjb5XUt2lVRxd2PYfT6h3/4B+PwL33pS8b/da6ljqvHvsK0y30s7TIVwe6jsfus2tdRRx0lq1atEvfyJ8aj2aP4CfxEPWO7Ub+67777yquvvlq+NeOR8Wi3w0bty23TabavDRs2VOUR9vbr+Ogi6RU2TyOODpfXolex9GIpDXuMGGO+kTeI7DHijfB441rRpRH7cqurcy11TpxrEL16PCvtomKkvjf67j7HvkxFsmL33l46PX6CihHvHsK+TF2KFE+88847csABB/gNWS2fUyS92OONecgaLNh943lH5GDEy5PRUY13VJoTMQVGbrvtNhk1apTRzF27dkm/fv18JzXrF++++64MHDgw8Dida/X1mUVPLS0tDV9LXSDr7XrzzTdFVfF89KMf9dSD8Zjv8VgLJAFGACMq2fzXf/1XWbZsmey9996efgK/WpGlGfPQG2+8IU8//XT5poA3wJt9YDJvF3veTjvYdbcP/4X/yqr/AoxQMWLYrs5bmaCJef369eUxoFPmqA7evn27DBkyJBBm6Fwr6pLJrLdr8eLFMnfuXPnYxz4GGBlWvD1/ACPeLoXEwplYfOITn5CPf/zjcuKJJ3oKhl+tyNKseWjcuHGAEZc16sQm6hQSMRKxrCZiXg4YuzdVYd4GCHqNjzj9feRghK/SkIjh0JN16J/+9Kfl4osvpmJk69aqfTRqQQMvB5y3iZmKESpGlI/GT5ijPc4Ai4TH/71H3vyq35NiX+GBDUtp9F5W4r/CQQP0Qi+3n/aahyIHI3yVBjACGAGMACD8E4KkA2XACGAEMFIZn0mPRxJqxqNOzFQkkPT888/L5MmTfSdR9MJ/1RNjAkYAI4CRwcGf/CnSRMPmTMUh8LwJ5k2w3fm7g0jACIkYYITEgsTCO+8mLgyXPMWhF2CkOPHqYPI0KhdtrlgHesYNuCKvGGEpDRUjaTDsIpcwKzByySWXyEc+8hHPyC+OQAbwlp1ABjACGLHACH6CpTTWJMG8nWylJwli5YUGS2myE09Q8UY8oTN3ZCnviByMeA2SLAlS5ISaiTkflQYXXHCBXHrppYAR9hgxDJqKERIer+oA/EQ+/D3zNv0YVCFI4krimrfElTzNb1SzWW1YX+i5x0hPT4/5rVOPn23btsnQoUP9e0BEdHZrjxqM0C6zS3ScnToOvYql14UXXmhsvnr66ac3pWIE+8qWfY0dO1bWrFlTtTEt/Zitfmx03sZPmApi98Wy+7a2tsCYlni1Ig/xfUUL/AR+wu448BP59RMtUYORTZs2yahRoxwTDwaUXwNqhNwy0cQz0ZDwkPAEUXPASDRvELPuv9SSO1VZNnXqVAAqL4B40VIaBcSryceraimNO4+wOymADcDGPWnxothUBP/VuP+KfCkNX6VhjxFdB8XXAMKBEV29VIn8ZZdd1rSKEd12UfJt9nfSerHHSDRgJOl+9HvtrduuOXPmyOWXX46fYMmdYUrM2/EkFrrjkfmxMj+y+Srj0Zrfok70GY/x5B158l+AERHp359AWScowkFVUpE060XCkw4A0WjiGtdEAxjB3yv/hZ/ATwRVlqXVf9Gu/PsvwAhgBDBS7enSnHfEFa8m4e8jByN8lYaKEZ3Bm4Y350kMOK97Rq0XCQ8JT1DCAxjJf2Kh85Uo/AR+AjBSPSPzAij5F0B8lQYwAhgBjPjlaHHnj5GDEa8HYaJJfqLRCZTzRPyaASDSqhcJDwkPYISEJyiosCpGrrjiiqbtMUIJMyXMdpskLiQu9PJR+An8BH7Ce/bWeYmKX23crwJGWEpjWBEDrjKYsj4xKzBCwpP8Xh5prUiiYoSKEeXvP/Wpya7xxgAAIABJREFUT8lnPvMZwAh7jGjHAHG/qSvyC420vmihXbxoobKMFy21XrTkyU9EDkZYSsNSGh3IQoAVjmqG0YuEh0CGihECmVqBDH4CP0HCg5+o5SeSSHhYSqP3sjJMXJhEP1KpTj9a/iVLlSyRgxG+SgMYAYyYriApR0DCQ8IDGCHhqZXw4CfwE4AR/EQtP5FEQs3mqyTUWUyoqXjz9yZJ5UP1+C/ACEtpDEvWgRlZMuwiOygSHhIewAgJT62EZ/bs2fLZz35WTjvtNM9D8fcVWZgfK1pkfalpPYFykeOJJPQCjOjF5FSMhPPR6IVebl/uFee0dHV19fkFUJ2dndLR0REUX0l3d7e0tbWVj9myZYuMGDHCcY5ugOW+VpTt8roW7aqooqM9emVDr4suukguu+wymTJlSkMJj45NqBvU4ycYj+H8apR6HXXUUbJq1Spxl7nSj6bKRbH7Cy+8UC6//HL8RB1xTpTjkTgneM+fooxHexxddPtSfe7OI+ya6NgE8Wo24lXs3uwn4q/0xF+RV4w04tB13spA/CB+OsTPyw6LYl+8CTZ7nzebpg5uu2fzVTZfVTaBn8BP2OfJosyPSVRAsNcCFRDWWNMFNoxHUzH0CpfzoVfjegFGWErjmTwBuLK7VwwJDwlPUMIDGAGMWGDkyiuvlFNPPdWzaIEAq/EAq8iAHgDBPAR4q/YA+FX8qte8wIs87xd5nsFJzC8+IwcjfJUmuwk1gUw+AhnASD76Ma7xCBgBjCgwMmvWLPnc5z4HGOFzvdovR6jEC5fUoVd9evFVGipsqLCpRgI6VUSAt3A+x3OPkb6+Pt89RuohWHyVBjCiM3gJGMIN3jB6KTDCm2CW0lgWxlIaUwkCBqfPAYwAUHmjzxt9vzey6t91Yrk4/Cqbr+ppHyYujOtFSxJv9L3uqWOr6BVf3pEn+4q8YgQwAhjBQSWbiJHwkPAEJTxUjFAxQsVIZYTU8wLIKzCPI0FkbwoSxCK+OQeMYPdFtHv8fTrsPnIwwlIawAhgBDDiThx0bILEIhzNr1cvwAhgxAIjn//85xv+Ko3O2OZNXbixjV7o5Z5D6/X3WXyjz1KadCSIVGb411MVaTwWDdhEDkZ4kwIYIVBOHoyQ8LCUxvLFLKVJdjymtcT0/PPPl6uuugowwh4jxgBh3sZP8ELDPxGmsszUBj+Bn8i7nwCM8FUabWcHIQ33FispvdRSGsAIYAQw4py+kxqPgBGzH0gsSCzsI5LxmI14Iq3+i3bhV+3+BGADsIkK2EQORlhKQ8UIDipZB8WbYAKGoICBpTQspVE+Gj+BnyCxqK4QANgkD2xYSkNlhmWFjMfkx2PhltJs3brV96s0O3fulPb2dqNX1MdrWlpayn9Wf1B/7+npkQEDBpR77rnnnpNDDz3UMdv09vYaf29tba2ehWz/4r6W38H1tMvrWrTL7HqvfkSvcHafJr0uu+wyufTSS+XDH/6w5xDC7ott9yeccILcc889MnToUId94FdNOYoyDykfcfnll8uJJ56InwgZ56TJ39vjL9qV3XmbfjStV81DmzdvNvII3bwDu8fuizJv4ycqfiIsn9D1E5FXjPBVGipGqBgxh19SpFu9Cf7CF74gp5xyimfCk1S7KH01uyPpJQVUjFAxonz0eeedJ3PnzsVPsMeI4ZeYt5Odt5kfK/MjX6VhPFrBK/FqJYzX8dHo1bhekYMRltIARnQGbxoSRE9qkILEtdF2AUbSASAa7ce4AmXACGAEMFIZnUmDyrT6CdqFn9CJ5eJIxFhKAxgBjFR74KTGY+GW0vSpWjWfHwIGUxgdYyTRD0fp0Cs+vXgTDBixu3S+SsObYPcUDxgBjHjZRC0Yy7wd37xdS/s4AETREh6vVIf4nvmxHl/IeAznC7OkV+QVI16OJ0uC4Dj9MFlyS0MIGMIl+oCRcHoVzb6oGOFNsEoGzj33XJk3b56cfPLJnk6feTu/gR9xDnEOLz558WkfBfh7/L2XVyyin4gcjLCUhqU0EPhkCbwCI1/84hdJeNg7wLPiDTACGAGMUDFSz1tSKkbCJU/oVZ9eLKWhUt2yHIBNuDGEXo3rFTkYYfNVwAhgBDBST9CNQ2/coeu8CQaMAEYAI4CRenw0iX44H41e9enF5quAEcBIdTSnk1sRR4fzOV56AUZEpH9/AmUGXH4CZUrkzb4sYgkgYMRLgWRBZVqXan3yk5+Uq6++msoyKss8K8v8RhJ+1VRGJ2ZiHgqXpFh6AUawL8AIYMQ/mos3vo8cjLCUhooRAoZkEzHACGDEPqGw+Wqy4zHNYGT+/PkyefJkz/iDN0/hkjr0Qi+vgQRICg+SWEoDGAGMAEYSAyNdXV2+X6Xp7OyUjo6OoLZJd3e3tLW1BR7T29tr/L61tbXha6kL0C5TRh3t0atickXR61Of+pR84QtfkJNOOslzvDEew9lE3vQ66qijZNWqVeL+IgF+tVh+dfbs2TJ37lz8BHEO8YRtpsybv/cLuvH3xfL35Glmf2P32L3dJ3r5+8grRrycMG9SeJPCmxR/JhhFhc3ixYtl2rRpcsghhxhfm1Al8upN8FVXXSW33nqr4+aMx2KPR/YYYemk8jlqKQ0VI/GW5Hp5/Sj8vXVdnWvh74vt7/0iDypZTGV0xpA6Dr3Qyz6W8Kv59auRgxGW0rCUhonGdBjNdJwHHXSQMXGfeeaZsm3bNjn++OPl7rvvli1btsh1111n/Gf9NLNdBPDVYWnSARZgBDCifPTMmTNlwYIFMmnSJM/cCT+R38APYOP/ogK7T97uWUoDsCFerfZROrkV/qtx/xU5GOGrNIARncELgQ83eGvpdc8998jFF19sXFQFFbt27TKWWo0bN06efPJJh4fFcYbTPm96AUYAI4CRig9IGlTyRp/xqBMz5W0eCrJ7Nl8FjABGACP++DreCi7ACF+lMWyPiTn7gfIxxxwj69atKz/I3nvvLf/yL/8i06dPB4z4eNgi2j1ghEQMMJJ9f8+87XTqAC5TD505rdaLFktZnWvFAWwAI/noR/c+Zu4wLCn7ol3YVxB4ixyMsJSGihEdZ5f2iTmLjlNVjVx00UXyxhtvGGN+/PjxDlACgYfAKwUAI4ARwAhgpJ4khXk7XLUhetWnF0tpSFyJV4lXc1Mx4vUgcRDlLCauujQfvcJNpuhV0UvBkPXr14uqFrn99tuNDVndP+hVbPsCjABGFBg555xz5Nprr/X9Kg1+oth+wi8opTIjP5UZxNEACAAEACIpAOF13zS8WI+8YgQwQsVIGgw7rQMu7nb95Cc/kUsvvdSoCnjiiSc8/R0JT7ETHsAIYAQwQsUIFSPe6QDzY7HnR4Ag86NODoOfyK+fiByMsJQGMKLjVCgxDedUwuh16qmnyvnnny+f//znASPDGI/u8QgYIfADjABGACOAkbRWjLCUhkoWKlmoZEmqkqWlp6enz+/m6rOfQ4cODWqb8eWLtra28jEPP/ywnHjiiY5zoiZr9bSrGZUstCtciWla9Hqre4f87uXHZeP252RH1zbpee9daWlpCbR7NWiCjwg83fFL3Wv19fUVp10tLbL7wD1k2J77y2HDJsiY9x1R1kwXvEVlX1vf2CTPbn1CNr+xQd78a6f07nrPs3Oz0o/vvPuuDBwwoMqWsmRfLS39ZI+2vWS/vQ6UscOOlaG7jXTMQ3H4+7z5iXfffVf692+V1n6t+s7K48hE7T5FfoI4p2Ic7rgwjvHovmZU/p5+TL4fX3jhhao8wt7f2FdFDew+m3kH/ss77Gh2fO/l7wEjEX6VBgeVPQe15vl7ZP3m38joIUfI0D1HyZ6Dh0hrvwENJQqcHIUCffLXd3fK9p0vyys7Nkjvrl457dDpsv8+H9Dedb/R8fjue92y6g8/kz91Pi/7dxxq2McebXtLv5bgioMonp5rBCvQJ7uk6523ZPvbW2Tz6y/IbgPa5fSxn5Qh7f4VQo0kPPiJtFpk8n7CUqYR+/JSt1H/RbuqVSWhzkZCDRjRrxjBT2Qv78Df+8cTqQAjfeo1oc9PPZtssZSG0n1dw67HvqJ68/Tue+/Ij/7rn2VQ/91k7MiJ0h8YktbMx2jXK29slKf+/JBMOvgsOXzoB2Xw4ME129uIfXX+5VX5yePfkuF7HySHDP9gzXtxQLIKvPTas/LUpl/L9GMulYOHHuXZmHoSV/xEsv0a9u7N9hP29tVjX0HP14j/ol3eyurEJvRjRbuk9GIpjT4YwU+EAyPohV615sfI9xiJKnElYBDp35+18HFNzP//o7dIe9vecvDwY8PG3hyfkAI733lD1r7wf+WUD0yTo/Y/rmYr6p0A3+19R/7l1/9bRr/vSDlgyGE178MB6VDgtbe3GPbx6RPmy/A9969qVD0JD34iHX0bphXN8hPuNtVjX8Q5xDnKBuKKc7Av7Av7co6CeuNC/L2/N8mb/wKMRLiUhgGXDRL56xfuk5def1EmHHhqmHibY1OgQOfOl+W/NqySz5/6VRnQOjCwRfWOx39/6gfy3q5dcuh+teFLCiShCTYF1LKaTZ3PySUfvrZhMIKfyK5pNcNPECgXJ1D2elKdZECdV+88hH1hX3FXxtoVBuxW1NAZ2+iVX70iByMspWEpjY5TSSpgGDhogNy06mqZcvj5stvAPbIb+Re45c9s+o0M33OkTPrAmZGDkc6dW+WHj/6jfOTICwqscLYf/bEX75PjR58iY/dzVoOFCWTwE9m2AdX6OP2Elzph7IuERwS98ptYNAqSWEqjV0WUVByN/8J/2ce4Ts6XJX8fORh56KGHZPLkyQ6/mCVBGnXoaf38Ge0yJ5r/3vE7eXLTIzLhwNOyH/kX9Ane+munrNv4gHz2lCWRg5GHnl8pr/+1k31FMmxbW3ZskO1v/VnOP+5zdc9D+IkMG0Cp6XH6CcAIL4B0kgES13Dwx9Lr+eefr8oj8pyIkXf4zzfkj+HGEHo1rhdghKU0hhXpTPJ5GHC/fPEukZYBcuD7Ds9+5F/gJ1j1zA/l0pP+l7QP2tNXhXpKmH+49mY58H1HypA99iuwutl+dPU55fufvkMWfOSWusEIfiLbNmC1Pi4/ARgBjOjETICRcEkKYKQ+vXjxqZfDMB6xL/fc7fm5Xr5Kw+ZMRQIjdz19m4zqOEyG7DEiH5F/QZ/ikT/+u5xx5Pmy314HRgpGbv3P/yUnHTJNBg3YraDK5uOx/+Pp78tnT/6KtNn6MQzYxU/kww7i8hOAEcAIYMQcBWH8qu4SDJbSkOhbPjYO+wIkYV9B9hV5xQgBAwFDmgOGn63/thw0dJzs0x7cT/lIC/L7FOrrI6ePPUdG7fP+SMHILQ9cI6eMPVcGtA7Kr3gFeLJVz/x/cvmk6xz7CIUJsPAT+TCSuPwEcQ5xTprjHF0AQYJIggiAqPbmOmM7TDzBeIwHoMblv1q6urr6/EKgzs5O6ejoCIyQuru7pa2tLfAYXQPSuZa6Ee0y5UavcG8slF73Pnu7jBk2HjCS8bznkRdWysljPi4j9hzt+yT1+Illv1ksUw4/DzCScftQSyjmfHC+7DawvfwkYeYh/ETGDaDU/Lj8RCNghHk7/LxdK8YkLqxYJPaFfbn9k45NhJkfGY/6ib6O9vivdPmvyCtG+CoNb1J0aKsaBvXsAdFIQKraxZvgfCQ8cb0JpmIkH/ZBxUg++rHRp4jLTzQ6D/EGUT+xSHM8QT/G048spaGShUoWKlmC5v8488fIwQhfpQGMpDmQAYw0mmqk4/y4Eh7ASDr6t9FWAEYaVTAf58flJwAjxDlpjnOyDmz4Kg1gBDACGAGMaH4ZJalKg6xPNHGtxfIy3DQHDIAREh67Am5bBYzkwz4AI/nox0afAjASzxt94gkS1zgTV8AI9hWnfeG/sK8g+4q8YoSlNLxJAYw0Gs5zfi0F4kp4ACO1lM/G7wEj2einuFsZl5+gYoQ4J81xTtZf5LGUhsQVMELFSG4qRggYCBjSHDBQMRJ3KtKc68eV8ABGmtN/cd8FMBK3wtm4flx+gjiHOCfNcU7WwQhv9AEjgBHACGCEpTRlG9DdHZqJ2ZQsjF6AkWwkNLVaGVfCAxippXw2fg8YyUY/xd3KuPwEYAQwQvwVPv4C2ISLV9ELvexzjY7PCZMPYV/e9sVSGhHp379/YHymY4zqAnHukuvVQNoVfmIGjMSdijTn+nElPICR5vRf3HcBjMStcDauH5efAIwARoi/wsdfuokYS2moGKFihIqR3FSM8FUaAoY0BwyAkWwkNLVaGVfCAxippXw2fg8YyUY/xd3KuPwEYIQ4J81xji6ASOuSFTZfBYwARgAjgBGW0pRtgFKoynDQCT7C6AUYiTsVac7140p4ACPN6b+47wIYiVvhbFw/Lj8BGAGM6MQmyk6oJDZHSxi9ACPh9Eor4KJd9GMWAVfL1q1b+/xCnJ07d0p7e7vx676+PmlpaSn/Wf1B/b2np0cGDBhQvsT27dtlyJAhjkv29vYaf29tbQ2MptzXirJdXteiXWbXe/VjXvX6xX8vl0NGHCv7tAcHdtkI+4vbykf++O9y3H6nyb7t+/uKUI//Wv7UjXLqEefLgNZBxRU3B0/+i6d/KNPGXiGD++9efpow/h4/kQMjEJG4/ERe50d7LEf8RbyqE5OH8au69tXd3W3kEbp5B+MxXJ6GXuilM7aVndQTR2fdviLfY8RLkDBv9LNeAgghTTchpWIkHwlPXG+CqRjJh31QMZKPfmz0KeLyE8Q5VIyEqYAgLkx3XEjewSandp+uM7bJayuK5U0vwAibrxrWnTfD9gpc1TMCRhpNNdJxflwJD2AkHf3baCsAI40qmI/z4/ITgBHAiE7MpOyEpTTmaEEvUwcS6vwm1H55B+AtW3YfORh56aWX5IADDnDYB44AR+DlMJIIGAAjJDxBbwYAI/mwD8BIPvqx0acAjGQrICWx8Lf4IsXRfJUGkGSNhCLZPZVl6bD7yMEIX6XhTUqa3wwARhpNNdJxflwJD2AkHf3baCsAI40qmI/z4/ITVIwQ56Q5zsn6G2o2X01HggioBFQm8QI7af8FGGEpjXaZYx7IrTYYeeI2OfzMW6u94llfl4e+d6Y4txfORxIR71M8Jd8d9pgcv/V4ecz4/+UyroEbxpXw+IMR1f7ZYlnE1O88KLdMwwoa6MIapzZmL00FI6/8XOaOv0ZW258IPxGfaYS4clx+AjACGAGMmKMgjrgQMAIYoWKkepbR8TlxjMeiVbJEDkZYSkPAoDN41ZBPgkSGAiMPHS+/n3d0xTupBGiRyELASIjUJJ5D40p4vMHIdvn5ZSfL5s/8Tq44Rj2P+vtSkSW3yJnD43k+rtqYAs0HI6tl6pOWPbjtpbFn4ez6FYjLTwBGiHPSHOck/ca10UoDltIARgAjgJGgmT/O/DFyMELAQMCQ5oAhUjBirypZsLwEUdSb7jtk5JO3yPGPzpXJfzdWlqvqCNdb5UrFga0SwXrLrK67bISrMsWejDurF0ROk29YSZmr0uWqn1vJvP2c0vEvV1fFeFVCbL9bPccDxtA2fy8GKFiw0j7ar5LlPxeZbYNJ628+Qh6bbN7ffg2xtPKoytGtxIgr4dFbSuMCIz5963hmQ6qrTFso9e83DrtGFnxDROzVBT79Z1xr40WmjTkAncve7MeMt5J1f3tRfTRbtcHePuPP8dvL3y+4VV4v2Yd5v0olUaP2khowsp+qJrH6wQQmCw4r+QpP//E/9qBrA8Z1F4os8hiLjoqs0n1t47XiF+xj2H6c5VOckMfol/umlnyTx/G+PmWLreKq2l9V+UNjTBwvj9mBpKdfDIYmcfkJ4hzinDTHOVkHI0V7Q90oSEIvQBIgKTqQBBhhKY1hTTqTfB5KtCIDI0Yy7Ex4Vp+hoIFKABQYuUg2j7clek88JXLM0eYSHFuAL3fPlaWy0FiWUQYJogNGTPiiKhZUslK+xhNPybhjzCqXSjI9wlnx4Eow7OdXuRYjSRMzoS8ly+KALbZlMepYLzDieJ7qt+mB9/fJe+JKeILBSCURtCeW2wP6tgwz7Il/KfE1r2Fe07SdIbLes/+OtvWlDhgx+3vBSisBrcATp71skfVPHC3jylUwVlWMq49ishc7OHOAEcf96rOX5oMR51IaB+CzxsXkxyrjw9d/DDH8w3flcgMoVsFFA3y5+9cCWX5L1Dz6010NZ/kLC3qU+8AGJwzIc42sLoE85bvKkCTQRgLsyYJAFiw1oJ9alDTVqMxz+8fvjw63hC0uPwEYAYzoxEzKTuJ8s0lC7Q9G8xCvArjiWaoFSNLL+Yrqv1q6urr6/FxLZ2endHR0BL6S6e7ulra2tvIxW7ZskREjRjjO6e3tNf7e2toa6lpRtsvrWrSrooq7H/Oq173P3i5jho2XfdqDAzsDXgQtpfFIBMwkWEpvRkvVAXYh7ZUF9ioB69/9KinKb0+t5RvuCgDXvareRFttsjem8tY2CEw4KhXETNQqyYnzLb9RyTB+i1xYelttJXUz/lypOCm3oFxh4wQ7we9/K7995IWVcvKYj8uIPUf7nlKP/1r2m8Uy5fDzZEDroMCmOHUQs4rD2mfCnjhaFRxuMGKrCHJr7KgYKOkUqmLESMBHyDf+sLq03CfYXuxVIyascR+vpIjeXpzPXbGlkbYKpXrtZdUzP5Q5H5wvuw1sL18ijL/X9hPq6g7IYSBJB+wqQ0qrekz9g6//MCHYiv1v8QcjVf2rB0YqFV62ig2blVfZtPG7CtQ4/qEj5LHRX5c/3GcuJ9zs8AXO4eL0KQH2pCpMlqlaKpHjv3e5qL5fIVPL9xhSro5SgCb88rW4/ERe50d7LEf8RbyaVFyo7uvOI+z2mFS7wuZD+Ilw+SN6oZfO2FZ2Uk98r2tfkVeM8FUa3qSk+U1KZBUjgWDkDhn586my+kwnJJj9DedSCvcmrn4VI2bCslym3neHLdGtVIxUIE7pTbKYG8Qab3TLsMZ2vMs7RAZGSuCksjRDRCXaBhgpA4Jq15SdihFb223gzAQL1X1b0V9V8Nggkq/t+PVfmIqRqSUgopZY2EGah72cv9mAOWJbHmXuo+KsMHH3WHT24g1sDDDSoL00v2LEvseIvVrLrN4ybcS1hMQHjq2/ea5sOd+sBquuGPHqXz0wUt4jx2evpEAwckYJiCwRWVraZykcGPHxP6WxsPyM1fLY/gtl5LKlIp+ZKquXWXs5lZatOf5NF5+KUDHCG1e7tejEJlQaVBRLSi82X+WNvmWFjMfkx2PRKmwAIyylMUZdUhNgswdcZGCk5lIac48R+zIZq9LCSJL+YMILlVxY+3BEBUbMBMi+n0Ep4XbsbWAtj6lRsRFmKY0rX3E8z5nPlvZB8X6bbumkm/LElfDobb7qrJyxJ5T2vg0EI556mHu3VPdfCDDydw/Y9oHRASMleFeqeDnMtrzHuRdG3PbiAkcN2kuyYMRl4xZEUyDK2rw5yH9ctllmlDZ49tqnp7LPj72CwlW95RhIrqUsPmDEsX9IedxPly32ZVlS2YC6ailNecmd26d47a1SsicLEn5mi0xe9qxMVUtobPDFWno4d9mzImeYSw7D/MTlJ7zaQABPAO9lFyylMVXRiTHVcUovwEg4vZodR7PEB+CcZ+AcORjhqzRUjISZAJvt0CMDI8or1Nh89czh7mTP/NjrVd/5uvzh75wJqfGpT/vmq/ZPBddcSuNc5mBulHqafOM7Y2XBfdYmrh6baZa+qFKrYqN681UrOQlKxjzedpc2cC1vvlryrLXu7xVsxpXw6H6u1/EMNjuw962z8qE68Z961gOyWm2IaVtWVdHa2X9GEmrpVyWI2f+OzX4dX87x23zVtnnmWV8XtRns6vIeDs22F43NV0PYS/PBiM/neh1gsVQ5In6br3oteTM8hrHHj7nEqLSZc9WXkWqDEftmyd6br1qVLabQ9j1wypDMBVWql2GZ51aPaR97KldPjZQVw2bLH1T10ocec339K7iCKQiUxOUnACPEOWmOc7KeuPJVGsCI5WMBzgDnZgPnyMEIAQMBQ5oDBm0wEua1JMc2XYG4Eh69r9I0+LiuZLnBq3G6hwJNBSOR9YAX3FDw6i4Z8T21+XFBf+r4Go2lVFx+gjiHOCfNcU7WwUizX5ihFxUQdp+uM7YBNvkFNoARltIY1l0URwAYyUdyFVfCAxjJh30ARvLRj1YFlV+FS62njMtPAEYAIzoxk7ITltKYowW9TB1IqPObUHvNC9h99uw+cjDCUhoChjQ7AsBIrVQiG7+PK+FpChjJhsSZbmU2wUimJU9l4+PyE4AR4pw0xzlZr4BgKQ0gyfKxgCRAktd8GydwjhyM8FUaAoY0BwyAkVTmL6EbFVfCAxgJ3RWpPAEwkspuaXqj4vITgBHinDTHOVkHI2y+ChgBjFTPMjo+B5DUOEgCjLCURrvMMQ8DDjDS9NwklhvGlfAARmLprqZfFDDSdMlTecO4/ARgBDCik6QoO4nzzWZeS/cBI4ARwAhgJCioiNOvtvT09PT53Xzbtm0ydOjQwICnu7tb2traysds2rRJRo0a5Tgn6oS6nnY1I5ChXabKugFDEnrd9cxt8v59x8k+7cGBXSqjfBpVVmDtCyvl1EOmy8i9D/JVpR77+qdfXidTDj9XBrQOQu0MK6DAyMUnXCu7DWwvP0WYeQg/keHOtzU9Lj9BPBEuLkQv9AoTF6qlNO48wm5D7rwD+8K+wthX2LwW+yqWfUUORjCgYhlQI28s6klcG7UvEh4SnqAACzCSD/sAjOSjHxt9CsBI9Js9JjFv6ywNoV3pfzFFPzIeAVzesxr+Kz3+K/KlNI0mrjqOM84SmkYSfdoVzrCT0IulNI2mGuk4P64SeZbSpKN/G20FS2kaVTAf58flJ4hzWEqj+4Y6iTiHODp6AEE/pj++x+6xe/vcrOOjvSqJIwcjfJWGgEHHGJXxJjHRAEa0EHMNAAAgAElEQVRIeIIcJ2AkH/YBGMlHPzb6FIARAuUoAmVemPmPxDBLFHUTV75Ko78kPYk4Wrcfhw0jH0pzPkQ/es+PkYMRvkqDI0izIwCMNJpqpOP8uBIewEg6+rfRVgBGGlUwH+fH5SeoGCHOSXOck/WEh81XASOWj40DvAFssK8g+wKM8FUawz50Jvk8OCjACAkPFSP5sIGgpwCM5L+PdZ4QMELFCBUj3iMlzZUGgBG9mDypyuusgzfACPbVVDDCUhrepOhAlqQcOmBEJ51I/zFxJTxUjKS/73VaCBjRUSn/x8TlJ6gYIc5Jc5yT9cSVpTQkrlSMVM8yOj4nDy+wk/ZfkVeMEDAQMOgMXsBI/pOSOJ8wroQHMBJnrzXv2oCR5mmd5jvF5SeIc4hz0hznJJ1YeI0P9DJVIXGtWIeOTaAXenn5kzgr3gAjLKUxbK4oDoqKkTSnMfptiyvhAYzo90GajwSMpLl3mte2uPwEYAQwohMzJfUCCDACgLD7KB1bBUAAIJoNINIKUCMHIyylIWDQccJJBQyAkeYlJXHeKa6EBzASZ68179qAkeZpneY7xeUnACPEOWmOc7IORlhKo/eyMqk4Ouv2xR4j2Jc1h3t+rrerq6vPL7Dp7OyUjo6OwLinu7tb2traysc8/vjjctxxxznO0SWR7mtF2a5GAhnaZaqXh36899nbZcyw8bJPe3Bgl+Zgn7aJPPLCSjl5zMdlxJ6jfeWox38t+81imXL4eTKgdRAyZ1iBVc/8UOZ8cL7sNrC9/BRh/Bd+IsOdb2t6XH6CeCJcXIhe6BUmjt6wYUNVHmG3IZ1rhfH39hyGvKN/qJwPvdArb+Mx8ooRPtfLm5Q0v0n5t6eWyYHvO0I62vfLR+Rf0KdQCc/HDj9XRuztD0bqWYP4zf/8skw6dIYM6j+4oMrm47F/8cwP5DOTF8vgAbuHBiPKf+En8mEHcfmJRhL9NM+PvAnWfwFEP4Z7YRZGL75Kwxv9oDf6Xv43jH1RMYJ9BdlX5GCEpTSAkTQ7qNV//KkMHNAu+3ccmo/Iv6BP8cDvlsunT5gvew7ex1eBesDIHQ9/Qz4w/FjZZ/d9C6ps9h+7T/rk/667Ta752K2Oh9F9g6j8F34i+3agniAuPwEYIc5Jc5yTdcDFUhoSV8BI9Syj43PCxDlZ9xNxAa7IwQgBAwGDzuBVdlJP4tqofT332hPy/KtPy1H7T85H5F/Ap+h65y15+IV75Qun/p/Ap6/Hvlb/YYX8teevMmbf8QVUNh+P/Opbf5ZN2/8gF0ycVzcYwU9k3xbi9BONzkMEpFRm2G1IJ2Yi4akohl4VLeqJc/Bf5Gk6YyipPC3p+REwwldpDB+pM0jyMDFL6y755n9eK2ccfbH0bx2Y/ei/gE/w3JbHZY+2PWTq2HMiByMvv/GS3P3k7XLK2HMLqGw+HvmJPz0ghw+fIBP2P6luMIKfyL4txOknSCxILHRipqImFl7jA71MVfIQRyeduGJf/vMz9tU4QI0cjLCUhoAh7RPgL37/M3mze4ccMfLE7Ef/BXuCnd1vyJpnfyxXnnKD7NG2V+RgRF3wJ//1HdmtbS95/9CjCqZu9h9325t/lt9vecSwD/dP2IABP5Fde2iGn2jUvmqpy5tgU6G0xxP043uGBP37B29CGaYfWUqD3VvjKuy8zXiMfjzGtWQlrYArcjDC5quAkTATYBIDTu1BcNuvlhr7jBwwZGwtP8rvU6JA7673jK/RHL3fRPnQmFNrtqrexOLNv3bK9379VZlwwKkybK8Da96HA9KhgEqGH/7jvfLxcRfK+99XPa7DBlj4iXT0a9hWNMtPAEb8e0YnBgg7HmvZQb3+nn5MXz+y+SpgBDBSPS7xqxVN4vT3gJGISXcSiT4BQ3hCuuMvr8mdj/+TjNhnjBw87JhaEvL7hBV4o2ubPP3nX8khw8bJh/Y/XeIu5fzz6y/Ijx//Zzly1IeBZwn3vc7tX33zJVn/0oMy6eCz5JgDnEtoGgmw8BM66qfnmGb7CfuTk+hX1CCAb04An9Y3ro22CzACGGlk3g6akeJMqBu1e/LHdNh95GCEpTRUjOgERcqBJO2g/trzF7nv6Tvl1bc3y/4dh8nwvUbL4IHt6YnyaYm89vYWeXnHi/Lyjv829hQ5auSHmlZavX3nVrn/mTul+71uGdVxiAzb80AZ2L+NXkmJAqoy4LW3NsvmHS/I2399XT52xPly0PsO821dvYkrfiIlHR7QjCT9BAE8bzZJxFhKo2xAJ/atdx7ys7Gk42jaFd0SMsCI3hiKO3+MHIx4DRIcAW9SvOwiLQ590+svypObHpE/bX9Ounu6pF9Lq7S0tKQuG+jr69Nqlxpvqv2tra1NeQbddoVtzHu978q+e46Sw4ZPkGMPmCyt/cwJSCf4iNJxPvfyennm5cdk844X5b1d7xn20chPXHo10iZ1bpbapZa57OrrlRF7jZYj9vugHDxkfM0qokbnobz5iUbtJez5cdlXWvxEo/bl1jMt8yPt8rb0Zs9D2BdxdJrjaPwEfiIoJsiS/2rZunVrn9/D7Ny5U9rbzTfo9qBG/Vn9qOSrp6dHBgwYEBgj9fb2Gr+vlajpXEtdh3aZcqOXqUOU9qWSrTffflPad989fXb/l79otevqq6+WGeecI5MnTfIcl1HqZYxHzXaF8xMtMsDnq0FJ2r2qUlA24vWj3a5Y9PJ3we52XT1/vnzxi1+UkSNGOE6Kpx/12+U7D3noZYC/FnPeSWIeyoOfuOaaa2Ta9Gly0oe9lx7hJ4hzvMYk8Rfxl90uIvcT5B3E9zYDw76Yh5o9D0VeMcJSGpbS8CbFHMZJEdILL7xQ1H8f+9jHPHPNpNpVa18Q2lXpLp0xVI9ed9xxh8ybN08uueQSufHGGx32wRtqUw4d7dVxWdbrF7/4hXziE5+Q4447TtSG6V4/9diXPwbLtl46NoFe8fsv7CvaJStpLd3nqzTFmIfwqxWPluV4Im/9GDkY4as0gBGdQZL1xELnGZMKlAEj5mTDRFOd6B944IGi4PWgQYPkueeeE/V36we9igNGTjrpJPnNb34je+yxh9x7771yyimnVOWcSfkvACr+y26MOnMt/j4clEq7Xmy+ChixLJp5KNzYRq/G9QKM8FUa7bekDLjGB5zXG6+oAz/ACImFV2KhqkXU8onXXntN9tprr6qqEcBIMcDIgw8+KB//+Mfl7bffNh5YQZJf/epXgJGAcgQdH838mI35EfCW/vkRMAIYAYxUT0jMQ82psIkcjLCUhooRncGb9jcWaS0x1WkXYCT9gZ9OP0YdwFvVItbU4q4aAYwUA4xMnjzZAUJU1cg999wjU6ZMcURiJPok+l6sCD9RDD+hnlInlovDT7CURk974uhwPhq90Ms9p3n5r8jBiNdEGofjTCKxCHihZPyKgIGAwW4jSdk9YAQw4q4Y+dGPfiTXXnutUS2igIgKPPfcc0+59NJLy3uN4L/y77/s1SIDBw6Ud99913joD3/4w/LrX/8aMOIzySeVIBLnkCDy5pw350G5B/N2/udtq/+ZhyojIU67B4ywlMawNAZccwac1wSno30Y8AYYAYy4wcioUaOMMX7yySfLE088YSTCq1evlq6uLvn9738vBx98MGC3JFrU4zHqyp9GAP0RRxwhf/zjH0X9X+32P2bMGPn5z39uXPIHP/iBnHvuueXLJwV206QXAWm1tcUZkDZjfsS+mB/d82MtmwgTf9W6Fn61or7OXIte6OU1L8Q5D0UORlhKw1IaHWfHRBPO2YXRCzBC4OcO/M4880xZvHixqGUUCoKoTbJ37NghF198sQFI1HKKOCcaEh5/nNHMwO+iiy6Ss88+Wz7ykY/IOeecY1QRfeADH5ALLrhAli1bJgcddBBgxKOrdOa0ZvYjwAZg4+dRdGw1TDyRRKLPUhq9l5Vp70cq3uhHy09laX6MHIzwVRrASB4m5iw7dMAIYCTojZgFRoYPH+6IrQEjphxF8V8WGFGbr3r9ZCmQAbylA7wBbAA2UQAbNl8tzjyUBHjLcnyPXvHH9y1dXV19fo6ss7NTOjo6/GdcEenu7pa2trbyMY8//rgcd9xxjnNUya76aW1tDXWtKNvldS3aVVHF3Y/oFc7u06TXZZddJnPmzJHTTz/dcwhh98W2+6OOOkpWrVol7uCgHn+fJru3z0O0q7b/mjVrllx99dVy4okn4idCxjnYV237YjyaVoJfNXXQiTEtvTZs2FCVR9jHnM61iHOKHeeQP5Jv1+snIq8YYSkNFSNFeeOaVnJLxUj8RNlr0s2K3VMx0j8Q0GelH/0eQrfyh4oR/ITdhopi92mdt2lXZTyylIaKEcs3UblY8dI6Phq9GtcrcjDiFazRUY13VJYTsUYDeAKGcAE8YCScXkWzL8AIYEQFWDNnzpQFCxbIpEmTPF008zbztpdh6IK3ovlV4hz8KolrZRTgJ0wtdGxCHYde6dELMMJXabQHL4FyNgJlwAhgJOhNMGCEAB4wQgDvTuQJ4E1FiHOyEecA3ohzqHirxrH4r8b9V+RghKU0LKUhwEo2wAKMEDAARggY/N5gW2+xqBjBT5BY4Cdq+YkkAARLaag0sOySRL/xRN9rjJOn+edpkYMRvkoDGGHAAUbqeRvJBNicCZCKESpGqBihYqQeH63OoeTbVI44J744h6/SYF+AkWqcoeNziKMbj6MBIyyl0Z7kGXCND7hmkFsqRngTTMUIb4JrvQmmYgQ/QcUIfqKWn0iiYgQwAhgBjABGgnxTnIA+cjDCUhoqRnSoJm+ewkGWMHoBRkh4ACMkPLUSHsAIfgIwgp+o5SeSACMspQGMAEYAI7kBI14PQqVBuCQYvdDLaxzpElLACAkPYISEp1bC88lPflLmz58vkydP9jyUeYh5qJF5KImEetgwXkzxYsq0WvwX/gv/5R8F4Cf8/URLT09Pn59027Ztk6FDhwbFV9Ld3S1tbW2Bx0TtoGiXKbeuYaNXsfS6+OKL5YILLpCPfvSjTUl4sK9s2dfYsWNlzZo14k4i6Mds9WOj8/Z5550n8+bNa9rnerGvYtkXcaHZ39g9dm/31eRDFTXIHyta4CfS4yciByObNm2SUaNGOWI2HAGOwCuIxxHE4wgAIwSk9vHmBqiAkWg2X826/wKM4CeC/ESj4A0wgn3Va19qKY07j7Bfi4SahNrtn3hRbCpCvt14vh35HiN8lYZSTl0Hpbs0hJJcc6Dr6sVSmnB6Fc2++CpNNGBEdzym1b5YSoOfqCdxzbrdp3U80q7KeGTzVf2KcMZjuBeM6IVetSq4ACN8lcawER2YETWJxEHF46AAIyQ8QQkPYAQwovw9YAQ/ARiproshzqloklRcCBjRi8nDvDADvOHv8fd6/j5yMMJXaagY0ZlMcejhgo8wegFGmAABI3oTYPVRxQlIFRi5+uqr5eSTT/aSIfKSXEB4PCCchAd/n7eEh6/SFGcewn/hv9LmvyIHI14RFgQ+XBKMXujlNY50EwvACBMNYAQw4kk7Sv+o4PW5555rbL4KGNlatRGxWzsd2M+8zbzdyLxNgsi8nbYEscgvDhiPxR2PgBGW0hjWT+BXmQJ0AURaHSdgpLgOXSeQYSkNS2kAI/nx92mdh2gX8xCJPoC+FqDHT+An0uYnIgcjLKVhKY0OZFEDIesAIq0OHTDCREPFCAFprYCUihH8RNoCUh2w62fXxBOmMnmIv1hKk49+HDaMfCgP47Fo/Rg5GOGrNDgCHIEZoCRVWg0YIeEBjABGACN/lVrwGkBfsRLm7WTn7Vq2mlQ8kUS72HwVMGJ5piLZfdEARFpBOGCEpTTabxlwUOGCyKT0AowARgAjgBHACGAkSUCfREJNYpGPhBowko9+ZDzSj1kEXC1dXV19fgFUZ2endHR0BMVX0t3dLW1tbeVjtmzZIiNGjHCco5sguq8VZbu8rkW7KqroaI9e2dDrsssukzlz5sjpp5/uOYTox2z0o92vRum/jjrqKFm1alXVhpP1+Pso24W/D977RMdHKw11+1H5iM9//vMyadIk/ETIOAe7DxcXohd6hfFf6lh3HmG3IZ1rEecUO84hnmhuPBFXvJpEP0ZeMdLIBEgpp6merkNHL/RyjzdlE1SMmKqw5tzUwe0n2HyVzVeVTZx33nkyd+5cOeWUUxoCI8xDzENe8xAVI8xDdrvAT+An8BN+aT7xqqVMGvwEYISlNJ7JE4Aru3vFAEYISIMCUsAIYAQwUhkhAFRvgOoXwqMXetltgxd5FTV0kjr0Qi8v34pfTY9fjRyM8FWa7CbUvOHJR0INGMlHP8Y1HgEjgBHACGCknre3VOKFS+rQqz69+CoNe1NYlgNICjeG0KtxvSIHI3yVBjCiQ80JGMIN3jB6AUYAI1SMVL+TIWBw+hyW0uAngvwEFSMAVJ1YLg6/yuargBHASLUHTmo8Fm0TXcAIS2mM0ceAy88bRMAICQ9gBDDil9ha/h4wgp8AjOAnavmJuCoXg8AbYEQvJg/zwiyJfixaQu1l0zq5Ff0Y34vieuw+cjDCUhoqRnAE5iCP402KzkQDGCHhAYyQ8NRKeM4//3y56qqrZMqUKZ6HJuW/6glkCEj9e5t+DBd0o1fyerGUBjBCxQgVI0ExTJx7skQORrwehIkm+YlGJ6EmIM1HQg0YyUc/xjUe2WOEEnkFrwEj+AkqRgCotQBqXPNQUMUI8SpgBDACGAGMaC7noOQoHGRBr+LpBRgh4aFihISnVsIDGMFPAEbwE7X8BGAEP4GfwE8UyU9EXjHCUhqW0rCUxnQhSVVKAUYIZAAjBDK1AhnACH6ChAc/UctPJAFGWEpDxQgVI1SMJFYxsnXr1j6/m+/cuVPa2/9fe+ceY0W1pfF1OI1pmBZjmrQiYkSZyGiQkYx4wRegID5IQHwMNOhVRLGxJxEdX3ivoiI+kMTHGKPiDOjljjQgN5lo1IhvMYBmbkaNDwxGQFqwjQ9sOzbtmeyqrj6vqnP2rlPnUVW//odHd1dXf7XWt7717bV3NVifTqVSkkgk+v6u/qL+3d3dLf379++7xKeffiojR47MumRPT4/172QyWej3zLtWkPfldi3uy370bs8RvMzivpbwWrhwoaiDFb3ODiDu4x3348ePl40bN0pTU1NW2Prh+1qK+8w6xH0V56/58+fLVVddJaeddpprqYUn4s0T6C/0aq6+rxSv7tq1y+ojdPuOSt2XaT/EfRWvQ9RtO0rQXzYOOpxTbrwCnxjhdb1MjDAxYic4EyNpWaATE9XCqxorYtXcQ80ZI5wxovJx9uzZ0trayuGr7e1SzXz0MiDKebic28/U4Wj1fdyXjR54lU/n8FYa4svhKHQhOtqtXpWzDgVujLCVBmMEwVA+waAj4NlKY+NfTuIMc2OBMYIx4hgj1113nZx11lmuvTmCFEFaaUEaZl7F4AqOV9lKgzGCMZLPKDq9FXW79LoduDHiVhx4UKU/KASDl+yo3mRGrU4aYIxgjGRmS24xxRgJTsDrGJW1yhNqYgRjBAPV4Qod0Y3hbKblwAu8cpUr/ZBZTIAXeFXaoMcYEZG6OoSyjiiCoMJBUBgjGCMYI/mlFP7K5i+MEXiiEE8wAYEuRBems4AJVBsLnZjAEDTrFcCrtvAK3BhhKw1baSBOO8mr1YhhjNDwYIxgjHg1to64xRiBJzBG4IliPFGNiTe20mBAOHFZLR1djbgP8wRqlPAK3Bjh8FWMEYwRjJFcsaUTExRAM9fcL15spWElmDNGWAn2w9GsbJpxNHj5w4vDVzFGMEbyLUt0dGXqNsYIW2m0x+P8NmJeKxKMJtrI6JCdicBiYoSVYCZGWAkuthLc3Nws6tXeHL7KW2nKUYeitILolktB123wStdtjJHgdSHxhS5kQlBPFwZujLCVhokRBAMTI35WIzHezFbX/OLFxAgTI4qjlTHS0tIiZ599tquH4je+MMKJLx0NQHxVhu/DmI9spcEYYWKEiZFCizvlXFhPdHZ2prx+eEdHhzQ2Nha6N+nq6pL6+vqCX9PT02N9PplMlnwtdQHuy4ZRB3vwSodcXPCaP3++zJ07V6ZMmeKab+SjWUxEAa933nlH1q1bJ1u3bpVvvvlGDj30UBkzZoxMmzZNLr30UgsQeDVevKomy6655hqZOHEiPIHOQU/0ZkEU+L6YJofvzTQAeIFXbpGEJ8xiIkx4BT4x4qawWBlgZcAtLsrp+Ln9PJ1VLPV9Yb8vttLYTz/szzGI0de9e/fK1VdfbZke8+bNkwkTJog64OuHH36Q999/X5599lnZuXOnPPbYY3LUUUdZnyv0oZND8H04+J6JEXgiM9d1chteNctt8AKv3HpKfTSLCfACr0r3j4EbI2ylobFAYNlpXC1Cxxih4VEI7NmzRyZPniwqHm688UZPv6Otrc0yTVatWiUzZszAGPn1VylmSkWh4cEYgScwRvLprlp1uxjnxOm+2ErDVhonM+MU9yxM1UbcB26M8FYajBGMEYyRXLmpExMUwGBXBi644ALrYM3rr7++oNmhPvniiy9a5018+umnBbdG8hzTUIZ9IgljBGMEYwRjpFBxqBbfc/hqbTSIbrGhExNRWDjAqIxvfcQY4a00VvTrkB2Na7CNq3M1HexNCg0TI/EldCemNmzYIE888YS88sorRU0R5wsWLVokgwYNkjvvvNPze3RiFZ4IB0/MmTNHrr32Wg5fbeetNLoawKQO0VhQh/wabxgjepqcfDSrteAFXrni1k2vBm6MsJWGiRGd5gmCKh9BYYwgSC+++GLrUNWLLrpI2xjZvn27TJ06VdSfXh86uY0xYpbb1cJLGSMLFiywtlu5fVTrvmio4S+/DTWj6NFoqNlKE43nSD7yHB0uD5OeCNwYQWBhjOg0TxgjZs2TCV4YIzQWRxxxhHz88cfW22dMPo477jh57bXX5Mgjj3T9Np3cDlMBdPsldX5Hk3ys1UYfYwSewIDIZwD4y0ybgBd4udXRsG81rdW6zX2Vv25jjLCVxooynWaAAhiOAogxUn7irPWGWm2J+emnn0w8Eetr1VtrVqxYYb3K1+/vCE+EgycwRuAJjBGMkUJFAl2YRodG38ZCJyaisHCAARHf+hi4McJWGiZGIE6bUKrVIGKMxJfQHRmnjBH1St5+/foZmSMnn3yy9QrfkSNHYowUQS7sQhljBJ7AGMEYqUVjhK00GBBOXFZLR2OMxLc+Jrq7u1NexLh3715pamoqKA+7urqy3mLw7rvvyqmnnpr1PUEHtp/7cvsluK80KrnPEbzM4r6W8Lryyivlsssus86LqKX7qq+vL8gl5GNw+XjmmWdakx+nnHKKtjHy22+/yeDBg+X777/3/B54Ig1N2OuQ4oirr766Yoevhh0v+MuOfZ6jjYPuAhB4meP1xRdf5PURmUWJOhSdOgSvwqt+DPpy8irGSIBbacr5oNw6FQqzjQoNdXZDjTFCoXnooYdk9+7d8sgjj2gbIytXrrTOF1m9ejXGyIABRXELO99jjMATtSZI0TnetBMnnYMxgvHmZEKc4t50EIGFz/IsYLOVJkBjJOyj1YyO2TQT9ufIVppoPMdS8rGzs1NGjBgh69evl3HjxhVt8tW2m9GjR0tbW5uMHTvW8+t1zNighUzY87GU5+incdXFa+7cudbEyJQpU1yfN88xDQtxn8ZCN75qNe65r9qvj2yl0TdGyEeziSTwAq9MwVOR1/VWwsEisAnsYoFdyspT2OMLY6T2hV8lXmOnTJGbbrpJNm7cKKNGjfI0O37++Wfrtb7qwNVly5YVNFFoEKPTIGKMwBPlNN4wIIgv4iu/nGI4Yzi7iayw9x1R4vvAJ0YwRjh8Vad5isJkRq0SAcYIgtTh4eeee05aWlpkyZIlcs0118jAgQOzKHrNmjVy5513ijqIU00PVMKwcW4AnrCRqJZQxhiBJ2hcaVwLOeE6HF0t/qpV/cV9wavwarh5NXBjhLfSYIzoFFOMETPX3AQvjBEKc2ZZ+uijj+Thhx+W559/Xk466SQ56KCDRB20qv7/9NNPl0WLFskZZ5wR+i1kCFKzuMcYMcOL+AIvGp7KNDxspWErjRNpGG9mvQJ4lY5X4MbIm2++KeqNCJkfPKjSH5Sbq48BUd0V11oVyhgjCHg3AZ9KpeSDDz6Q6dOny+OPPy4TJkwQ9Vpf54NRThuJuPCqOnx1/vz5nDHS3s6kVIzivlbrNveVrtufffZZXh9hakrRd9B3uPVN6Jx46Rw/vIoxwuGr2s0AhSYchQZjBGOkkIg87rjj5I033pAhQ4Zk6QYEQ7wEgzJGrrrqKjnnnHPc9GPVtvj4ETIsHLg+Qus/qdvhqNvEPcaIqfmjvp66Ha+6DU+UX98HboywlYatNHFZca1VgsIYKT9xhrkRwxip8+4iY7RyjjECT9CI5VMBRlL1jSS20sRncrFWdTT3Fd/6GLgx4qY4KTTVLzQcqhifQoMxEl9C1zFsMEYwRpR5jTECT2CMYIwUcol1FrnQ9+h7txhikoVJlsy4CBNPJDo7O1NexNjR0SGNjY0FV9e6urqkvr6+4NfoAqJzLfWDuC8bbvCycSC+0umnYkKdG6AOVpwyZYprXoJXNl5h5S/1lplXX31VEolEQf5VZ4tkfs0PP/wgBx98sCSTyazv+/3336Vfv36e12pqapLXX38dvu9FKOx1aN68eaJM1MmTJ8MT6Bz0RG8WUB+jUR95jjxHt8IW9rodVr0apnwMfGKErTRspdFZZVCEhaNcHkeZiZF4rAQrg0N91NWZTUCMHj1aXn755bwDJ7/99ls57LDDCposykxhxDQa8cXESDSeI/nIc8wk7SjoL7bSxGfCGf6Cv2qNvwI3RngrDcZIFApzmLceYYxQaAoVGrbSmBlJXk5R2I3dyy+/XNTUCIev8lYaFePUbbMJVPAqH168lYZ8dOqu7qQB+X/3yIQAABWZSURBVFi+fAxzP+THeMMY8bHiGlWh7CeA3LCAoKpLUBgjGCMYI/nMhMBKY6I4WhkjV155pUydOrWkrTTwfXX5nroN39faimupuhBjBGMEYyQ/i3RqLTonW+f4qY+BGyNspWFiRCd5VeiGfcXVT8KVKhh0nFuMEYQyxgjGiJeB70wHYIzAE1FrqHXqY63Wbe4rnY9spcEYwRjBGCmkYcrZPwZujLj9IjhYpTtYlWioKczREMoYI9F4juXKR7bSsJWGiZF0RS2nwKJue0tbdCG60C06yEcbFRYYbRzgCXii0jyBMcJWGm0ShqDCQVAYI9EwRtauXSu//PKLtLS0uHYXfvMRYwRjBGMEYySXVGjEaMT8xITfOuRlmWGMYIxkxgbxFY6+o1wLedXgicCNEbbSsJUGgVVdgYUxEg1j5NJLL5WXXnpJjj76aLnrrrtk1qxZWTXCr2DAGMEYwRjBGPHTBKvvoXGlcS1348pWGiZGnBjzq3Oq0VC7/Uz6oer2Q34Mm8CNEd5KgzECEVSXCDBGomGMqNfxHnPMMdLV1SUDBw6UI444Issg8SsYMEYwRhRHK5644oorOHy1nbfSKMakble3bvsR8FFtxDh8lXzEGMnPbh2O9qsLMZLSuhBjhK00Vj6QcNFZQZw+fbqccMIJcuKJJ7pyXU9Pj/X/yWTSiwut///tt9/koIMOKvg16pM//vijHHLIISVfi/tKQ+hgv3r1ann99df7PqEMkqamJrnjjjtkzpw51v/X1Zk1+n6Nke3bt8umTZuKxgTPMf85FkqOauH19NNPy5IlS+Tcc891vT0EVhoW6mN06iMGRO0vHGCM6Gly9SSZ4LLjWYejwcuspsUVr0R7e3vKS7Tt379fGhoarE+nUilJJBJ9f1d/Uf/u7u6W/v37913iu+++k8GDB2ddUlf45V4ryPtyuxb3ZT96t+cIXmZxX0t4bd68WTZu3GhNGbh9/P7779Z/9+vXr1C/Jio/ipkn6gKZBooXT+hci/tK56OD14cffiiffPKJNTWiPgYNGiSdnZ2yYMECufXWW63/K/aMcnl1/PjxVnwogyXzoxjff/XVV/Lkk08W/Xk8x/znWCjRqoWXGle/5ZZb8uLAuVfqI/XRLW6L8QR6Ihs18LLxMNH3qt6pPkK376gl/ZXZD3Ff4dXRPEc7euPIX4FPjLgRAStPaVR0XE3wAi+3PGJlwEZFJ4fU14UdLzWto7bP7N2715rIUWLxhhtukNbWVlGvpfTLE34nRnSx93tfXuZB2J8jK9T2k+U5xou/iHviPpPT41K3iXvinrjPV3Nh0oUYIz5G0RHwZqP74AVeOqIoTMTpFtM6v6NJg7h8+XJ54IEHrJU2ZYhcd911MmTIkL4f7RcvjBHyUSdW/cYXfE98EV/pLMAQxBDM5ER4lYVPFj69VEJtLHwGbozwVhoOX9URRSYNIg48DnwcHfiFCxda29zuueeeLEPEwcKvwMIYoXHV4Wi/8YUxQnwRXxgjuTygExOOLuStNLXRIFZiAQh9j76vNX0fuDHCW2kwRkwKoNoSUOhD51oIeBx4HHh9Bx5jhMYVXqVxLaVxpW7TuJZq0BcyUDl8lfgqZ3zBX8RXofjCGGErjRUfCGWEMkLZXapFzXjDGMEYge/he/g+HnwfxgkujBE9Tc7ktdmiIHiBVy4fuun7wI0RttIwAaEjuiEoCEqHoBjl9J4E8WvYYIxgjOhwtN/4CmMjxgoijRgr1PmZWy2eYCsN+Ug+1k4+xq0+Bm6MuIkiBJZZEwxe4OWWRxziZqOiI9Yw3rxzCGMEY0Qnh6hD1CHqkLcxrZND1CGzHAIv8GLBrDTOoW6b5VBFJkYwRpgYQTDYWQBBlU5QTIwwMYIhiCGYmQXwKryKYVNa84QBYZZD4AVeGDalcU6Y6nais7Mz5fXrdnR0SGNjozcaItLV1SX19fV9X7N7924ZOnRo1vf09PRY/04mk0bXCvK+3K7FfaVRyX2O4GUW9+AFXjo5pOLED68GFV/79u2Ts88+23rTzbRp07IuW837KlQYuC8bnTDEF88RnaMbq+gv9JcbXyi+V1yX20dkfq0OFxJfxJdXfJn2tUHpL+pjOOpj4FtpeCsNEyNMjNj0FyaH1I2weY7Re46zZs2yfqnPP/9cFFc3NDT0PXomM2woiPvoxX0hQUrcE/eZ8UHdTqOhw4XlwIvDV6lDThSWI77idmYG+t5bAVRkKw3GCMaITjFVYYogRZAiSN0JWyeHTAXDAw88IFu2bJF169bJ4sWLrfxbuXIlxkjOI9DBHv4ya57AC7xymc6UvwqZW8RXtOILYwRjBGMkn/F0tAm8asaFFTFGeCsNxohO8iJkzJIXvMCrlMbi7bfflpaWFmtKxBlRPu+88+Tcc8+V1tZW69IYlRiVGJWVMypp9A9YENTVcRiyjmaKU8PDW2kwRjBGMEYK1chy6tXAt9K4/SJxInRGtCB0CB1Crxahu/3cr7/+Ws455xxZvny5nH/++X1fsn37djnjjDNk7dq1ctppp2GM9CKj06RgJGFUlmJUDhgwoJgvQj6Sj1kxgo424xzwAi83ki1nQ+3289ATNiphykeMEVYsrKDVSd4wBTYE5a27eY7xEgyXXHKJjB492to+k/vR1tYm9913nzVJsn//fsHY1eNCjBGzHAIv8MJI8q7J6K80NjSuNhY6MQGvwqvwavC8GrgxwlYattJA6OFzSDGSomkkqXNFNm/eLC+88ILnL+icN7J06VKMEQRpX5xgoJqJbvACLzeSpdE3b/TZSoMx4uQSvAqvVppXAzdGOHwVYwRjBGMkl8h0YoICGGwBfOWVV6xzRV5++WU59thjvZ0fEVHnjajtNLfddlvBr+M5srLpJ7dZ2TTLbfACrzivBHP4KsYIxki+FEN/VUZ/YYywlcaKNBKuMgnHZEY0JzN0c6hSDc++ffus80PUuSKTJk2SYmcaqPNGlDGi3lij/vT6gCfgCYwR9+zA2DUzM8ALvLxWgjFG9DR5pfRE5nPS0QDcl1lug1dt4ZXo7u5OeYngvXv3SlNTk3cnIyJdXV1SX1/f9zU7d+6UYcOGZX1P0AXQz325/RLcVxqV3OcIXmZxD17gpSsYKsFfc+bMkeOPP96aANG9r2eeeUaeeOIJ2bRpkzQ0NLjyPjyRhqUSz9GPIOW+bNR04x68wCszz9CF1deFaitNbh+R+YyoQ9QhvwY9fA/fF+P7wI0RGkQaRASpnQUIrOoLLFNjNwr89eCDD8q2bdvk+eefN24QH330UettGE899RTGSMElAREEFgKrmMByCyHqI/UxNy5o9Gn0afTdCy46Gh3tFhnl1F+Bb6WpRGPBYVZmghS8wKucAp74qp34cs4VUWc9DR061MgYcZ6jeqXv1KlTpbW1NY/OdZq6oIUM8VU78VVKo89z5DlSh9ybP3g1jQs8AU/AE/BEkXWpsr7OPnBjhLfScPiqTpFXQU8BpABSAIMrgMpBV+eKPPTQQ6LMDefDNB/VeSPqOmvXrs07b0TnWhgj6WcKXjQ8fleCqY/Ux7jWR95Ko78VEJ6AJ+LKE4cfXp5+O3BjhLfSlOdBsVLn7R/SiNGIuUVH3ATDrFmz5IQTTpDbb789Cw6d5jzXqGxra5Nly5bJW2+9lXXeiM61yEfykXz0rlc6OcTCgVkOgVe08OLwVYwRJ6LRE2a5DV6l44UxwltprCjSEWskXOkJh8GFwVUOw+b++++XrVu3Wm+VCWqFevHixdZU18qVK42mT+AJeAJjBGOk2Juw4Al4wosnMEb0NDmGoFkOgRd45XKOWx0K3BhhKw0TIzomCwQFQekQFEZScSNJvUWmpaVFMs8VyfyuUvIx97wRnWvR8JjlNniBF0YSRhJGkh0DyoxnKw3GiMMI1EfqY6XrY+DGiNsvQGAT2JUObBrq4g11XV2d9xdpThFhcJnldtB47du3TyZOnJh3rkhQxkjueSMYI2lkyzH5UyghdbAPOr7U9eAJvSYFnWPGheAFXuhCDEEMwbQhWK4zM+iHzPohjBGEnxUxOqIbIYOQQcjUlpBpbm6WE088UdS2F68Pndwu1FCr7Tn33nuvdd5IMpkUhAxCJijjLTdmdWKVOkQdog7VVh3CQLWfB/zFwoGfmsaChllNKzdegRsjbKVhK41OcSh3YOOQmjmk4BU+vNThqNu2bZP169d737ymWCuWj855I4899hjGSC/aTIzoNwPF4ssJYJ3agTFiJiLBC7zCZiSxlUbPZIFXzXIbvMArlwtdzxjp7OxMeanqjo4OaWxsLCi6u7q6pL6+vu9rtmzZImPHjs36Ht3CnHutIO/L7VrcVxoVHezBC7zc8sgPT5CPZryai5cSjosWLZKbb75ZjjrqKCOO9surM2bMkKVLl8rxxx9f8OfBE/AEPOGdIjq1Vn03vGpjCF42DnHi1S+//DKvj8jMKJ2YiBNepn0a+qs0/RW3fIxbfAU+McLrepkY0Vn1w7nFudVxbt0KOPFlJpTBC7xy80gnJnQbC51rwffwPXzvbZbp5FCc8pG30jAx4mRLnOKeM0ZqI+4DN0bYSoMxolPkEcoIZYQyQrnYeSXwBDwBT8AT8IT+xEgU9BdbaWqjQWRhypt7MWzMtEmY8ArcGCllRCsKhI7jB6HjdOezgE5uh4k4EQwIBs4YsWNAJ7cxuMxEJHiBF4YghiCGYLwMQfrH2tATGCO8lUZb3NK4mok18AIvN2lHQ01DnRkX8AQ8AU+U1gRjJJnlEHiBF8ZbaZxD3TbLoTDhFbgxwlYattKwgmgTRpiIgAkIJiAwbDBsMGzceUCnpsH30RXK1MfK1ke20tTGyjlxX9m4Z2KkNuI+cGOEw1cxRnREJCsWZiISvMCLFR5WeBitxnDOzAKdWothY1Y7wKv6eHH4am00iBgjGCNxXDDDGGErjZX5CKw0AcaRCCiAFEDinokRJkaYGPFmQvsz8AQ8UW6ewBjR0+Tko5mJB17gpbPAGLgxwlYaJkZ0TBYICoLSISgMGwwbGjEasXI3Yoww04g5McbEiJk2KQdebKUhH8nHfO2n01uVIx/jVh8DN0bcZDwPqvqFJm6BTUNNQ01DTUNNQ80EBBMQBywI6urqCkKhI7pZ0DDTcuAFXiwAedOODufQP5rlEHiVjleivb095RW2+/fvl4aGBuvTqVRKEolE39/VX9S/u7u7pX///gULbk9Pj/X5ZDJZ8Ot0rqUuwH3ZMIKXjQPxZacw+ZhNL/AEPJEZEfAEPOEmQOAJeAKeQN8XbE7oO/rgoe+g73A8gaj2HYFPjLCVhq00Oi6wSihW9G2CBS8bh7g73e1/nSlDZm+QezanZNHoX2VAxwsyc1izbLjrPUn9aZyF0ea7EzL+zzZeM57dKWv/9XCp23a/JFYMlz1rZ4tiH/U1myanZPEfRGTXGpk+rFn+Zn3HPfJearH0XkmWJsbL7Y7cues92TP/H2TTv42W5lHq5w2XNZcMkR2LUrL4yDXWfYzpva//XT6w7x4uXLNH1s86XOT9pdY9/GVUszSr+7totexpm2vdj9cHcU/c58aGTkzEnScyMQOvNBroiejoCbbSoAudzIbv0xwH31eG7wM3RngrDcaITvJijJiRHXhFHy/HGFFmw3PTD5EBf18hM1d8KBtG3WgZI9bnt9t/F9ksdycelKN3rJW57V7GyGZZmlguQ794Tv44YkDe9y+9W2SxupYyNV6dJHvmDxe15c42VvbI8BW2MTLp1bTR8tWq6TL865v77kFdf/jO9TJ711JJjLvdMnVu/pdd8tdZw2Tjhb2miYczAk9gjGCMeBuHNPrRafTZymzW6HP4qhlexBd4YSTl11IdjelmvGGMsPfWiia/AeQm63SuRaMf/UaflU33pser4bGNjzFyz/8Nl+ZVM2TP8jmyY8QYad4+yTIiMqdFnCurqZENI1ZZpkTmhzIonEmPDdmfsadGdq2Rmf85XNa7GCPqyzN/lnUtNX0iIm/8OSET787+vaypkeEr+6ZWBh84IO3/fYkM2/HvfZMu8IR3A8yKmBkXghd4uWUTRlJ0jCSMET1Njo4240LwAq/c2lERY4StNEyMYIzYqYeANyPhuOPlTIS8J8vls1mtsvsf35VJm0XGv5o2RpaPSE9h9OHltZXG2gKzQ1o7F8mEAQOy68H7S2XmjnnpbTCeEyNqcmShyIr1MvtI2xh59J9cJkF6t9Ko7TwYI8Q9jau3EUZ9pD7mRodOTMSpPrKVBmPEyZE4xT2TP7UR94FPjLjJAQIboYxQRigPyG3OcyCJO084xsieEctlwboe+ds/3yypyZusbS59W2lmj+k9J0RtpRkv8k63/ClZaCvNeNn6Xztk4+VH21tpXphpnUWy4+6ZsuMK2+zI2kpzYFPvJEnOGSO90yXWVpo/ntx3D+qcElETJaK20nwof9m5Xi45nK00TmjT8KSTnBX96KzoI+BrQ8AzicckHrwKr2ZmQdx1dCYWfvUXxghbaaw48htAFGYKM4U5mMLcd4bIFTusA1NPdgyHXmNE/ZQgDl+VjANcM6P3lv/5u4xataR3OqQ9ffjqH9IHuqpDYT0PXx33oVx48QbZ0Mbhqxgj+bwITwTDE0EIP+o2dZt8JB9pqN15gH4o3gsagRsjbKVhK40Oqai0ozBTmCnMlS/MWW+t6f3xypR5eNB/yLLzffKX2kozTqxJkpMPHLCuWldX5919aJqx8EQaQnjVxoIVMbOYAC/wciPiWtZfbKXRW6ykPprlNniBVy4XVuSMEd5K47OxyHhaCBmz5AUv8Aqb8KvmKDrGCIaNjskCr8Kr8Kq3t6uTQzRiZjnk4MXhqxgjTuRQh8xyCLxKxyvR2dmZ8qL+jo4OaWxsLLjq19XVJfX19X1fs2XLFhk7dmzW9/T09Fj/TiaTRtcK8r7crsV9pVHJfY7gZRb34AVeOjmk4sQPrxJfxBfxZWcBdZu67caH8KqNShR44ssvv8zrIzKfuc7vCE/AE/CEd8utk0Nx1atspWHk28ocndUPnMjSnUg3mtLBXn1fLY++VnMCwov6wctGhviycYC/4C83roAn4InMuIAnqs8TbKWhbjtRSD5WPx/jpu8DN0bchAeBTWAjSL2dWxpXGtfc6NCJCXgVXoVX4VXe9mXHAAYXBhcGlzsfoifSuMAT8EQxnsAYYWJEe1WZRoxGjEaMRoxGjEYsMwt0RDeNq1ntAC/wyq006C+zmAAv8EKvolf96NXAjRHeSsPhqwhlJiCYgPAuSKxYsGJRbMXCLXrgVXgVXoVX4/C2L7bSsJXGyXQMLgyuShtcgRsjvJUGYwQBj4BHwCPg4yDg47b3FsPGO68R8Aj4Sgv4qOYjb6XBGMEYyc9und6KOlR6Hfp/5Z4JxXPcwmU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8914" name="Picture 2" descr="C:\Users\Admin\Desktop\coffee Class 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75606"/>
            <a:ext cx="6204919" cy="37513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Датчик</a:t>
            </a:r>
            <a:endParaRPr lang="ru-RU" dirty="0"/>
          </a:p>
        </p:txBody>
      </p:sp>
      <p:sp>
        <p:nvSpPr>
          <p:cNvPr id="23554" name="AutoShape 2" descr="data:image/png;base64,iVBORw0KGgoAAAANSUhEUgAABEYAAAJ8CAYAAADziaTkAAAAAXNSR0IArs4c6QAAIABJREFUeF7svQu4VmWZ/39vNshGUUe3IgSIKOWhPCGZYGGRZheO4yCDFUy/7HKmmj+OU+YhR6RfiFnp+GssnA7jVOMParSNdZGaoKD1T1ATJSoxxa2BskV2nnC7dbvZ//+zDu86vGu977PWu9b7rsNnX5eXwF6HZ32f+7mf+/6s+3lW29DQ0JCE/PT09MjYsWPDfm38+xtvvCGjRo2qHHP//ffLaaed5jnn7bffNv4+fPjwSNdKsl1B16Jdjir+fkSvaHaPXuilM4aUncTxq9gX9oV9maOAeZt5O8gf4ldNVYrgJ5544omqPMLd5zrPiJ/AT+AnwlNunTFU1ni1LWkw8uyzz8qkSZMAIyH2qGOMOPRkHPoj9/xB/rTxmcrFFANsa2urCefUL/cM7pFh7cNqHqd1LRs51rml1rVoVy778ZzPzZK993PAcVknmqDBpOML0SuaL0Qv9PKPNeKJaDaBXq3X680336zKIwAjwSEpQLA4QDBqIUKQReC/GvdfiYMROoo3m1lJeBQYeWXnbhl3+Ji6MIQDUCBpBR5e8zv5u3/5CGCkAUhMoh9tkkcv9AKMhHtyndiExCLaGEIv9AoacQAbgI3bLvLkJ9r6+vpCl9L09vZKZ2dnzXyhv79fOjo6ah6jK4jOtdSNaJcpN3qZOoTZ16b7npC+l96UKSd4K5iSToC5HgoEKXDfTzfIX3/uNBm1r9c/4r/wX3ECBvx9bX/vH4PohV5xbIJ41VFNZwyhF3oFxT/EOcQ5eY1zEq8YYSkNFSM6b2XUgEmbKNsVI4ARwEUrFLiv60EqRmoInxU/4W8i7YqWUKMXesUZQ7oJNfZVPvtiKU0x9ophaQj9aM8NefL3iYMRNl8FjGQlkAGMtAIHcE9bAcAIm23r+MI8BQxBo1vnGZsBwuMk57TLUY1+LB+AyGriyuarJNR5TKiZH8Pj/zzFOYARvpZjWLJOUJQnw1bPBBgBUrRSAcAIYKSIfhUAEexV8jY/0o/0I2BEL/YFoAJQ/d4Cfx/NJvKkV+JghKU0VIzoJAPNmGgAI63EAtwbMAIY0fGFeQoYeCNWjDdi9CP9mPZS5kbAG0tpADZUjFT7KOIJR5M0/VfiYCRouiHwKy5Zy3KABRgBTrRSAcAIYIRApjmBTJbnoUYSxKy+0addJK4kriSuteKrNBNX/D1gN037AoywlMYYYUUM4AEjrcQC3BswAhgpol8l0Q/2bbwA4gVQkGWkGcCTIJIgYl+mDejMteo49EIvt9cImrcTByMspWEpTVYcFGAEONFKBQAjgBEdX0hCTUJNQh3uqXXGEAlPtDGUdb1YSkOiT0USFUmtqkhKHIzwVRrASFYCGcBIK7EA9waMAEZ0fCFgJFpSh17oBUgqNkjiqzSAEcAIYAQwQilUxQYI/JIJ/AAjwIlWKgAYAYwARpwRSAkzJcz1SpiD/LXOGMp6BQR7skRL9AEj0fTCvtALkJQcSGrr6ekZCksedu/eLaNHjzZ+PTQ0JG1tbZU/qz+ovw8MDMiIESMql9i1a5ccdNBBnksODg4af29vb6+Zp/ivlWS7gq5Fu8yuD+rHIui1Zf0zMtgnMuWESa3Mj7l3SRVY99MN8sEFJ0nH6L08CsTxq0UYj/5nwN+bijAPFXsewu6DJwDsHrsPsgw1P/b39xt5hG7ewfwYLU9DL/Qi/gqPvxJfShM04KiAcFTRefuBXsnoRcVISYlERh6bihEqRvD3zmCkYsTUQscm1HHohV7uqYy4MJm40B8eMB5NRbAv7CsodC7jPAQY4as02sFa3hwnYCQjhKCkzQCMAEZ0gu68+VUSi2CHRj+SWJBYhE/2Or4QIBhtDKEXevlHHPNQNJvgqzQ+C8KAGjegoGkwKxMgYKSkRCIjjw0YAYzo+ELmoWLPQ4AkQBJ7QESrlOKrNNH0wr7Qy/ayxBONxxOJV4zwVRq+SqOTDDSDdANGMkIIStoMwAhgRMcXEsg0HshkGdADRgAjJK7RElc2X42mF/aFXoCR6nkmbvwFGGEpjWFNcQ0oywEpYKSkRCIjjw0YAYwU0a+S6JPok4jpxUzNeAFUxPEIGMG+SPSTS/SznKdl0X8lDkaeffZZmTTJ+xUQ3ojxRixoYKa9qQ9gJCOEoKTNAIwARgAjzuBP299nMcAiIA13/sSFxIVhcSFLaQAjgBHASK3UIc14InEwEvQgTIBMgICRktKBEj82YAQwAhgBjABsqLChwoZEn0SfRL9ViT6APhqgB4ywlMawmCIG8FSMlJhKZODRASOAkSL6VRJ9En0Sfb2YSVlKmm82SXiiJTzohV6MR9MGdGKTsvqvtr6+vqGwodLb2yudnZ01U4z+/n7p6OioHPPcc8/J+PHjPecMDg4af29vb490rSTbFXQt2uWo4u/HIui16b4npO+lN2XKCd6lXRnImWlCCRS476cb5K8/d5qM2tfxj+qx4/jVIoxH/zPo+Bz0iuaj0Qu9/OOMOCeaTaBX6/VSc4M/j3Dbtc7cQT+2vh+j5o/EOdHybfRKR6/EK0b4Kg1fpckKiaRipAT0IcOPSMUIFSM6vpClps4gRi9HC95smlro2IQ6Dr2Koxebr2L3tidkfmR+DArz0/T3gBGW0mgHH3lzUICRDFODEjQNMAIY0Unq8uZX/UNX5xlJXKMFt+iFXv5xViY/ARgBjABGqoNknbm2TH4irSWdiYMRvkpDxYjO4G1G4NcMMPLinRfIIrlWvjt7TAlSfR4xigKAEcCIji8kkImWBKMXejX7DWLQ/XTGdjPinCKCSr5KAxgBjABGasXbuaoYCXoQAhkCmVYEMqmCkU3/LpPmf83zWJeu2CEXHh8ldebYIisAGAGM6CRPzI/Mj62YH4uYUKf1BhEwEj5T47/wX/iv8PGhEwMAUKONobT1SrxiBDBCxUhWHEFqYMSAIiK3/+FfZGKlYuTP8u13ny1SgSO/Nf5+nTEgvmQcO1VEVIXJtD+fJTf+aaFcdPf/vxPnP6+SZz83TcQCLR+9bpNVfWKdf+Yy+e0N54oY5/2TeewLK+Wzs+6Q2WtvlnMOUcf9h0y87ji56FIFambLjca/q/vulJ9ffLx5H9e/G2249E5nqNpt8BwvIta9DxbrHvZ1VVvXnyrPfu5Q4/rbPmUCIeO695xltPdgEdn4nXEy51vmbZzn8nuIAJ0CoNNHF10r8vB+stS6trdSx30N6/l7qsGV0YaT/l/57KyF8kurGeHtahzZAEYAIzq+kMQiWlCEXuhFIkYiNmrUqJqTNH4CP4GfwE/E8ROJgxGW0gBGdJKBtImfun5aYEQl/A9Md2BAZSmNDxjceboJOdzAwAAcl4oFL8yE3oApYiXyNqRQ8OPrd4jIWQYMcMCICSMuutsGIBYUsM5z32ubAhPiBi8OzKlAFgN6/EZmKHDzwm9lo0yTqQZUccMQDTAyVsGahfLLIJDjBysVX22CmyCdFFjxwA9DDwkAI+KBMwZg+tHECpzxL3V6cdNvRY6fZoAb/7GNoxDvFQAjgBEdX0gATwBPAE8AHyeAD1JNx+c0I/7yty1Ku1hKw1Ia236YH5kfmz0/Jg5G+CoNYCTKBJhm6WvrwIiYVRx2hYVR4bFNPmtVmDhQwqyq+O6hm+S7438sk34kcqmIzLjBrET5HzlLNt9jwoAKGJn+G5m0fqLc+Kc7RC53VYxU3esTss1VzeEGHTMe8VaMeKsmgqpM3BUZlosyQIxTMTJj/Th54NBllfYaUMaqFrGdWnV1hg+4uHSyq2uc/Vu8xzrAw6zUMStz7B+naiZwDxjjPlbVSKUqJmksIgIYAYzo+EICPwK/Zgd+RU2o04wnGkn0aVe0RJ/NV6PphX2hFyCpelaLG38BRvgqjWFNcQ0oywFWWmDEXPZSaylNeMKvgEc4GJkot59+hzww/lqZ+KMrRD51ltz5IzcYUUtwFBC5VuTrVzQGRuxlOcbyGeta1vITc6+UCBUjp1tA5HKRRVZVhwIjBvCpuSltFDBiLdVxLQEyQYsCIy4I5TNIPxgxl/dYS5t81SVJoxHACGCkiH6VBDHYUwC4AFwArmQqfwAjejF51it/ADb0Yx6BTdvAwMBQmCvbuXOnjBlT+2sb/f390tHRUbnEtm3bZOLEiZ5LJh0wxGlX0DPSLkcVfz8WQa9H1z4ur+3qkyknTEo6563sCeK+sLP5avgSEXMpzXHWniO+pTRqCcintsm0H/1OPqqW0LhAg3nendZeHWr5iBuMnC2brb1Joi+l8YERexmKAX9+51ry44IPviVDlWU94ix3CX1Oz+a0EZbShAIPcynNRe+qXjJUXXXiqtCZPcbcA+VP5h4uxtKahH/u++mD8rf//GHZe1/HP6pb4L9MoXWgAXpFSzbRC738bow4p9hxTlxQmeV5SC2l8ecR7ucsYrxaxH6Mmj8WIe+gH4MD6TzNQ4mDEQw7GkhCr/T0ShWMWB0X/rneGpuv3iPy0bvvNDcAdW++akCJQ+V/3m2BDrVRqFWB4QUNLphhbL56tmw+c7b88m61oWojm6+62vzPy4wNYs2NVWvvMVKBEr59QGJvvlpXW9/+I8YeJvZyGvfz+4+z9hWxviZ06XXLZPOl5hInBVGS/gGMJFMxkuUAnsAPwGX7jTwFfkG+DlBpqkI/ApKCxgfzEC803HaBnyiun0h8KU0zEv00v1/cSMBAu6I5zrT1Sm0pTQMZtP/LLQ1cyjrVVXXCp4IblzPBK7CUJhkwkrafiPuGh3Zly9/Tj815U4fdY/dpJojYF/aFfQX7ch14nTSwKeN4TByM8FUaNl/VGbxq2Kc94AAjCWb5XCqyAoARwIiOLySQcYYWejlapD0/ApIASVndA4Kv0uhX4uEnAEmApGRBUuJghK/SAEZ0gtuygpHI2TUn5FYBwAhgRMcXAkYAI0FOjoSHhKesCQ+brwJGbNtnfmR+bPb8CBjhqzSGzRUxgM9ixUhus3waHlkBwAhgpIh+lUoDKg2yWmlAu/RiuWa8mGrETwBGitGPjEf6MY+AK3EwwlIaKkZ0koFmTMyAkci5PCckqABgBDCi4wt5I8YbsWa/EQu6n46tNmPebiShJhErRiLGUppi9CPjkX4EjIQkFQR+BH6tCPwAIwlm+VwqsgKAEcCITrLJ/Mj82Ir5EQBB5Q+JK4lrHhNXwG54OEo80Xg8kXjFSFB30VGNdxSOILojAIxEzuU5IUEFACOAEcCIM6DYM8PUQscmqMyIFjOhF3r5p27yjmg2gV7oBaA3FUgcjLCUhqU0WQn8ACMJZvlcKrICgBHAiI4vJCAlICUgDXevOmMIMBJtDGVdL5bSAFBti2Z+jDa20atxvdr6+vqGwqak3t5e6ezsrJkQ9Pf3S0dHR+WYhx56SE4++WTPObod5b9Wku0KuhbtclTR0T5vem267wnpe+lNmXLCpMhJLSegQKMK3PfTDfLXnztNRu3r+Ed1zTh+Ff8VbR5CL/TSmdMYj9FiAPRCL79vTSMu3Lp1a1Ue4b6vzthOo11R8yHmIeYhHVvFr2bLryZeMcLneqkYycobHipGGk3tOb8RBagYoWJExxfqBvA618r6m2D2NOBNMG+Cq2cVnbFdJj/BV2nwE/gJ/ESt+DvNpbmJgxGW0gBGdCb5ZgTwgJFG0nrObVQBwAhgRMcXlinhAYyQ8JDwkPDUS3hYSoOfwE/gJ+r5ibTiicTBSCOlYzpBZDMSav8z0C5TkbwF8ICRRlN7zm9EAcAIYERn7sibX2V+DPYK9KOjC3bvaJHmm80gS9TRnjg6mq2iF3r5xxr+PppN5EkvwIiIDB9OAK8zmebJsNWQBYw0ktZzbqMKAEbwq0X0q4ARwEhab+pI9MNnnbzFX/gJ/AR+gsofexTkyX8lDkZYSsNSGp1koBkEHjDSaGrP+Y0oABgBjOj4wjwFDCSuJK5UQJg2oDO2mxHnFBFAsJQG+8pjQs38WIz5MXEwwuargJGsBAyAkUbSes5tVAHACGBExxcCRopbkkugXIxAmX5sbj+y+SpgBDBSPeaIJxxN0gT0gBGW0mi//chbAA8YaTS15/xGFACMAEYIZJoTyJC4NjdxpUSexDXNxBUwgn2laV/4L+yrln0lDkZYSkPFiE4y0IwSU8BII2k95zaqAGAEMKLjC/MGnItYuk+gTKBMIpadN9QspWE8Mh6zMx7LNj8mDkaCkgkCP0qFg+wizVIodT/ASKOpPec3ogBgBDACGKFiBJAU7EWJC4kLWxEXMh4Zj2VL9KmojFZR2dbT0zMUdsru3btl9OjRxq+Hhoakra2t8mf1B/X3gYEBGTFiRM38YXBw0Ph9e3t7zeN0rqUuQLtMGdHL1CHMvrasf0YG+0SmnDCpkfyWc1EglgLrfrpBPrjgJOkYvZfnfPwX/sttEMyPZghCPOF1M/gJ/AR+gryjXvCBn8BP4CeS9ROJV4ywlIalNDpvSdVApmKk3pTH7/OsABUjVIzo+ELenDujHL0cLdKeH/2+VUf7ZszbtCt41iuTn2ApDUtp7FFQJrunkiUbdp84GOGrNICRrARYLKXJM1bIf9sBI4ARHV9I4AcYCfJ2gBFTFZ0xBLCJNoayrhebr2L3gJHqWUHHFxJPRPOFQXoBRvgqjXbwkbcBBxjJP1zI8xMARgAjBDJUQFABQQUEb4KjJfqAkWh6YV/oBUhKDiQlDkZYSkPFiE4y0Iw3FoCRPGOF/LcdMAIY0fGFeQPOJPok+iRiJGJpJmIspcG+0rQv/Bf2Vcu+EgcjQSEDgV/jpT1BuuoE3c0AEFkNlAEj+YcLeX4CwAhgRMdHMz8yPwb5OZbSmKrojKEyxzlZjb9oFwAVAIH/yiPgAoywlEY7+MhbAA8YyTNWyH/bASOAEZ2kLm9+lYSHhIeEh4QnjwkPLxjD4yrmIQA9gN5UIHEwwlIaltLoJAPNeMOjwMgTD3dXxvqQDEmbmJ+crvWzZ2hIhlmfpg47Tvda6lOce/bsqflJa91rJdmuehqo39MuHZWcY/x6vf32oPzdv3xE9t5vlOdCvAk25ciKnyDRJ9En0Wc8kuhX+wEdH51GQs1SGsYj4zE747Fs82PiYISv0gBGdCbTZoCRV3a95vEs/f1vSkfHyLrZ7osv7pKDDz6o5nE611KJ8ZYtW+SrX71GVqxYEXo9nWupk5Nsl7re8OHtDT9jK9t19dVXy3nzzpMjjzoy8DmyoNeIvYYDRkKsLCt+AjACGClb4BfU44xHU5U0En3sK1qiz+ar0fTCvtALkJQcSGrr6+sbCsuOent7pbOzs07y1C8dHR2VYx566CE5+eSTPeeot+bqp729XiLmvVaS7Qq6Fu1yVOnvr689ekXX63e/+51cdtllsmbNmhpgpL726uQ447Godr9+/Xo577zzZPbs2fKjH/0oUFv0MmXRGdvYV7SxjV7o5Xc6zI/RbAK90Cto4lbz9tatW6vyCPexOnMa9oV9hdlX1Ly2qHG0O3cn33b4ROIVIyyloWKEN0+mi1FvnjZt2iRf+MIX5Fe/+lUoGEEvRy/1p+HD6+9NccYZZ8hvfvMbGT16tPH/4447rkpflqyYkmBf0e1r1Cjv8qegwYt9YV9uu6DSwFFDx+egF3qF+VWW0jBv27aBn8BPNDv+ShyMBD0Aho1hN9uwg+6nE6yp85JMeAAj+smTrp+488475ROf+IS8+uqrcuCBB8qZZ54ZuFQpyX7UBTYk1JSiu32Pjs/RtXudayXtv7D75P0X/Qio9McnOjaBnyCOLmsczTzEPOS3/TTje8CI5htqEh4SnjgJD2AkeYc+Y8YMUUtp7B9VNfLAAw/Iscce6/GdaTrOrIA3Aobk7UsnSQFAREtS0Au9/D6TRD+aTaAXegFGghTQjwGYh6KNobLqlTgYYSkNS2lILJw3YoAR/UlLJ/C79957Zc6cOfLaa68ZexuptcZhVSOAEX3tyzoBArjCA02d8ajOxt87/h5Qqe9zsK9oSUqZ9GIpDX7VHh1lsns20c2G3ScORvgqDWCEQBkw4k+3dGxCZwJUVSF/+tOfZOLEiaI2VzvyyCNFbfjc19cnGzZskBNOOKFya8CIfpICGImWpKAXelEB0djbWx1/D3hzNC6TXnyVJhsJIi8OeHFQxjgaMMJSGmPkJ5W46l6rLIkFFSP6yblO4PehD31IPvWpT8n5558vM2fOlBtvvFHa2trks5/9rPzwhz+Uo446CjDim8t1xnZZxiNv9JMdj/j7ciauvNnUi5nwq/EAKmAE+6JipBrK6MRyOnE083bteTtxMMJSGipGdAZvWQIGwEh6iZgNRtxVIu6ppIykmzc8vOHB7vV9TlnmIYCgvk2QWESDGWnoxVIawAhgBDASHs0l+5EM//yYOBgJepA0HCdvLHCceXCcgJH0AlLAyNuGuDqfN2bzaDaPds/NOvCaebv1CSJxDnFOHuIc5qH04pxaySFgN5qPRi/08o+noDinbWBgYChs4O3cuVPGjBlTc1yqzQ/VJoi1fpIOsGiXvhNWR6JX6/RSYOSSSy6RdevWhQ4RnSSFfqx26GpZzTe/+U05/vjjA7XF7ltn90kGyvQj/ege4MQTjhrEX44W+An8BH4iOMzET+An/JZB3mEq0hQwsm3bNmNjRBwUDqomLSsJsAGMmFaQxsQMGEm2YoTEgsSCeZt5m3kbv2rbQBrzto59qaU0/jzCfV6r2sWLYv0KLuIJ4om8xhOJL6XhqzTsMaJLIsuwFp6lNPqTQ9Q3wSylSTaAL8N4TLKSBb30x7Y6Er3QK81AGfsqjn2x+ao+gMDui2P3LJ3Mht0DRlijb3gVHZgRNXGt92agDA4dMKI/aUW1L8AIYMT2Mfgvx9uWwa8CuNLzq8zb+NVW+1XAiF5MDnB2vJVODIBe6OWf3wKX0gwNDYXuMRInwOKrNFSM4KDMoacGHGAkvQAeMEIA3+oAnjc8BPC2DUYFuwAI/Bf+q3oUqLyDr9LgV/Gr1WNDJ7diHooGf5oCRoImezqq8Y4K0lVnkEBIo2mftF6AEcCIf+zGAc74VYAz/t4BzlSMpOdXATYAG4BNMLABhANsADbFBzaJL6UhgCeAJ4CnYsTvB3RsIipApWKEAJ4AngA+LJHX8TlJg3CADcAGEB48IhmPgN1mxIWAXeLCRuPCxMEIS2kAI0yAgJFmTICAESbARifAoCAK/0UA3wz/RQCP/8J/BYNdltJQmUFlRvErM7IafyUORvgqDWCExAIw0ozEAjBCYkFiQcUIFSOjajKWqJV4ABv8aqv9KpuvAkYAI4CRWnNRmkvSASN8lcawPR2YQYDlDFNdvdhjxNRMVy917PDhw2vG5va1ACME8K0O4Flzrje2VT+lGchk9c0T7Qp35cQT0eOJKPNjngEXYAS/ChgBjLQMjPT19YV+laa3t1c6Oztr+tf+/n7p6OioHPPcc8/J+PHjPefoToD+a4XdOE67gq5FuxxVdLRHr+h6/e53v5PLL79c1qxZEzqOdLRXJ2P3poS2XmeccYZcf/31cvzxxwdqi15eveoFyuiFXm4bwd9H9/c6iSv+3tQV+8K+guYkNQ+pMeLPI9zH6owh7Av7CrOvqHkt+WM0DpB3vRKvGGlEEJ23yur6vHkyVUavaAFWK/SiYkTfVnUDGSpGsm/3OgliK8Yj7UpvPNYDb8zb+toT5zjWhJ/A3/t9i45NRI0n8F9UoNo2gH05o6GM8zZgJELpPo4TxxnVcQJG9JOBqIEMS2kYj1HHI2AkvfHI/Mh4ZDxWj4IyJhZBvkAn2QQIAgT9thM1LmQeYh5qdB5KHIzwVRo2X2UCdN7wAEbSS8QAI0yAjU6ABPDhYSQBabQkBb3QK2g0AUb0YwAbjPBVGirC7bGEX8WvNtuvJg5G+CoNYAQwAhjxOzIdm4g6AQJGACOAEd5Qh6EdHZ/DG+poQTd6oVcz3uiz+SpgBDBSPbPpzGlR42gqbKrjaMAIS2mMccGAc9xDkm94qBjRf1sU1aEDRgAjgBHACGCEz/UCbIoFbAAjejE5dl8su+crd9mw+8TBCEtpqBjRgSxlceiAEcCIP3FLErypa+t+3pg3A4AkQBIgCZAESMp6/MVSmmwkiEG+gvjeVCXqizzir/zEX4mDkaDOx4CiUU30Ko5egBHACGAkOCQgwCLA8luGjk0wPxZnfgTspjc/kojlJxEDQIRbK/4efx9kHWm+YASM8MbVsLlGA9If/vCHFdt96623ZK+99qo3L8srr7wi+++/f83jdK41ODhoXKO9vb3ha6kLJNmubdu2SVdXl2zevDm0bTraZ/0NTytKAI899liZN2+eHHrooYHaJtmPWbWvuO06//zzqzRLc6Ih8CPww770k2D8fbRkAL3Qy+9hSaij2QR6oVezAURW48LEwQhLacq3lObaa6+VVatWybRp0ww7V6CiHqRQx/X19cnee+9dE2boXGtoaMi4RltbW8PXSrpdr7/+unz4wx+WBQsWAEZGJVvCvHz5clm3bl2oDZXBvuLY/S233CJ//OMfZdy4cR6bJHElcXUbBIEygTKBcnhIwQsNU5s0/ARLafReVgIEo/lo9EIvHYDa1tPTY2aVAT+7d++W0aNHG79RyaedeLoT0YGBARkxYkTl7C1btshRRx3luZruG33/tZJsV9C1aJcDFHS0D9PrxhtvNOS96KKLjP/rXEsdF8e+6Mdo4xG90Ms/HmfMmCE/+9nPZMyYMR7zYDyacuC/TB2YH5OZH/0+GPvCvuyYWv1fxdU6NlGm8bh9+3Yjj9DNO4hziHN0xhB5hzNS0Ct8Hkq8YoTP9ZazYkSZ2BVXXGFYGm9SzAGXxpuUVixZCQOU9r9TaWAqkRe7P/LII+W+++6jYiTEsPPSj2HjkvGYr/FIPw6vOcUwHssXT/BVmvzEE/gv/JeOj85TPpQ4GGEpDWBEZ5AoZ0oATwDvnlTz5DiDgoG82D1ghEBGx1YZj87XO1lRAAAgAElEQVQoRy9HC+Zt5u20522W0gBGbBtjHmIeCoq305yHEgcjQQ+AYRfbsNUeI1SMVFs+dl9su/f3uE7ylAUgCBgBjOjYKv4L/9XsgDTPwJk35/hV/CoANa9xIf7L8V+AEb5KY4yHRhw6YCTYpZBYkFhkMbEAjBDAN+LvCfzw9yzp1IuZsgDCSXjw9/h7gA3ztv68nTgYYSkNS2l0nDABQzRogF7o5XfrccEbYIRAWcdHx7UvEjHsC/siEWskEWMpDeDNth/moWixL3o1rlfiYITNVwEjOkERiX60wYte6AUYCUu59YJIAoZoYwi90CuLFW+At+KDNzZf1ZvTiAuj+Wj0Qi+dOBowwlIaw050YEZYoMxSGv0SraAjdbTHoePQdRy6jn1RMVL8xIKlDnpzGn4Vv5qUXwXYJOdXASP4LypGqj2KTq7AC41oc1qQXomDEZbSUDGiM3gJSKMNXvRCr6QCeMBIcgE8AIIAngCeAD68lo2v79naRIkLWUqDX8Wv4ldb5Vfb+vr6hsJu3tvbK52dnbXaJv39/dLR0VHzmMHBQeP37e3tDV9LXYB2mTLqaN8Mva677jqjPZdeemmm2uU3tqzoRbuC3QB+wtFFx1bj6nXcccfJ6tWrxZ/U41ez5VfxE/gJ4q/sxDmMR8Yj45HxaI+CuPEX+Xb2OUDiFSNBnU5pj6OKDjXPm14spQl2dXnrR/9T6NiqOifN74kHKUu7TFXi2hcVI1SM6IyhuPYVFvjhJ0xldLTHr0aLmdALvfx+B/8VzSbQC72C5u4yztuJgxGW0rCUhsCvscSVxILEVWcMxQ1kACPYV5r2hf/CvrAvZxSUMbFo9IUGS2kAqLYNxY1zmIeYh+LOQ4mDEb5KAxjRMUbe8ESj0+iFXkm9EQOMEDDo+GgC0mg+B73QizeuYelotESfzVej6cVeV+gFSKr2PXHjHMAIX6XRLu/lqzQEfgR+yQR+rQxkACOAkbgBQ6Nvgltp97xBxO6x+3xUsgBGSPRJ9JNL9Jm3w+N2vkrj04Y3PMkk+uwxEjzosK9k7Muvrk5wS4VNuPaAERJEnTGE/8J/AcLzD8LzCARZSgMYAYwARsK9b7p7GyZeMRL0IARYxQ6wACOAEd4E5yeQAYwARgAj+Xhzjl/Nj1/NI4DAvrAvAAQAolUAIquVLIARltIYttlIoAwYAYwQYOmNoSxUsgBGACON+HsquPD3+Pv8+HuADf4efw8IZ97Wn7cTByN8lYbNV3WccBYSRAIGAgYdWy1axRtgBLsvo93j77F77D4fCSJLaQBvVLJQydKqSpa2gYGBobCb79y5U8aMGVOrbdLf3y8dHR2VY37zm9/Iqaee6jkn6cQiTruascSnrO36+te/bsh7+eWXa1efqAPLqldccotepnI6wS325ViZX69jjjlG1q5dK/63vtgX9uX2Tczbjhr+OId4IlpciF7oFWXefvLJJ6vyCLcNMR4dNZi3mbeZt4MxRVw/ARhJcClNWR0UYCR4UJJYkFgEWUar/QRgJJk3563uxyRfaJC4krhGSVyjvjDDvrCvKPYFGOEFkO0ziKOJo5sdR7OUJkEw0tPTU/UWNk51QNKOII123X333bJjxw45//zzxb3HyM0332xocNZZZ4XF7ZV/T6NdtW6qOzHTrmgEHr3ypRdLaZIBI9h9vuw+bG6gH+nHNN+4Yl/R7YulNPpgBPuKbl/skYR91QJviYORZrwZwBG03hHMnj1b1qxZI8cff7wcffTRRoO6u7vlkUceEfW7rq4uwMjbbxsaDB9OIqYDpfIABIsA3gAjjEfGozOSiSdaH08Uwa8C3vCr+FX8apyX4eoc5qHszEOAERJXwxqjOvTnn39epkyZYpynEn/1n1rPNXLkSNmyZYscdthhgBHASMUGotoXgfIbMmrUqJpjKC5IAowQwDMeCeAJ4IPda1y/ChjBr+JX8av41fz71cTBCF+lKc9XaRYuXCg33XSTZxRceeWVov6rl9RBSB3ZdCZT9EIv/3QTN4AHjBDA6/icuPZFgoh9YV8kiI0kiCyl0XtZSVxIXJhUXMi87czbiYOR+++/X0477TSPxgRY0QZvXvRSe4wcccQRRtWI+lHVIs8884zsv//+gBERyUs/hjlEneCWiTna2M6CXoAREledsY3/ija20Qu9guZSSuRNVXR8jj0/PvHEE1V5hFtbnWsxHhmPjMew6D7aeCzbniyAEZbSaE9aQRPNhRdeKMuWLTOuoSpFli5dGmkCLNuAC3JTOpN8FhJqiHIxEmrASDH6kfFIP+rMHSSIJIh5SxABIySuts3iv/BfzfZfiYMRltKUZymNMlZVNXL44YfLnj17RPW9Ah06wRqJfjRnh17o5Z8c4gYMgBESah0fHde+ADbYF/bljAIqRqJXjLCUBjACGKmeSfGrzfGriYORoKCIACtaUpc3vebMmSOjR4+WW265Rbv6hEQ/mk2gF3oBRsJSbr0gMm9+1f+0OkERfgI/kZSfAHABuHR8Dn41ms9BL/RqdgVE0P10xnZZ44m2vr6+obAJsLe3Vzo7O8OjURHjSyQdHR01j9F1BDrXUjdqdbs2PHuPPPnCJnnpjRc9zz00NCRtbW01tZChIZG6x1iXqHMprWuJCO2y9NTRPgG9Dhh1sLzzkONl2vgPGjeu97nevNh9Hv3E4F798si2++XPLz0pb75t7oXjG7SlG49vDwxI+/DhVb6qjH5i+LAR8o79D5Pjxk+XwzuPMUyD8WiOkKLN23n0X8RfjEfbbhmPzgjW8dHohV5BPr/V+SPzUG3grDO20+YAiVeMFHkpzStv9Mr/PHyT7DeqUyZ2Hi0H7DOmNgTht6VU4KXXd8q23sfllb5e+bupn5XOfWvbCeQ2WiKmq9e63/9CNj6/To4c9155xwFHSMeIvUtpjzx0uAJvD74lPa88I1tf2CRTDjlWzjh6LksBLbl0Ewvd8ciSAlNY9ErH32NfxbEvltLgJ6ICQfwqftUf6enYRFCckzgYKfJXaf7rN1+TQ/Y/TCYffCy5BgrUVeDpFzfLCy8/Ixe8/0s1j9UZvOoCBH76gd8zvU/I7Rv/S95/5N/KPiP3q9tXHIACG566Q44ZN1WOH3cqX9WKUDGC/yIgTSogDfJC2Ff57IvNVwEjgJFqb6jjC3mh4egWVy/AiMZSByXu0y/9Xn777K/kvYd/lAwCBbQVeHjrL2XaYTPl3e94b+g5OoMXMBLN2d2y4f/I2L86XMYfMEW7rziw3Ars7n9ZfvXESln4gaWAEcCIZzDo+GgC0mg+Gr3QK2jGUS+AACOAEcAIYKRWRJrmi+LEwUhRl9LctWWF7NvRKeMPfGe5sweePpIC2//ypOzu75VzT7wAMDJqVE3tkgqU33q7X268919l9gnhmkfqRA4ujQLrn1wlpx1xtkwZ9+66z5zmxMyb83D5k/IT9h3oR1MJHfgDoI8GM9Arnl4spWE8AkYAI4UBI0EPUoRA5rbHbpLDDzlBDtyn9ud460bTHFAqBf7yeo88/cJj8r+mfxEw0iQw8lLfi7LiwW/Jh475WKlsjYdtXIFHn10n7zlkmhw/6ZS6FyOhJqF2G0kR4pxRdXw0iX68RH/s2Npxow6Uwr6iaY9e6BU0iTNvM2/Xm7cTrxgBjNSNpzmgRAoARvSdcFKBDGCkRAMs4Ufd+MxaOXbsewEjLKXxWBaJqyMHiYX+nAZIipacoxd6+af0pOJC+7r4L/xX08FIUZfSUDGScAZSkssBRvSdcFITIGCkJIMrhccEjDiiJjUeCUi9hqoDWUgQSRDLnCCylIalNLb9Mw9F84Xo1bheiVeMFPWrNICRFLKQElwSMAIYKYGZF+YRASOAkSBj1oEZBKSNB6RxtQckRdM+63qx+SpgBDBS7Q2ZhxxN0qz8AYxofpUGMFKY3KepDwIYAYw01eC4WUMKAEYAI3GTc8BItOQcvdAraKzxVRr9mCnrgIu9dQBceQRcbT09PUNhkeTu3btl9OjRxq+Hhoakra2t8mf1B/X3gYEBGTFiROUSu3btkoMOOshzycHBQePv7e3tNYNW/7WSbFfQtaK06+6nl8uRE6ax+WpDaUf5TlZg5Intv5W/PvL80IfPst27x3aWxmOtdr365l/k7qdWyKx3f7x8BscTN6TAI933yOTRx8g7Dz6u7nXizI+NzkN5HI/2M6OXqQT+3tQhSvyF3ZdLr/7+fiOP0M078KvR8jT0Qi/mofB5KPGKkaABV4Q3A1SM1M0TOCBAASpGTFGaWQLIHiMMxbgKUDHiKFeEeZuvrIjQj45NN3Mesu+aZsl3kJ/TeUZ1Hu3Sj03QK9oYQi/08vumPM1DgBGW0sTNIThPQwHAiH7wkZTjBIxoGCaHBCoAGAGMxE02k/JfJNTeHiDRN/XAvqIlm+iFXkG+HCCoH5OXFXAlDkb4Kk2+M47HbniPLPiG/Qynyzce/aacNS7fz9TK1gNG9J1wUoFM08DIjjvk8yeukTPcY8T4t+fk/J7PyITbPy+n/dM91eZ39tfl9tlrZE7I7+7//vvkwX/8oFy2ynvqRXf8Xj57UpA175I7fMd7jn3ke/Lus26sOlEdM/fP4W28//tniXdRpMiu2z8vS2WRfHOO/zdpjbJN8t2xP5AJTfJDgBHACGCk9lgmsdCf08qaWMQdQ7ZefJVGr8oW+4oGf9ALvfy+KSjvSByM8FWatBKE9K9rQJHHvy6VhMhIqP4IHGlAesCIfhBZNDByQsVuTHCx/XNBYCPod+a/rZl9nwMgjLEosrznM+JcV93AgiJHL5c/XHy8eUc/sAk9123YtdpoH6eOWSqypImwNAg+NTAe650KGAGMxE3qkvJf9v0BEPpzBwlPsRIevkoDGLEtGr8abWyjV+N6AUZYShOcTFm2ZcASUUmXyHfHLhDPe+ezvy43HX25bDnNTvjU290H5X1W8qbeLlfemF8Wfo2gN9P1Epi8/B4woh/cJuXQs1IxkigYkZDKCQU9vjPegZmucfugPS4TAyOb5Lv/uF3mfn+CdI39gchlIjd+4xgT1hgA43JZY9z/IgvgWLBl9tfl8X8yf+euZHH7hzP+w4ZA5nOa1z5MFp79n7JMVc6c7QK2KQ5+wAhgBDBSe4ABbPTnNIBNtCTF1gswAhgBjFT7YZ1lhUnF0WUG9ImDEZbSpBi1p3npsOTJn3ipBGixyCKrzF6Bk0oCZiRvFhjxnOd7G+27RpqP1eprA0b0g8ikHHpzwYgNA9yWZoMB+9/Sqxgx4EL3p51qkSCDD1xK418mp1Exoq5z//sqkPRxH8ywl7s4bRpvLvERC2q4fYzH3yi/sUDEWCpk/rlybSpGKj2qExSRiMVLxPisJIkYiVh2EjGW0jAeGY/ZGY9lmx8TByNBcXlSCU8rCVbhv0oTE4x4EzMHjATur2BUjRxvlvq74Eqr4UWa9weMFB2MhO8x0mjFiM4eI34w4tkjyB5vCVWMOBDUDTLspTt+QKTg0LnynGcJkVP18r4NXqCjrv3Dyapq5DkXJAlYFpTmYBURKkaoGKFihIoRpcDw4cNrCgGoNOUpQnzP16voR/dg1xnb2H20lxB50gswojkBFh6MhLyZdZbSuPYv8EANM0lyltiYb8sNMBL2Jhsw4gm4dJwwb4L1nXBzK0bSAyOePUbCQvSQpTQeYJIIGHEvkwsCI+aGs0H7nzh7qwBGivrigMSCxILEIthJs/RI/+UIcY5+nNPKF8X4e/x9kf19W19f31BYzN3b2yudnZ01qXl/f790dHRUjnnuuedk/PjxnnMGBweNv7e3t0e6VpLtCrpWlHb9/I//KVPGTZUD9xmb8jvL1l1ea/PVmlDDt5SmsnGrbzPJkoGRp3ZslI9NvTC0Y/1jKEt27x7beWnXy2/skpWbvi8fOuZj6Q6mOl+labRiRAuMBG2+6v+3JMCIZ8z6wIixhM5Z/mJAmTvPkMrXdeyNYSMspTGX1bSiYuReOarzRHn3+Gl1bSfO/NjoPJTH8Wg/M3qZSuDvTR2ixF/Yfbn0UmPEn0e4fafOGMK+HMXQy9GCeYh5yO1LgvxE4hUjfJWmbjyd6QM8G6ZKwOd6dcGI+l5G1earYVUnmZakocaxlMaUT6cqJqlSu1JVjFjW6f3MtojYy2jU70M+1+s5xoIpwV/O8X+m1w9G/MtpvJuvrpHTZc0q87PFepuv2vuNqDOsijQ2X9UaQ0ox3lDr+xz0cqY3HR+NXujlD4iSmrft6yr/xearejET45Hx2IzxyB4jLpXjBFiAkYbyaE4umAKAEf0kJakAq2lgpGC2mvzjBHx2OPmbJHpF9hhx5ExqPLoTnrIFWEHGCYAwVcG+oiV1ZdILMAIYsUdHmeye+TEbdp94xQhfpUk0TudiOVcAMAIYybkJN9B8wIhOEkzgR4IYNMjivJgKug72hX3lzb74Kk02EkTAbnj4g18trl9NHIwUdWIu/OarDaQ/nBquAGAEMML4yI8CVIxQMRI3GSBQLm6gHNcm1HkALv0YAL2ijSH0Qi+/b2IeimYTQXoBRvgqTX6ylhy2FDCiHxQl5dBZSpPDgZKRJgNGACNxk+Ck/Jd9fxJq/bmDBDFaMoBe6EVCHR50UOnpaFPGeShxMMJSmoxE+DQjEwoARvSD26QSC8BIJkw/l40AjABGACO1h24ZA+W4NgGAiAcgWErDUhrbcpKKCwHOXi+mA3/K6r8SByNsvprLfIBGp6QAYAQwkpJpcdkUFACMAEbiJsEE8NGSYPRCr6Cxxldp9GOmsiaucX00ekXzOWXVq627u3vosMMOM9R65plnRFV8qB/1byNHjhS1S67/3ydNmhR4vPp3BUbU/93Xsb9Hvn37ds+/B11H/VtYe+zjf//734v6FrXdzqDrqHtOmTIltJ3qF93d3fLnP/+55nXUtQ855BBhj5EUspASXNINRtzjyG3nTz31lDz33HM17TDuePSPa3XfCRMmGPdyj0edcRfmBxoZj+77usdjrfaMGTNGRo0aFeqXNv/pUVn77G1yxnELSmBhPGKSCigwMn6vI2TYq/vEGo9hdlvLnqPMj8oP1Js3GxmP7uvrzI/q+HrjMUr8oN5ivfDCC3XjhEMPPVQmT55cc35vpl9VOiTRj2796UczzqQfTR3KNB7VV2n8eUStvCMof2E8mnmc0g2/6syb+FX8ar04p21gYGAoLLDcuXOnEfTU+unv75eOjo7KIdu2bZOJEyd6Tkn6zUCcdgU9Q5R2rdz8XTli7Ily4D5jk4zDuVbBFVBgZGvPo7Lg5M+HPqluSVsr7F4BiHo/WWvXS3275NZHbpIPHfOxek3n9yjgUUCBkWMOnirHHfq+uspkze7tBtMuUwn8qqlDlDgnj/4eu/e6qiLYvVpK488j3E/pzzsaje+xe/wE9hUc8pQxnkgcjBTVQa364w9l3IFT5JD9Dq0bMHMACtgKvPDqn2XHX56S8076J8CIC6Cm6Sd2v/mK/GjD9XLGe/4eQ0SBSAo8/PRqmfqO98vR40+se14ZA4YgUYqQiEV9AZSm/yLRL16ij30BKm2rBlQ64xvA5WhBPJGdFxqJ7zHSjIChFZt/bXzuV7Lj1W1yzPjpdQNmDkABW4E/bH9A3rH/oXLqlDMbBiOtsHudNylZbNe31i6S9x7+EdlvVCfGiALaCty16b/kU++7XA7av3alpLpgFu2edjldrQts6MdoASl6oZfboSad6GNf2Bf2FRyy6MxpjMdoMUBTPtdb1K/S7Bk2IN9et0hmHjlX9t/7IO1AmwPLq8ArfbvkV1u65MJZS2WfkfsBRuosy0nSoW94+h7ZsmOTnDzlo+U1QJ48kgJbnn9Y2tuG5CNHftzYw6beDwE8ATwBPAE8fuJtQ4Lhw4fXlEInqbPBLl+l0a+wYR5iHmIeSnYeSrxipKhfpVGB8ubtD8o9W1bKcRM/IOP+ytz4jR8UCFJgx8vd8rs//0o+dOTfygmHzkgsYFCbIdf60Qk+kgQQdiCTxXatWP9t2TNsj1Hl1TFibwwVBUIV2PL8Q7LrtefkUzMukT0DQ4CRFPamIIAngCeATzaAD7qaTgyQ5Xmbr9LgJ/AT+Il64Wqa8QRgJCLpfvrFP8raLT+T/rffkH07DvD03Z49e2TYsGE1+3NoaEja2trq9bnW73WvlVS77F16/a0fHBw02tve3m78Pyvt8ovYrHa91v+SdAwfJae962yZ3Hl0om9Ssggg0nRQjQZ+W155WB7svkc69zlERgx3Nom2r6trEzoDUvdaaY/HVtl9RVPrD/W8XBb0Gtzztux67Xk5etxUOfM9H5O92kdqb9qZZbvHT/DG1R6PZQHhjMfiJNTqqzSnnXZa6LSrA3+we0c+9HK0wE8Ux0+kFeckDkaKupTGX1rd+/oL8kpfrwyJ81Gfl156SQ44wAtL/J79rTffkr1G7lUzzxoc3GOBhtqQReda6kJpt+t/fvI/Rns/9nHzKyBZaVcc7RvVq03aZP+9O41EnIk5GxOzGqPPv9RtwMw4NpG38VjvGdfctVY+8KFTpaNjpOfQtP1EvXaFOcU02zWifS85ZN8JMnKEs3RGJ4hUbSXAIsBy2yz+Phv+vlZwpTO26cfW9yNLaQC7gN1qT4b/ag7gShyMBE1KTDStn2jSImvqya699lrjAa+44grj/zqDl8Qimk2gF3r5fWscv3rXXXfJ3Llz5Stf+YpceumlnkuS6JPok+gHp9U6c1qc8VgriWc8Mh4Zj4zHWj6CuJC4MIm4kHnIu0cSYCTiUhoMqHqTLcBIsFUQKEebtNArfb1OOeUUefDBB6Wzs1O2b98uHa5PKJOIkYiRiJGIkYglv5lomi+m/P2lA/FIqKPNteiFXgCI8JlBx+fkKb5PHIyUZSlNkImUNbEAjABGCPyyXyl15513yvz58+WVV16RfffdVxYvXiyXXHJJxXjL6r9ILPBf+K/s+y+ATXmADUtpGI/2eM9TQh3ko3SgAeAtW+Ctra+vz9kkw9ervb29xpvFWj/9/f2et44PPfSQnHzyyZ5TdA3bf62w+8ZpV9C1aJejio72YXpdd911xoXs0nyda6nj6UdTf/QydWA8JjMe/b7Oti+1md3DDz9c+bXy7U8++WTFfzMeGY9u22E8pjse6yX6jEfGY1nH49atW6vyCLcWOjET/gv/FeRj8av41Xp+NfGKkSJ/rrdeIFPWN65UjARbhu7EDFGOBkbQK7pe69atq1SLjB49Wnbv3l1VNVJW/+UfvdhXdPvyb04e5BGxL1MV7Av7iuNzyhRP8FUa/IQ9Rspk91QuZsPuEwcjLKUZW5Of6ARFeXMEgBHACA49Gw49yBKVz1FVfE899ZSoBFb5F1Ut8vLLLxuf1n7hhRdk5MiRfGXFEk/HR6tDSfRJ9Ou9eQobj4Ak/QpBxmP5QBJLabIdT+C/8F/uuU3HR+cpr00cjAQFAnkShEAmnOuE9SNgBDACGMluILNp0yaZPXu2sdTtwgsvlGOOOUZUZZ+qIlF///nPfy4f+MAHSPQBIx5HxrztyFG0wI84J3qcE6fKA4AabQyhF3r5xxnzUDSbQK/G9QKM8FUa7fJewEjjA46AlIC0FZUGe+21l7S3txviv+td7zLAyLhx4zyd0Yp28eaJN09FfvOEv8ff41epLKOyLNgPAJwdXfAT2fETiYMRltKwlEbH2fFmIBpkQS/0SupNCmBkeHi2xh4QFW148xTN56AXegU5FhKe6AkPS2myW4FKfG/aM/6+uP4+cTDC5quAERwnjtMfIOrYBBNNcyYawAhghPHIm7o4PhpAH81Ho1c8vdh8FTBiWw5xYbQxhF6N6wUYYSmNYUWNBMrsMRL8AhoH1biDClJWx1YJSMO1B4wARnTGEP4L/0UFRHhxmc4YYh6KNoZsvQAjejE59hXPvtgTD/uqBd4SByMspaFihICBipE4byNJxKJN8nH1AowARnR8dFz7CkslWVJgKqOjPQlPNF+IXsXSi6U0+AkqRqpnUp25g3k7mi8M0itxMBIUFNFRjXdUlt+cUzFCxQgEPj+BDGAEMEKA5fhsgA3Axj2DE68WO16N89IG8BbNJtALvfzjLE9+ta2np2co7A3P7t27ZfTo0cavh4aGpK2trfJn9Qf194GBARkxYkTYJYx/HxwcNP5vfxUh7GCda6lzaZepYFb0uvHGG432XHTRRZlql9/OsqIX7Qr2APgJ0xWn7VdnzJghP/vZz2TMmDGejsCvZsuv4ifwE8Rf2YlzGI+MR8Yj49EeBcSrzYlXW8EnEq8YYSkNS2l03kYqY+dNnTnk0cvUIU9EOchZ56UfqRihYkTHVhmPzihHL0cL5m3mbff8l4afYCkNcaFtY2nYFxXO2Fct+0ocjPBVGsCIThAJGIkWdKMXevlhTNyAATACGNHx0XHtK+wNDwk1CXXaCTUJTzESHjZfLUY/Mh7pxzwCLsAIX6XRrloIC5TZYyQ4FSCxiAYz0Ks5egFGACOAESog/LOWjk0A6KP5aPSKpxdghIQ6jwl1niuJeaHhxIWJgxGW0lAxQoDF0pA4QTdgJFoQGVcvwAhgRMdHx7UvAizsC/sCvMWJAWyQxFIawAhgpHomxa82x68mDkaCgiICrOYkPK0KSKkYoWKEksn8BDKAERJXAqzmBFi8QQyLSthTyq0M45Hx2AhIIv7KT/zVqjwN+9LP0wAjLKUxrKWRiRkwoj/gCJQJlFu91wJgBDDSiL8nwMLfk4jpxUx2BQR6oRcVEFRAhEe/fIzC1kYnNknbryYORlhKw1KaLBg2AAIA0WoAkdU3A4ARwIiOj6bSs9iVngAuAFdWgQ1LaQBJgCRAUqtAUuJghK/SAEZ0gu60iR9gBDACGDFtwD8eASOAER0fDRgBjATNIvjVYL+aVRCex3ax+SpgBDACGGkZGOnr6xsKu3lvb690dnbWapv09/fLvHnz5LHHHuqaVtoAACAASURBVDOO27NnjwwbNqzmOfyyWAqoIFv9jBo1qlgPxtOgQAEVePnll2W//fbDTxewb3kkFECB7ClwwgknyKpVq0IbpuLojo6Omg0fHBw0ft/e3l43Jq93LXUB3fi+3rXSaNfWrVvl5JNPRq86NpH1ftTJH1thX7RLjNy9nvZlta9EKkbOOeccWbRokZx44onZm5FoUeoK/Nu//Ztxjy9+8Yup34sboAAKNKaA8tO//OUv5ZBDDmnsQpyNAiiAAihQU4FHH31Uli5dKqtXrw49jgouRxpVkcRSGipGbIugctEZG/gJr59IaylgomBk5syZTJElVMC/+WoJJeCRUSA3CoQtpcnNA9BQFEABFMiJAr/61a8AI5ob/KsuZamWadg6STB6RYMG6IVe/mkjCLwBRnIyuWa5mYCRLPcObUMBrwKAESwCBVAABZqjAGCERN9taVRAREvO0Qu9gjx1mgAVMNKcubHQdwGMFLp7ebiCKQAYKViH8jgogAKZVQAwEh2MsJSGihF7QANGACOAkcxObzQsTAHACLaBAvlRADCSn76ipSiAAvlWADASHYzwVRrACGCk2u/pLK8CJDUOkqgYyfecm4nWA0Yy0Q00AgW0FACMaMnEQSiAAijQsAKAEcCI24hIXBtPXIMGpQ40UOeluQSDdoW7yzzZPWCk4WmPCwBGsAEUyI8CgJH89BUtRQEUyLcCgJHoYISlNFSM2KM+Twk1YAQwYiigKJ39uV6+SpPvCTxu6wEjcZXjPBRovgKAkeZrzh1RAAXKqQBgJDoYSesznCSuxUhc6Uf6Mc3Kn7aBgYGhMIl37twpY8aMqTmb9ff3y5w5c+Sqq66SXIKR7Svkml/Pkis/0S3XnNctF9w6X8aWc/6O/dSAkdjScSIKNF0BwEjTJeeGKIACJVVAgZGrr75a7rrrrlAFVBzd0dFRU6Gk35zrxve0y+wW9IoGuNALvdwOLU/+q2VgZP3VbTJjsVu2c2X5ti6ZP6HZs2ePrDhvnCy4TWTp+iG58pQE7r99hcyduEBWVi61VB4YulKmJ3DpLF4CMJLFXqFNKBCsAGAEy0ABFECB5igAGImeIKqlNBMnTgQkjRpV10gBENHtS+eFP0CwvECwZXuMKDCy9gwbRCg4sVDkhlaAkbp+J+IB6llulsm3FheE+AUBjEQ0EQ5HgRYqABhpofjcGgVQoFQKsJQmWuKqSuT5Kg17jNhOIulKgzSXYAQ5NjaFNVXJUz9mEIysl2varpfJVvWIUVkiD8jQVZO98ERVZVwssuzWWbL2vHHSfbEFWSr/Pl/GbrhG2m6YLDs8y2NcEGa7+/fqvjNEAqpGen48V8Y9dYkMXSXGMRtX7JCuT4wVb9WLVRWi7v8DkbmbFxhVKCJOJYxznekiRlVJl8xVz+lphxjXdaCR2a5FhmmZ15r167kybr5Tj6J+4692Me41f6Xz73YVyxKlpapdqb6uUa3j08zTFk8ljFMFc+21/yTr/vU7ssb2CsY9VH+NkwXHOn82+miCWU0z1dC5dhuWH7tAFqiqonnLnT5U7ZtuqhH03KWKuHhYFIihAGAkhmicggIogAIxFACMAEbcZpOnBJFEP3zA04+ONjrwJ096ZRuMKGCgkuBKou2qKkkYjHRbS3uCltPYQGPHlOtloSwzoIgCC+s3TJfpxtIbczlOdeJvgYbpYiylmVwBLBY0uM2CJqFgxHVddZ9a0MI3fm0wcq4FcdS5c2/YKCuPVYDHvH8FJrmvG3oPL7ByQx4DjKwVWb3mP8w2rpllwRcb8uyQyTeY95u1xoY+NZ7Ngh9mX5jHdc2xYNSG9TL9FHNRkgc0xQhYOAUFyqgAYKSMvc4zowAKtEIBwEh0MMJXaagYscdqnhJqQFIxQFKGwcgykYsXisyZKgueMhNtVb1w/RQzQTYqLlwVI2Z1hvVjVxj4qgvMygNVYWIBFhtI3CCy8GKRuccukO7K8h7nclWQwXUrd9WIkcirigijXfYmrk6FilHpoSpPzlgrbWsmy/LNXebyIRsAua5rQgF3RYX9S6cCxVtZ4jVIExpMlaWbJxsbynZfPVe6p9hampUvTt2FOtcFaVwVGeo3lefy7Jti/MYAPvd96eOy/JED5PcBYEQdVaWRAZNqPJsPFFUBEHe/VipgWhHycE8UyJ8CgJH89RktRgEUyKcCgJHoYISv0gBGACPV/q5olRlZBUnZBSMrrCTegAhWBYJ/U9MK6NBbSmOClQdk7u3XO0DihsmilmwoIOJUMwRBhkvkAZnhBTMTF4gYFRnirRipCUbmWkDEAj82GHEt+XGAh7dKw29E9cGIavP10v3pS6R74lqZtV5khqGlAiPOciXPdcMqRowlMN1yScAmstf+Px+R5X+ZJr//yVfrVIyoyhG76qfGs/na4IARq9JGzKU1UqnAKeq2tvkMBGl1thUAjGS7f2gdCqBAcRQAjABG3NZMBYSjBom+owV7n2THT7QAjJhLUKSypEKJ4d581a4ksPaw8C3NqJhRjKU0gWCkslTHrEhx9vZwGaxnj5G1MkvBAQPSWKDAAjbmvhnhS0SMRH7+SjGXtyiY4qtcsapMnHZYX8wx9umYbkIHa1mOsUtISHsNRa02G8t/bhdzCU0FMrn3//Bdt+ZSGmd/FeP6t881AMVXzniPvHTSAvnJ167wghFjv5XJ0uVeuqMAi+vfzD1IAtowfaP1lSL3UhoXgLJ0rpxfnDiKJ0GBVBUAjKQqLxdHARRAgYoCgJHoCQ9LaagYsQcQIAmQFDSdpAmSWgBG7M/juj9hWw1G7A1O/XtWRAYj7mUhQUtpKgl4OGhwL+VQfzb3GTGTdGMJz7zlRtVJl3uZT2XZiW/z1flTrU/3hm0CW3/zVfuTxjpgZOjT3c5mp+Le/yOZzVel6rPLZg8tXe+uDvHCIm9FjHdj2coGsNM3yrnzVspKS197A117WZOx9EdVFd3u31yXiAwFUKCWAoAR7AMFUAAFmqMAYCQ6GOGrNIARwEi1f6LCxlWw0NMjaS25awEYac5kxF2ao4CCHF/e8VX50ESRK664wripghc3T+6SK429RGL8+CpjYlyBU1AABUIUAIxgGiiAAijQHAUAI4ARt6VRAeGoQaLfnEQ/yNPpaG/kcykCiKy2q62vr28obHro7e2Vzs7OmrNHf3+/zJs3TxYvXiwzZ85szkzDXTKjAGAkM11BQ1BASwHAiJZMHIQCKIACDSugwMiSJUtk1apVoddScXRHR0fNe+km1DrXUjfSje9b0S71DOPHj0evOjaR9X7UyR9bYV+0S6QIfiKtfqRipOFpjwtce+21hgh2xQiKoAAKZFcBwEh2+4aWoQAKFEsBKkbM/uQNtamDLuBCL/Tye0Idm8C+HNXi6gUYKdYc3JKnAYy0RHZuigKxFACMxJKNk1AABVAgsgKAEcCI22hIXBtPXIMGoU4SrM4r49IQ9Ap320HjETASeZrjBL8CgBFsAgXyowBgJD99RUtRAAXyrQBgJDoY4as0VNjYox6QBEgKmgHSBFyAkXzPuZloPWAkE91AI1BASwHAiJZMHIQCKIACDSsAGIkORvgqDWAEMFLtenSqYgBJjYMkwEjD0x4XAIxgAyiQHwUAI/npK1qKAiiQbwUAI4ARtwWTuDaeuAZ5BB1ooM5Ls9KAdoX76jzZPWAk33NuJloPGMlEN9AIFNBSADCiJRMHoQAKoEDDCgBGooMRltJQMWIPvDwl1IARwIihgKJ055xzjixatIjP9TY8hebzAoCRfPYbrS6nAoCRcvY7T40CKNB8BQAj0cHI2LFja3aUTnUACbUjIXo5WlAxwnh0Oxc2X23+nFiKOwJGStHNPGRBFACMFKQjeQwUQIHMKwAYIRGrl4hRaVCMSgP6sRj9yFKazE+r2W8gYCT7fUQLUcBWADCCLaAACqBAcxQAjEQHIyylYSmNPTqp/HH8FJU/jhZpVv609fT0DIVND7t375bRo0cbvx4aGpK2trbKn9Uf1N8HBgbkk5/8pHzlK19hKU1z5tnM3QUwkrkuoUEoEKoAYATjQAEUQIHmKKDAyJe//GX5yU9+UjOOHjFiRM0GDQ4OGr9vb2+veZyKyetdS11AN76vd6002rV9+3Y56qij0KuOTWS9H3Xyx1bYF+0SI3evp31Z7YuKkebMjYW7y9133y07duyQ888/X9xg5Oabb5ZJkybJ6aefXrhn5oFQoAgKAEaK0Is8AwqgQB4UoGLE7CWdt93qOPUmmM/1RtOLPVnQy/aFVNg4s4KOz2GPkTzMojlp4+zZs2XNmjVy/PHHy9FHH220uru7Wx555BE5++yz5dZbb83Jk9BMFCiXAoCRcvU3T4sCKNA6BQAj0cEIS2lI9En0q31W3EQ/yPvpXMsGlWUDb1SMtG6+zPWdn3/+eZkyZYrxFmD48OHGf/39/TJy5Eh55plnpN5AyvXD03gUyLECgJEcdx5NRwEUyJUCgJHoYKRe/KiT1PHmvPE35yTU4a4G+yqufQFGcjXFZquxCxculJtuusnTqCuvvFKWLl2arYbSGhRAgYoCgBGMAQVQAAWaowBgBDDitjQS6uIm1ICkYoAkwEhz5sZC3kXtMXLEEUcYVSPqh2qRQnYzD1UwBQAjBetQHgcFUCCzCgBGooMRltKwlMYe0IAkQFKQc0/1qzRD6nMzIT+6Nz7nnHNk0aJFfJUms1Nzeg278MILZdmyZcYNqBZJT2eujAJJKQAYSUpJroMCKIACtRUAjEQHI2y+ChgBjFT7FZaQOZro8olRo0bVdNBsvsoMnrgCqmrk8MMPlz179sizzz7L3iKJK8wFUSBZBQAjyerJ1VAABVAgTAHACGDEbRtUQDhqkOg3J9EP8k062qvz0gQQWW0XS2mYzxtWYM6cOaK+C37LLbc0fC0ugAIokK4CgJF09eXqKIACKGArABiJDkZYSkPFiD1+AEmApKDZJE1g09bX1xe6lKa3t1c6OztrznDqSyTz5s2TxYsXZ24pzUc+8hF59NFHmaFRoDAKnHjiibJ69erCPI/9IE8++aTMmDGjcM+VxQd66623ZMSIEdLW1pbF5hWqTd/+9rflYx/7WG6fSSV1c+fOzW37aTgKBCnQ1dXVtHhVjaElS5bIqlWrQjtDxdEdHR01O2twcND4fXt7e92YvN611AV04/t616JdTnfQj44W2JephY5NMB6jjaG09Sp0xYgCI2rvE5VM8oMCeVdAQT71xZ+igpFzzz1XHnjggbx3E+1HAUMBtf/S7Nmzcw9GlM9RiSQ/KFAEBRToa+aeeFSMmFZD6b6pAxUQjhfRsQn0Qq+geSfVipEib75qg5GZM2cWYT7nGUqugE6AlVeJVMWIAiObN2/O6yPQbhTwKPCpT32qMGCkiDAWcy2nAs2OC3XmbRJExxZVwsNSGkCSbRGAEcAIYCTBubrZE2CCTedSKFClgE6AlVfZACN57TnaHaYAYATbQIHsKdDsuFBn3gaMeMEIX6UBjABGqn0nfsLrJ8aOHVtzgomrVymW0lAxkr3ghBZFV0AnwIp+1WycARjJRj/QiuQUAIwkpyVXQoGkFACMmEqmWYoe1Fc6SYrdLsAIYAQwAhip5fPT9F+AkaRmW66DAikrABhJWWAujwIJKgAYSVBMLoUCCSkAGMk+GGEpDWAEMAIYAYwkNOm5L9PsCTCFR+CSKFBRADCCMaBAfhQAjOSnr2hpeRRodlyoM2/rVFOw14Jjo+jlaJHmm/Mgr6CjvTqPdpnqoZepQ578FxUj5YkHeNKcK6ATYOX1EVlKk9eeo91hCgBGsA0UyJ4CgBGzT0hcSVzdozNPiSvAJtyv0o+NA1TASPbmbVqEAoEKAEYwDBTIjwKAkfz0FS0tjwKAkeyDEZbSUGlgeyQS/cYTfUBSNJDUNjAwMBR2ys6dO2XMmDE1Z8z+/n6ZM2eOXHXVVZK1TU6bPQGWJ7TgSVuhAGCkFapzTxSIpwBgJJ5unIUCaSrQ7LhQzdtXX3213HXXXaGPpeLojo6Omo+ddIKoG9+3ol2qgvTUU09Fr1Gj6g6FLPejTv7YCvuiXfrgrYz2BRip63Y4AAWyoQBgJBv9QCtQQEcBwIiOShyDAs1VADBi6p3lhAcwQuJqe4UyAUGATTbsnqU0zZ2TuRsKxFYAMBJbOk5EgaYrABhpuuTcEAXqKtAKMLJ06VJZvXp1aNt0NmhMOkHM8h4jLKXRTxCz3I9jx46tOR6xe0ce+tHUQscm1HFp6gUYqTuNcgAKZEMBwEg2+oFWoICOAoARHZU4BgWaqwBgxNQ7zcQiqEezkPDQrvCxVibwBrDJBoDI6ngEjDR3TuZuKBBbAcBIbOk4EQWargBgpOmSc0MUqKsAYAQw4jYSgI2pBmDEsQodm0Cv4uoFGKk7jXIACmRDAcBINvqBVqCAjgKAER2VOAYFmqsAYCT7YISlNLzRt70CAKK4ACLI8+tAKXVemhVvgJHmzsncDQViKwAYiS0dJ6JA0xUAjDRdcm6IAnUVAIzEByP9A33y5Aub5eU3dolIm3GhPXv2GP8fNmxYTe3fHhiQ4SNG1O2f3btfk127dslhh00OPVbnWmm0a/TofRt+xiK0a/Te+8vkg46Ug0aPC9UjzcQ1qwk17QofHnkCXICRum6aA1AgGwoARrLRD7QCBXQUAIzoqMQxKNBcBQAj8cDIA1tXy6//9AuZcOA7Ze+R+1XASHN7j7tlQYGBt/ul55Vn5NDOd8rfHP+/ZFhbe1WzACOmJFmogADYRAM2gJEseBnagAIaCgBGNETiEBTIiAKAkYx0BM1AAZcCgJHoYOS+J1bJ1hf/ICdM+pCM2ms09oQChgKPP/+g9L35inzylC8ARkJsAjBiCkPFSEacRrMnwIw8Ns0oqAKAkYJ2LI9VSAUAI4XsVh4q5wo0Oy7Umbd1kqdWJRavDfxFlj/073L6u+dL+7D6S2Fybh40P6ICG5+5V4446CiZfsRHPGdSMWLKoTO21XHolR292vr6+obCxkFvb690dnbWHCb9/f0yb948Wbx4scycOTPikEr38GZPgOk+DVcvuwI6AVZeNXryySfl3HPPlc2bN+f1EWg3CngUAIxgECiQPQWaHReqeXvJkiWyatWqUDFUHN3R0VFTLF0wonMtdSPd+P7B7aulf/BNede4k7LXmbSo5Qq80rdLHn1mrXz6lC952qJrX1m1e9pldmcZ+5GlNC13KzQABfQUAIzo6cRRKJAFBQAjWegF2oACXgVaAUaWLl0qq1evDu0KnbfKumBE51qqIbpvqLs2fVcOPegYOWjf8ZgSCgQq8IvHvi9fPON6aR82vPJ7XfsaNWpUIkAwabunXWa3lLEfASM4OhTIiQKAkZx0FM1EAREBjGAGKJA9BQAj0RKe2x67SQ4/5AQ5cJ+x2etMWpQJBe7c9F/yLx/+qoxoHwkY8fUIwMYUpFVgNw7gAowEupUeWXHeOFlwm/XLectlx63zhWkhEz64tI0oJxhhLJbW4HP+4ICRgA7ccI20TV9U+cXS9UNy5Sk572ianysFACOAkVwZbA4aCxgJ7yTACGAkU0M43gS4Xq5pmyEbV+yQrk+YKKTnx3Nl3O1zgSOZ6t3yNaZ8YISxWD4rL84TA0a8fWnMo/OnygNDV8p041fm+BbgSHGMPgdPEi8ujP9gOvO2TvLUqjeuVIzE7/uynAkYAYzEqcwIUk3HFxp5eU+PjB1bu1xB51pBfpWKEX/PqDdaN0z2QZAe6dkgIqeMNapGzABvpXnmkgdk6CoV5plvtrvnLJeN8xeI+q39NsxzvOsc49+fusQ8f/sKmTuxS+Zu65L5E0TE/Watcg9XY31v3kTOleX2uVbAab6XW1oJRKvaYf1Orm6T66dYIMhoR7dcMnSBdJ+3UOQGqz3q3y8WWWZUzpgBrXl913192q2/uk3WnqHeCKrjr5fJVvvUv88QU7cwbaoGTNibRqO9pt5Ga2ygpdkWQ+c1s2Toqslm/13se4Pp+33XHFOn6iDfGKqea3iBmrvywemTKBOnToAV5XpZOjZw89W8jEWr380KM1ffhths2Dg0vIjLt1Rs2XN9q9cMn+CzWc8YFTHG2WLfuDDGrjMWw+zfY7u+MeZ5RpcRudteqQQIGZ+hGlh9vvzYBbJAtd1Tref2Oy6d3fdwH69ZneBti8+fuaob3L7Ora3H77j0AIy4PYzXN1Z+s71H1ovI9AlqZq09r1TbhPt491wUPt/YPtocq+45026Rr0LNM8eHjU9/O6x56ANrrbnUBEHKZox5dvLN1pxj4aHKPClWHGDPZ7aN+7RzjXOpEUPo2GigHtu9VT22fS+ThU7c49Ol2td0u2IES1tjbM6StVrVuCFjPYFJCzBiiqibWABGEjC6gl8CMBLewTrJeZTxWCQAEaRaFvQCjPh6xp20B5q6J1lzByxWQCXWshsjKBcDSkx2By9G8LdWZnn+3UxwFtxmB2ruN2khAWVVO2yIYR7vSeCtahcVRC2UZVYljNOO6ZXk3wIVBqxRbQoCI2ZgUwEI7nbowAg76DISOwlJ0syA0fOz4Rq5Rq40yq4d4CLSs2G9yCnTzWVOUdtiAygtMGKEtlbfzZK1Vh96W+rqqwkWsLETNZ/GTj/oz5hlAyO5GouGDZnjx+7b9RvWy/RTTAtxQ1APEHX5A2McWj5juudturIr11gMg3lhCZMHhmiAEZ/tdrvBqbu9HtN1+RN3O0LGpyehq9JgkQWV3b5MQvya6Y9sf1dJPj8xVsL094+4nh9fI2s/cKXMnxCmsw2+rT4QGx6bCa+7z93XBoy41PCD/yq355vn/L58epBNqOTbgXxOP7j+3TPfWPObXf0ZAl49gNzlt82XFeac7h2fLtv32IOyWXvcusadapPlL5QMYS8QHD8RDkCdceSLITRt1ONjPc9Xbddhfqs6vnGBVx+sle3rZb1Ml+lq7vVD2opNhMcwSSxnBowARvSjLo7UUQAwAhgpErABjPjs2Tv5Vxt79ZtOu2rEX3HgBEKzfu2qMHFVNVTudcZaaVszWZZv7jIrNHxBjR6gCQjAVPBRqQAxAU0gGHElJqp6xKzycL3hUkuKKgHOZLm5Ui1it8wCOgFvmsw3x7YWy0QuXigyZ6oseMqu0ghK+KrBiNLq5sldVWDEaEHQG+Oqihq7gqf67Z5Z9WMHlo7aRtvFG8Ta95oaWP7tBPez1rTJ2inLZePtdpWNHQjOkEUx96wpGxjJzVg0TMayK3/fBlR+6SUY7vHnTrAsAOiCeZW9kFQzrPsrmGFXi1RGqVFNFfAm11d94rfdUKAa4JjMN8e+N/EB47MmGHFV7Dla+SBqxa8pSOlKxPxtqld5ZySmc6X706oyThOMTAhLhL1pG2DE3Rk+IFdlOwF+2a7oUPNKqE3YlYvqgnaFRdh8M92p2rCWyQbM8N7KwcCXBk6lh1lpqcaU+bLDD8oqsEZVj9gVl6452a4kMeZcG0h6GqWeSVVvuvY8c43zyjjyxxBaNup/6eLtIz/w88c+dkWbvzJFNa9S7eYHI8azuatygqp2fLbi00snUat1DGAEMNKoDXG+VwHACGAEMOKyAVX2cs4558iiRYtk5syZmfIXsSbAOm+RLuh2LX/xPG14kGGAEXvJjBEUmDDA/Pe5FhCxoEFLwIj91uoBkelOgOcBDpVgTIGRkESkXsXICguIGEGc+YbdGyS5lyZ5TclJXrwVI2ZQZgXESVaM2MHYepEZrrd79hInZ5mDu52u5VQKiNwgsrCy/Mg5LuwNc73BUzYw4qkAqojjjLPMjEVXxzl9a1Y4LLAqyNwgIGkwUqneciUh3iqPGgmqv/pELQUMsF1vUlRnKZivHUHjM30w4q3g897PP2Zvlsm3qqRWF4yo872JfJA/AIwE+MagpYoG9NCfV0JhWcWWLYgWMN+4K4qC/W1A5YqrGsyZx93gMhyM2C8ULpnTJddXqjW9y9wMpKNAuwFG1DJWew8Wu4X1ltIExBCVigwHHFXbaAwwEhDHTP6BaymuX1Q/GLFApfeFibVct3IuYCTINtljpF6ExO9bpQBgBDACGCkyGLEC3tDNV42JfaO1n0d1qfeCY609R0KX0vjAyPyV1tsVf9mtvSmdt6y0In2SS2nURbevkGsu7pJFx1p7noQGONYa4YDnNJYCuN7seUuEVYDmAhg2bPCXKrshhDtQOq9bLrC+DOReSuMpnVeQZLNrKVNoW+rvsVCptPGAEftNsW//FV/SXlkSpSp/LDDifusOGKmeRAL3GMnJWHT3px+MmNDCStKtMdO0pTSVjS7dS/NqL6UJsl1zTyEbmHqrJSo96U6AQgCNATGt8Vl7KU24f61eIli9lMbcv8hdwefV32N9qq0/mCxdFUgbVsHmhSbBfR6tYuTRRx+VE088sVWxrNZ9k4SxJlwL23zV10fuZR2hc653KY2zX44CI8HzjWfvHN/SEVOQcDASfSmNaQ8K6l+/WWSuvV+XT3n/PGnHHk5bfctX/UvmAmMI71KYsDkn/lIafxxj96vb11jVnO6XA1VLpOyxXg3RgpYDN2MpzXPPPSfjx4/XGh86B+mMIZ119YARHbXrHPPI9+TdZ93oOeiiO34vnz0pgWuX+BKAEcBIocBIT0/PUFiX7t69W0aPHm38emhoSNra2ip/Vn9Qfx8YGJBPfvKT8pWvfKUYFSNmKOPdOMxXHu95e+rbfLVLzpWVt5lbgWptvloJFH1vK8M2FLQ7KxSM+NtvwghjHfD8lZU2Oftl2G+nQvYyse/X8Oarri/92DDk093eN2RuSFIxyqASa0Ndc623q1R+6Qq18a31xq1e9Yp7k9uQZQnepTRmsF35gkKNoLoCx0I1Y/NVv88JBiM5GYt1Nzs+V5art9e3m5s6h0KBwM1XrcqT23ybugbti5PA5qvVtutLykL3GPG+Ba9svhoyPsP2XTLH80Y5F/AYsQAAIABJREFUd95KWak2yNTZfDWi/pXkqmpTWcsq1T0v7pZx0xc5SwLc1SQBSzuC9gwKqxhZt26dXH755bJt2zZ5/PHH5a/+6q8yG1LrJHVRGu9fjuH9XK/b1/s3wQ2yCf/c4N2jq/JywzevuJd+VH8uuAYYCRyf1tI0l51WQYjAKlRHNTfo91Zpam6+GhRDaNporWUt9ZbSOBvPh230HABG3GN1yXJZvnlB9YbnVTFYvPkyzC7DKol/8YtfyGWXXSb9/f3y9NNPRzHrmseqMfTlL39ZfvKTn9SMo0eMGFHzOoODg8bv29vbax6nYvJ611IX0I3v7356uRw5YZocuE8SWCoxWeNd6JHvyef/fK58c85BxvmP3fAeefA0wEg8MZ2z7nzsZvnEcV+Q4cP2qvyjsq/Vq1fL4sWLZerUqfLf//3fxu9ULql+7Pyxnq22yu5pl9mVun6iSHqxx0ijHqFyfkhlR2LXT/lCCa/jTa61QW+oldZ2+Xtyd8r6lZJOUrL0vOFgJE4rcz4W4zxyUc4JBI4pPVzg/gfr5RpXdVojd/aDEQVEVIL02GOPiXr7+6//+q/GEtQs/2TC5zTTJlLojPrLd1K4KZcMVcAPRhQQWbJkiag5SFVu3HjjjfKZz3wmMQV1xhAVI4nJXftC9cCIu6LksuXyh4uPN69X9e/j5Y5//KBctsp9u4tk+R0iC74zXu7//llykOwyjtn+ud/LZ8VfqXK6fOPRb8pZ45r03Cnfxl8xcsstt8hVV10lr7/+uvHfnXfeKR/84AerWpFluy9SBURQ9+tor87T/XpVkfQCjCTmMHKcjFlvdYP3zUhMoJgXAozYwukEWDFFbvlpgJGWd0E2GtDMJLhJYOTggw+W//2//7cBRF577TVD53322Ue2b9+e6WoR1c5M+Jxm2kSio8DeZDTZiodEm1jCi9lg5NVXX60AkZdfftlQYsyYMfLCCy8kqorOGNJJUlhK03i37Lr987JUFgVXjOy4Qz5/4ho5wwAWJtRYM/s++eac5+S7YxeIGEtuXLDDWH6zSb479kF5X89n5ASjea6/G9d7Ts5Xv1NgxQNMloosKR4YWfF/f2KsHlDz3K5duwxFZs+eLXfccUdg52XZ7ouU6ANGwn1HkF8FjDTua7kCCjRFAZ0AqykNSeEmyYKRFBrIJVEgogKqYuTwww+Xr33ta0Z5vv2z7777GuXESe5jELFp2oerwPWII46QtWvXap/DgSiQZQUUGDnppJOMypC+vr5KUxWsVOXghxxySKLNV2Oot7dXJkwwdsQN/HEvVW/05rrXUksU6i3LUdc678pZcub7/64QS2kUGOk69JuVPUU8S2k88EJEHXta96flD5/Y7gCOqs7xgxHX8hxVJXL/+8yqkxKAkQe//4zce+86eemllyoq7bXXXjJu3DjjBYC9FYP6v/2fsi9lg+5/8/9ZVZyoD3yoastaPzqQRZ1fxgqIIN3Qy1QFMNLojMP5KNBCBQAjLRSfW6NARAUUGDnzzDONN9DXXnutAUfsihEFRR566KGIV2z+4Rs2bJCbbrpJ7rnnnubfnDuiQAoKKDDy+c9/XjZu3CjXXXedcQdVPaJ+Tj75ZLn99tsTvasaQ//+7/8uP/7xj0Ovq5OkJF0xsnPnTqNCpl6yue652+SoCe8tABhR1R7eSo00wIgBQe5/nyyXBc7+JSUAI2eM+6T823U3yMqVK0UBERuQfPzjH5evfvWrxssA/3/K7keOHBn4O/vYP/7xj8Y4VeO1nq3Wq/IAjDgK6vicsupFxUiiUyAXQ4H0FACMpKctV0aBpBVw7zGiNkT81re+VakeUW+mv/GNb8gFF1yQ9G0TvV6RfU6iQnGx3Cjg3mNELaFR4/L666+vtF/tj/A3f/M3iT2PzhjSSVKSBiO6b85ve+wmOfyQE/IPRtTSlsUii4z9P8wfDxiJsJTGXGKjrlJdMSJqb5EblsqabxxjLqNRNyoBGPmXD39VRrSPFAUyFAj52c9+ZlRgvfnmm7JlyxY59NBDq8aUjt0/8sgjBsj89a9/DRh54w2pB39a5SeK1C7ASGLTHxdCgXQV0Amw0m1BeldnKU162nLl1igQ9FWat956S7797W/L1VdfLXv27JFXXnmlNY3TvGuRfY6mBBxWMAWCvkqj3m6rcakqu9SeQM8++2xiT60zhnQSxFYlPMUAIwpgLBDvh3rtLr5IlrsBhv05X/fmqwY0uVzWqFPO/rq1uar6SxAYcS3DcW/eWoI9RhQYsX/uu+8++d73viddXV3y/ve/X+69917ASA2vogsqiwQgguTQ8YXqvDT1AowkNv2Zn6xbe8aQzFpj/v/KU5yLV33CL8H7cqkmKmBv2HiDyMKLRZbdOl+a9RE7nQCriUokeqvmgxF7U99ZsrZtrcxSn36uPJHv09mJPikXa6YCtXxy2u0I+1yvuq8CJHfffbecffbZaTejoesX2ec0JAwn51aBsM/1qgdSgGTr1q0ybdq0xJ5PZwzpJAOAkUa6JBhgGNUd/7hSxn/f3jy1kXvY5/o3aE3imtm+hv+rNO7EVX2N7ZRTTgmsdNCxeypGnL7X0atVfqJIwAYwkqC/CQzCrS++uG+zdL0XmiTYBC6VtgKAkVQUzgoYUWN4xmLPaJUHPNAklcfnoikpkFUwktLjJn5ZnaQu8ZtyQRRIUYFaYCSN2+qMoSwnPMWpGHF/PcYNMZIEI1ZliqeqJA2rytY1a4GRWi3VsXvACGAkyIZSrRjp6+sbCjNctZN2Z2dnzRGoNpSbN2+eLF68WGbOnJmp0drsCbDnx9fI2g9cKbN+bf5//vZrpG26GInV5B/PlYWyTLo+0S3XtM0QqcAR+5N+SrpzZfm2Lpk/QURVmIx7aq4s37xAFtwmIksekKGr1Dtt9aZ7hiyat1x2WNUKZjJnnavuecNk63fmsea9zPt0z1kuG+cvkJUi4gY0xv3mq38VqXy21w91qu5pd7f9OUJ1v+tlsvUMos5fM8tot/k8l5jPoODCxC6Z635W697Oc/pNKUAnQ99FngPPXbFJ5t7+FZEbTB2Ne7kqO9yJr/mcZn94rmI85yxZe944U3v1U3n29XLN1SJXXiXW/506g7SNXyfASrsNaV2/+WCkR1ZcvVZmXTVL1hr/ny/dahyJGmeTZcV5C00bco1ho6fdY6IyJsPHlj2uKmPNsP0FstI4V91nnHRfbIJS49jb55pjV93nhsmy/NgFskCBGtfYq/gAozOcT4G6x7DxK7t99j2tzvOM74qvcCrerjzFO46NMWPo4vI/pqeo+KsquwjQqap9qvU/Xy4b/69TeeWprPO023xO5UdtP1XxPsq/TbB09T1jlU8O/zBE4qZdq2Ik8ZuldMG8+By3X687rwWOY3MsVvy9e2wFjnlzvLghqjmuxDOm3fOPhM6Btcabt2O9Y8g9/qy4wOcTRKLMm8dXfJHh5wzf4JsHdfxKSraY1GWbHReqMbRkyRJZtWpV6COoOLqjo6PmI6qvyKifel+S0bmWuo5ufP/zP/6nTBk3Nf97jCRlQFynSoE7H/sv+cypi2VE+16V3+naVz27f/TRR+XSSy+tuwF40nZfr12tGo+0yzSxpOwrqB+pGEnRydlvK+2kxwQjY83kygIGnqTDCMAckDJuvliJhxtw2AGQnRCZZf9dIjLXTuSsZMdI9BbbAMQKkMQCKq57TXf/2QIvBkwRN2RxLy9YL+s3TJfpxlIhKyk0kjsdMGIHoEEgx30tb8eE6aRSNe8yJd8yCBcY8QSmxnO6II4PoMj29bJepst0I5HyHZuizdS6dF6SlDjyNB+M+FtpL61RS2q8NlQZx0bybQM901a75jjJ0IKAsWUn8m4YMfeGjbLyWAUJXWDETuxtAGIlY2aSV30v875jPTCl2r7NJUKTN6wXOWW6ueSrkvA48MUNWM0lgC57t+FjAMjxXMstpwd8uttuLjpz+0U/uHTGsgKWzvj0gFX/NZQPCHvGOMaY0DmAkYSErHcZ9/xl2F63XKKqvMLmNcO+fS8MLDhp+nrX0rowW/7AWuc+njlIB4z45sAJYeOtGrrboG/+BLeP8o4xN2A1fIIPttrj3b+81/13NUavnxIAetwvOzI45uqZivp9K8DI0qVLZfXq1aHN03lz3qoS+WJUjOhYBsfEVYCKkXDldMa2kUn19MjYsbUX5utcq1V+gqU0LhtQHaW+Mb1o0aLSV4xUpVrWniPhYMT7xtidgM/6tavCwkoEzEDFTBhkiYic0WW+Kf2ByNzNXc4bbgVGrD0w5h67QLqNZMcPHZxgLPRek2/2VmRU3pCbT1r9ls791spSwzqnkticsVba1kyW5VZ7jXvb1SK2gL77eOFLNajwB3hOUDfWUzFigyJ3P1USVj8YMQ4KruaJO3k0eh5gpFEFa52vAUY8oNCu6vIBDgMW+sfWVFm6ebJccKuqSpkr3VOmyoKnVCWVM/6NfYmmLJeNt1vVE26AYSVeZsWVVAM9KxH0V1NUbFs1yV194YMvblVMEGO3f5nIxQtF5tjtVff2VVcFVY2Ett1M9DxgxAcdK2PZSDzNyjbnx6mO8V7DOiLoGdM0mTrXBow0R3w/NLPvGgTTjDnUBzW8rfSBkZrj0AEozhxkghFP5Yk13irg0jcHzq+AEf94qwYj65X/+LSqhvS+qKiC/JZPkArgqA64q/Y9q8yBqkrEqpgz7uNUtblf6hi6ZWzM6VgcYMRUSTcRA4zoWFW5jwGMhPe/DsyIMh6LBCCCVMuCXlSMpOnPfBUg1UtpYsAKC4xMXj9XutZMlmVTrpeFconMvf16DxhRJfgKiDgbwca4lwIjQaX21tttqSodrlcxopYGKYBjBYA3dIkfygR3R3jb7WVHlWocf7Cm/m4FpgqMmHApgMr6wYjnjT0VI2kOE3Xt1leMWKCv1lKa0CSpPuB8QK6X7k9fIt0T18qs9SIzjIox6zy1vE0BEfeGvnHBiL1czVX1MvkHqnLMggpRKkZWWEDESORUe31QJswoIoERCzC54KgBdGomr364YkPagGdM23BrXB8w0hzxWwNG/MvK7CWo9SpGqufAChipGm9+MKLmwZtl8q3+qraA6sc4YMT2GRfPla4b7OVt4WDEfDGSrTGnY3GAEcCIjp1wjL4CgBHASJGADWBEf+zHO7LO5qu1l9JMtTZ+9C+lUSXmKsm6XjbOU0toHNBg7omwqLK/gPNm1ap+ONbaKyDyUhpXMmKAEatc2XpjNNXzptna38O/x8j8ldb+JSp4dO/hsNFaMlRddm+Lrr+UxtdN/qU084M0rd6LpGrJwXS7jfHMIImzqBhJQsXa16i5+WroEhHrLXHA2DKqOJ66RHYogHm7mEtoKqDBV1Ivrv1wjPEZNC7Me9VfSuO8UVZgxAaCxvNtdi2nC91jRFWGuJIeF8hZEORD3LJGWUrj6w7vUpoZstGAr94lQwpr+itG3FVinmdM32RC7wAYaZL4VUtprOVunv2BqpejuvfesseT9lIayyZtIO+vGLH3DaraYyRoDjQqRoLGmw+MqHH1g8nSZez1E3MpjbVUt3oJqtVXG64RtdRP5ljLfj1LZa2leK5lwIF+pUndHvc2gBHASFzb4bxgBQAjgBHAiMsGWEqj5yrDP9dbY/PV20XOvW2lWU7u2XzVXHtvvAk2khxX6asRDDpJvB+MdMm5svI2s0C97iZ1oZuvuto8b7mxQWSXa5lP6OarFSjh3cPBs6Fc1TIaW9/wZS01P4Vcd/NVq3qkaimNa1nQkuXGJriVYFevyxM/CjCSuKQhF/TtU+M+qsbmq0Fjq/I2+9PdxtIQAyCqJTlBoMFtgxYYOXfeSlmpNgBuZPNVV5uXrlCbL7v2YKgBRmwo4S2fdy+Xi7b5qhty+j9nXhnllU2qrWVwleU0zjIadWzVUpqwZ2yWyQTcBzDSPPEDNw+3l6D5NxVXzQpdAuJbSqOODRrzAVVRJiSpUzESOAeaYyp4vFka+jZQrijr3hS8ssyteqzYm8T653xPpaVxUX91ZI2lNBkcczoWBxgBjOjYCcfoKwAYAYwARgAj+h4j5pGeL1TEvIb3tPBqjEQuz0VSVwAwkrrEMW+QwtjybBwZs1mc1lIF8gJGduzYIePGjQvUqsg+p6XGEfXmgXtgrZdrzus29i6qvWVfhJv5gE+EM3NzKGAkBhgZc4IcODoxK8uNrdBQPQXufOxm+ZfTv+b5Ko3uHjb1Emo+1+v0gc7+G2y+2rheLKXRG/dNPwow0nTJM3/DIicpWdhjJL4BAEbia1fcM/MCRqZMmSIHHHCAqC9nnHnmmZ4OKbLPyZXlNQGMVH1aPFcC6TcWMBINjNz7ZJe0DRshkw9+j77IHFkaBd4YeF1+vaVLPn/61z3PnBcw8rtfPyFbHu72tH1oz5C0DWur3YdDQ+bv22ofp3UtERl8e1Dah7fXvKfWtUrcronvGivT//qEioZxQRJgpDTuiwfNuwJFTlLyDUbyblm0Pw0F8gJGvvOd78gXvvAFGTlypEybNk0uu+wy45Om6qfIPieNPuea2VcAMBINjDy/+2m55/GV8oEjz81+59LCpivw+PMPyei99pYz3/2x3IKRF7p75R1HHNJ07bhhcgrsev4l2WvU8GTAyMDAgIW9qhu4c+dOGTNmTM2W9/f3y5w5c+Sqq67ic73J9TFXQoEqBYqcpABGMPiiKZAXMKJ0V/P8iy++aHTBfvvtJ+9973sNQNLR0WFUkqxevbpo3cPzlFSBVoCRq6++Wu66665QxVUcrcZarZ+kS+R143vVrp9v+oEMDg3JeyaeWlKr4bGDFPhz7xPyxPMPywWnXiEdI/b2HBLFvmqpq5bSfPGLX5T77ruvZifoVAeoC/jb9fvfPCk7n31Jjpp2OJ2cYwW6/7Bdho8cJu+bfVzlKeL61TbASI4tgaaXSgHASKm6m4fNuQLNACP/8A//IOvWrZPhw4cbarVZZb32/93/Vuv3zz//vPzlL3/xKK4qSFQliQpMASM5N0aaX1EAMGJKETVxVXDkxd075NDOo2TfUQcob4NVlVSB/rdel55XuuX1N1+Rvznu0zJm33dUKRHVvsKkBIyU1MgiPnaiYGRoyF6QVN0K3TVi55xzjixatIiKkYgdyeEoEEUBwEgUtTgWBVqrQDPAyBFHHCErV670VHbaU7p7ag/6s/vf5s2bJw899FBFMPWW+NJLL5WTTjpJli1bBhhprSlx9wQVaAUYqVd1pfO2O+mKEd343r05ZveuLfL4jkfkL6+/KENiFpvbfsQNY4O6a8+ePTJs2LC6PTkwMCAjRoyoeZzOtWiXI2HSeu3bsb9MGfMeOW7CKaH9FMe+gi6W9uarao+Rnu5eKkbqjsxsH6DASGJLaQAj2e5sWocCtgKAEWwBBfKjQDPAyJFHHmmUGId9VUZHrVWrVsnf//3fy6uvvioqCVJAZOHChQZsKbLP0dGGY4qnAGDE7NOkEtc0gM2bb74pkyZNCjW+vICkoAdIQ6+xY2t/MSjPegFGiueD03giwIimqs2eADWbxWEoEEuBIicp7DESyyQ4KcMK5AWMTJw40Sir/9KXviQXXnihHHzwwRVVi+xzMmw6NC1FBZodF+qMoTwnrmkk+k888YScdtppgJFRo+qOhCwDriSADWCkrglwgIgARjTNoNkToGazOAwFYimgE2DFunAGTgKMZKATaEKiCuQFjKxfv17e+c53ykEHHVT1/EX2OYl2NhfLjQLNjgt1xhBgxDEflegDRkR0bEKpBhgxbSeuXiylyY3rrtlQwIhmPzZ7AtRsFoehQCwFdAKsWBfOwEmAkQx0Ak1IVIG8gJFaD11kn5NoZ3Ox3CjQ7LhQZwzpJHVpVGYk8UY/jXaxlCZ+oh80EPNsX1SM5Ma1trShgBFN+Zs9AWo2i8NQIJYCOgFWrAtn4CTASAY6gSYkqgBgJFE5uRgKJKJAs+NCnXk7z4lrGmAkq8CGdjUf2ABGEnF7hb8IYESzi5s9AWo2i8NQIJYCOgFWrAtn4CTASAY6gSYkqgBgJFE5uRgKJKJAs+NCnXkbMOJ0bdGXhgCSnL7WsXvASCJur/AXAYxodnGzJ0DNZnEYCsRSQCfAinXhDJwEGMlAJ9CERBUAjCQqJxdDgUQUaHZcqDNv6ySIZUqoWUrT/MqMrNoXYCQRt1f4iyQKRvr6+syPkQf89Pb2SmdnZ01B+/v7Zd68ebJ48WKZOXNmpsRv9gSYqYenMYVTQCfAyutDA0by2nO0O0wBwAi2gQLZU6DZcaGat5csWSLqs9hhPyqO7ujoqCmWbuKqcy11I934vhXt2rp1q5x88snoVccmst6POvljPfvauHGjqLm0ra2t5vgYGhqqe4y6wODgoLS3t1euNfWI6XLB/M/KUdOOyJ6zokXaCigwMmyEyLQz3105R8cXBvnVtiFlTSE/uiVt55xzjixatAgwot2FHIgC0RUAjETXjDNQoFUKAEZapTz3RYFwBVoBRpYuXSqrV68ObRQVI440fJXG1ELHJtRxunnaqDqf/tUFb61ol3pGN8wIGkg6SbA678UXX/R8kn7rxu3S1zsgR007HLeZYwUSrRgBjOTYEmh6qRQAjJSqu3nYnCsAGMl5B9L8QioAGDG7NcsJNUtpACO280kb2PC53mK4ecCIZj82ewLUbBaHoUAsBQAjsWTjJBRoiQKAkZbIzk1RoKYCzY4LdeZtnbfwaSeIQaLRLkeVLIMkvpYTHyQBRooxYQBGNPux2ROgZrM4DAViKaATYMW6cAZOYo+RDHQCTUhUAcBIonJyMRRIRIFmx4U68zYAAgDhN24dm1DnAGxM5eLqBRhJxK22/CKAEc0uaPYEqNksDkOBWAroBFixLpyBkwAjGegEmpCoAoCRROXkYiiQiALNjgt15m2dpK5MFSMspYmf6AcNEuzr/2PvXcCsqK68/dU0l0bb8dIEQUDFEC94AzQaNIKimETHGECiQjDezcTEECRoPhEmSL58yahjnElCzDgm+f8xt8HL8EUn4BBNoqgTETUxGmWIARSRFi+k09o2/c2uOnVOVZ2qOrvOqTp1e/t5fAS6Lrt+e+2113pr7V3+4A0wEolbTfwigBHNLmj2BKjZLA5DgboU0Amw6rpwCk4CjKSgE2hCpAoARiKVk4uhQCQKNDsu1Jm3SVydievzzz8vkydP9u1v9PJP9AEjwW7CXWEDGInErSZ+EcCIZheoCXDHjh2aR3NYvQr09PQYpw4YMKDeS3CepgJ777134O72mpdJ3WEWGKn16bbUNZwGoUCAAvPnz5dzzz03No0OOeQQefDBB2X48OGx3EMldVdffXUs1+aiKJCUAjfddFPTvqIIGDF7WQdmqOP4Kk14vdhjJJx92fUCjCTlhaO9L2BEU89nnnlG80gOa0SB22+/3Tj9kksuaeQynKupwJFHHql5ZHYOU2BEfW6NHxTImwJxjte4wQhzaN6skeexFIhzXNpVBoyET/RZSlN/ou81wnWgVJGWagFG8jcPAEby16eZfqKvfe1rRvu//OUvZ/o5aDwKoAAKZEmBuMFIlrSgrSiQRgUAI+HBCBUQgBFrLMcNbKgYSaPXDN+mSMHI1q1b+/yasHPnTmlvbzd+3dfXJy0tLeU/qz+ov6tlFHPmzJGvfOUrTStNDC8ZZ8SpAGAkTnW5NgqgAAp4KwAYwTJQIN0KKDCyePFi+fGPfxwYR9daitzb22s8aGtra+ADq5i81rXUBXTj+1rXol1mCmXlQ+hlmmdW7GvDus3yl+3vyKHHvj/djoTWBSqgwMh7fe/K4ZMOang8tvQp4uHzo/sZqLPPPlsWLlwIGCmo4QJGCtrxPDYKoECiCgBGEpWfm6NATQWoGDEl0lnOoY5TeQdLacLpRYVN/XpRMVLThWXigEgrRgAjmejzVDcSMJLq7qFxKIACOVUAMJLTjuWxcqMAYCQ8GOGrNPUn+l4DRwdKxb1kJa3tUmDk1Y2dcsixZqUBP9lUADCSzX7LbasBI7ntWh4MBVAgxQoARlLcOTQNBUQEMAIYsQ+EogKINIORrRs75dCsgJFX75Irplwp/1ES9KP/8JR894yhIk99Uw74wSj57c3T5X1lsbfJvfOOlk2ffkVOWDtcpv2TsxfK56p/VufP+j+OA7505yvyuaOz4cYBI9nop8K0EjBSmK7mQVEABVKkAGAkRZ1BU1DAQwHASHgwwlIaKkasoRQ3SMpUxYgBL56WW9fcLmfvqxQywcd9p5lwZN2y4fLIRBvMUMevPVFe+syx1b9z+6qnvilXbDnfhCwitY9PmbcHjKSsQ4reHMBI0S2A50cBFEhCAcBIEqpzTxTQVwAwEh6MsGcGYKSZYCQrFSMKfHx3/1KFiCXQq9tknYhM2HeoiKom+brIUqNqREGTL4tcY0KUKmgCGDEU8AJvbL6qP79xpI8CgBFMAwVQAAWarwBgpPmac0cUCKMAYAQwYreXuCsgvGyTPUYqqrg/KpKdipHfyj8ffpZIjeUtZQAilWoR9fTq34OW0rx23yWyUL5GxYj6whSbr4aZ4jjWSwHACHaBAiiAAs1XADDSfM25IwqEUQAwEh6MsJSGihFrjMUNkrLzVZrKfiGB+34YVSOb5Eh5WkaVqkUsMOJYZiMKtHxHRpWW5Sgw8pMRt5f3FKlZYRLGCTbhWJbSNEFkbhGswAsvvCCvvPKK8YlmOxj55S9/KQceeKCMHj0aCVEABVAABWJUADASo7hcGgUiUAAwEh6M8FUawEgzwUhWvkrjvZRGbca6Sa74/RdkQkk0BTmO/fPfGXuLWD9eoKPyb85lN94gJQJnGOMlIgUjXV1dfX5t7ezslI6OjsBH6e7ulpkzZ8qiRYuMJJmfYihw8skny2OPPSZnnnmmWOtBVYna/fffL0cffbQ88sgjxRCCp0QBFECBhBQAjCQkPLdFAU0FFBi/Jk9JAAAgAElEQVRZsmSJrFy50vcMFUe3tbUFXrG3t9f4fWtra82YvNa11AV04/ta14qjXRs2bJDjjjsOvWrYRNr7USd/TMK+7O16du0G6dz8Vja+SlNj89UKBLlENk2zNmg1/7UajNgqRsS+N4nf8ZoOL6HDFBjpN0Dk2I8cXm5BvX6VpTQJdWLWb6uI/oQJE2TQoEHS1dUl/fr1E2sd41NPPSUf+MAHsv6ItB8FUAAFUq0AYCTV3UPjUIDP9ZZsQGefC3WoesHGUhoqRizX0YylNFmpGDE0cX1W1/7JXaNS5Ev3iXx+paNaxAIj3nuM/NnYu+QfPH31tXK3rRIlze480ooR9hhJc1enu20XXnih/OAHP3A0Uv3bHXfcke6G0zoUQAEUyIECgJEcdCKPkGsFWEpjdm8YMMJXadALMNIst6gqRx6WE6oAiFpe8yMZdXNliU6zWlTPfQAj9ajGOZEr8Mc//lHGjx9vVIyon8GDBwvVIpHLzAVRAAVQwFMBwAiGgQLpVgAwAhixW2jcFRBeo0EHShW1Xdn5Kk1cfg4wopTt379/WWCW0sRlawW5rr1qhGqRgnQ6j4kCKJAKBQAjqegGGoECvgoARsKDEZbSUDFiDai4gQ1gJB/Om4qRfPRjLp5CVY2MGzfOeBaqRXLRpTwECqBARhQAjGSko2hmYRUAjIQHI3yVBjACGCmsy6zrwQEjdcnGSXEpMHnyZOPSDz30UFy34LoogAIogAIuBQAjmAQKpFsBwAhgxG6hcVdAeI0GltJUVFGb+9r3sKFiJN3+U7d1gBFNpU4//XTZsWOH5tEchgLpV2DvvfeWVatWpb+hIVv4wgsvyKxZs0KexeEokG4F5s+fL+eee25sjYwbjKik7uqrr46t/VwYBZJQ4KabbpJJkyY15daAkfBghKU0VIxYgzNukAQYaYobjP0mgBFNiRUYWbhwoahkkh8UyLoCCvItXbo0t2Bk+vTpcuedd2a9m2g/ChgK3HjjjXLGGWdkHowon6MSSX5QIA8KKNCn4kLAiPPNuVffUmlQUcVdaYBewd4gTXrdfvvtcskllxgNpmIkD168+hkiBSM9PT19fjJt27ZNhg4dGqhid3e3TJs2Ta6//vqmTTS63WqBkWZNgLrt4jgUqEcBnTdP9Vw3DeeoihEFRp555pk0NIc2oEDDCnz605/ODRjJY5Vawx3MBTKpQLPjQjVv33DDDXL//ff76qXi6La2tkA9o35zrhvf0y6zW9DL1EEHlqVJrzfeeENGjhwpHR0dsmTJEvnYxz7myGt/9/ALsu2lHXLosQdl0p/RaFMBBUb6D+onx59xVFmSev1qC2AEs0KBbCgAGMlGP9FKFFAKAEawAxRInwKAkfQn+mopzahRowBJgwfXHEAAm9rAZsGCBXLbbbcZB6oVBH//939vzM/qBzBS08QycUCkYKSvr8+3YkS3FOrss89uammibi81ewLUbRfHoUA9CgBG6lGNc1AgGQUAI8nozl1RIEiBZseFOvO2zlv4qCtGdOP7wTWS8zjaxVdp9Csz0tyP9k1Ovcakrt2rZ+zfv79xiZaWlvKl7H9W1QF2W7X/7q233jK+nvn2228b5+6+++4yZMgQA5BMeP9EeXVjpxxCxUimJ45Il9IARjJtCzS+QAroBFhZlYOlNFntOdrtpwBgBNtAgfQpABgx+yTNCTVgBDBieY4nnnhCzjvvPAOIuN/j2/++a9cuBzRR59t///LLL4uqRLL/DBw4UH55z1r5y2vdgJH0uepQLQKMaMrV7AlQs1kchgJ1KQAYqUs2TkKBRBQAjCQiOzdFgUAFmh0X6szbum/O1YNZb879HlLnWmkHI3yVBjBiByNz586VX//614HjOsjuN2zYIEceeaSxP4r6aW9vl8mTJ8s111wje8pQKkZyMGcARjQ7sdkToGazOAwF6lJAJ8Cq68IpOImKkRR0Ak2IVAHASKRycjEUiESBZseFOvO2DsyIY8lKVEsdigJs0Kv5wEZVjDQKRtT53/zmNw0gMnHiRFm0aJF8+MMfNvwJn+uNxK0mfhHAiGYXNHsC1GwWh6FAXQroBFh1XTgFJwFGUtAJNCFSBQAjkcrJxVAgEgWaHRfqzNuAkUrXpnmJD2Ake2BExZbjx483QIj6TPeYMWPE3o+AkUjcauIXAYxodkGzJ0DNZnEYCtSlgE6AVdeFU3ASYCQFnUATIlUAMBKpnFwMBSJRoNlxoc68DRhxghGW0jQfQKS1IimKipGHH35YTjzxRMPI3OANMBKJW038IoARzS5o9gSo2SwOQ4G6FNAJsOq6cApOAoykoBNoQqQKAEYilZOLoUAkCjQ7LtSZtwEjTjDC5quAEcsiogAjdscBGInEjabuIoARzS5p9gSo2SwOQ4G6FNAJsOq6cApOAoykoBNoQqQKAEYilZOLoUAkCjQ7LtSZtwEjgBG3cevYhDon70uPACORuL3cXyRSMNLV1dXnp1hnZ6d0dHQECqq+HT1z5kxjM5tJkyalSvxmT4CpengakzsFdAKsrD40YCSrPUe7/RQAjGAbKJA+BZodF6p5e8mSJbJy5UpfMVQc3dbWFiiW7lIHnWupG+nG90m0Sz3DiBEj0KuGTaS9H3Xyx1r2tW7dOlmwYIE88MADNXPRWtfy0uvZtRukc/NbcuixB6XPWdEibQUUGOk3QOTYjxxePkfHF3r51ZY+94ehbc3QJZFnn322sakNYES7DzkQBUIrABgJLRknoEBiCgBGEpOeG6OArwJJgJGlS5fKqlWrfNukUx2gC0Z0rqUaohvfDx48OBJgQ7tMGenHijnp2AQVIzhzHQUirRgBjOhIzjEokLwCgJHk+4AWoICuAoARXaU4DgWapwBgxNQaMGLqoJOco1c4mBGlXoCR5vnGLN8JMKLZe82eADWbxWEoUJcCgJG6ZOMkFEhEAcBIIrJzUxQIVKDZcaHOvK2TnKel0mDT6y/KG3/tFKvYfNeuXYbe/fr1C9S9p+ddGTBgYE3rfPPNN+W993qko2OI77E614qjXXvuuWfDz5iHdu25+z4yap8xMqi///KvqMAbYKTmkOEAEQGMaJpBsydAzWZxGArUpYBOgFXXhVNwEnuMpKATaEKkCgBGIpWTi6FAJAo0Oy7UmbezAEae3vyYPPj8vbLboD2kfdBe5b7oE3ObwhZpCewfBVJaWoKPURfY1bdL+nb1SWtrq+/1dK4VR7v6tQTDn6K0q6e3W15+40/ywQNPkVMPm+bZT4CRSNwVF9FUADCiKVSzJ0DNZnEYCtSlgE6AVdeFU3ASYCQFnUATIlUAMBKpnFwMBSJRoNlxoc68nXYw8tuXHpTH/nuNHH3AZNln92GR9AMXybYCPb3vyu82/0YGDxgs08dfWvUwgJFs92/WWg8Y0eyxZk+Ams3iMBSoSwGdAKuuC6fgJMBICjqBJkSqAGAkUjm5GApEokCz40KdeTvNYOSdvr/Ibb+6QaaMPU92G/Q3kfQBF8mPAo9tuF+OGnGcHHOA86ukgJH89HEWngQwotlLzZ4ANZvFYShQlwI6AVZdF07BSYCRFHQCTYhUAcBIpHJyMRSIRIFmx4U683aawcjjf35AXvvLNhk74kOR6M9F8qVA585X5PmXH5dLT/pfjgfLEhh59tENzk5Rq8NqrfoyV5DpHVfrWiLG8rGWfjUOpF3lfvLS64DD9pOJfzuufEy9fpXP9ebLR2X/aR79qnxVrpPrRt4pM+4YLSuun5j9Z4roCXQCrIhu1fTLAEaaLjk3jFkBwEjMAnN5FKhDAcCIKZpu4nrX09+TEfscLEP/ZlQdanNKERRY+eRt8qWP/KPY92DRta9an4OOe/PV17e+WdVF3d3d0tbmv7GsOkF3M2Sda6nrbd++XYYM8d9wWB2jc62it2ufYZUNkgEjHt4nkgnw0a9Ky8SF5asvXdsn15XB+Vr5assJUvntdFm+aYXMGlkEVxjXM1qaRqfl2hta5IRFlfZOv/MVWXF+9tbJAkaisrmtcucnrxS5mbEalaJcp1oBwEi0VuH040vlkb7rBGwercZFuFokcWEIoXTm7XoDeK9m6FwrDBj52fpvy0H7jmNvkRB9XrRD73vqX+ULp/5vGdA6qPzoWQEj9Y4hXQAR9XisBZJoV6VHdbT30qtl69atVkFQlX3s3LlT2tvbjX+377ZsfaZL7TDd09Mjc+bMka985SsyaZJzjVnSzqHRCXDrj2bI8FkTbAGYmbRLCY6svWGGbLyI5Crpfg68/6NflRkbL8kkCHE/l06Aleq+CGhcsypG3JBMhAQrqzaT9nYDRqLqIQUyh8vsIx+RPquC0HhhIcCRqCQu0HUajQvDSqXm7cWLF8uPf/zjwDh6wIABgZfu7e01fh/0tRb1exWT17qWOk43vv/Ffy+XQ0YeCxgJ2/EFOv6+9bfL+Ud9Ufr3q3yOWde+atnq008/Lddff73ce++9gYpGbfe12pXUeKRdphlEZV9e/chSGt+hZgZjG+fZK0REZPNWWSsiE0dulK9+cqOMPnK2zC5VIziqSeyVJkusgK50zWnLZd2s2XKXiFjnGBDmxflm4Lf5TpkxT+RbP50lw0TBmBtltFGJYv+ziJHkibr26EpbRQWM6zwrV0zQo+4qYlZNbHRVvIjIzOWy8sjZ8tRU67nVPdfIlNLbOfs1xHgu896zf2YXcqk8slbkhJtHyyvGM5htXVO+ZinQNc6pVIZUaTBqhcxwVeA47l+6paGh8dzVlT0GvBozQWbPKv2u3Bfuah9LE3H0u3G/u2cYzyH2PnI8k7NfLCXUuVfKtyKDMoCRxiIN53gpVYxsdidYdruwoIn/uJXSOK9UIZXOn7m8ZPt2WzfHlzUmyk+jrlEeKxW/M2W1fczUOQ77rhNxVEx5gSBXG8t+KeC5VSm2zZ+YvkC9v3c/f8lPLXKN85Ifqpzn8rc2H+gcd65qH08/6xzbpo/16tfG7KnW2YCRWgpp/l7ZwqiNMt9VIbJ1szETyzBVoWkcY86pFdhZe9yWW2CNS8dYdL4Isca6cU7Z3u3P4FdBGlRZ6meXrnNs99OrnAnwO55VsHWMP+U7bXO8qYRtfDp8q/k861JQrZkEGFm6dKmsWrXK1+DrfbPpdUGdaxk9tXWrDBsWXDmrrkXFiKafKvBhVIz4d37U45GKkdJMo+m/6tELMOJnz0agVZ2YVw53TfT248V+rhlwrJimQISZdM+WUnJke+s1OiwYMYKOhaUAzQIjr8jom32WCDjesLkCPgeIcUMMW0Lmk8CZS4uciZsRRPqAkUqCOlHMYNN881fRwIIt/stpnKBFZO2ja2Xih8zCajtgMe71jDNJNftCQSEn8DEhhg2MqH1OVLBdCpoBI/HN/PFXjNjt05lcV2zJPlaHmXZkQLEpssZn3E60kgwrcTHG0goRmWGCzc1rZa1MlInG8jpvgOYYO7YkUAGNCkyscxzKWln76ESZaIxRH9jr/nf1TKunVKCnh78yntsD5lQAhB0qXSmGImrpkiOZsrenjsTM18+qsW3B5Mpzm+Pe3q8mtI3rBzASjbJ2OO3dX85xVfH/pXlEy35toLRk1xtLQNEO1sxqUb9xVN0Oc05x2mMFmJtzjbddrpWv3iBynYKN5fFogsfa47lk8zeskSnXKx9kf9HiN1faXq4oX6EDJmuBkZHmXKw0+JZcGelLgkYsCzASLrEAjDRibcU4FzACGKkHQDQD7NbTLsCIrz37JTHWCS4QYK8gUNULNijgDtQqVSiVe0z5dZiKkW+JzLtSZNoEmf2iLYH5mT9IcFRjlNp645jSXhuuwMl5bOU5DXBhvem1ZHC8Ka6ABsfbtdKxZoDpDio9NJi6RlpWj5blz6zw3QfCDUaMW3i8Pa46rhxkSk0wYryxH7Nc1t1tVu8Eg5HqvWZUn1IxohcYpAOMuMZ8GVJcIhsd1WO244zkQL2jFpnyUxPu3S4zyjZjJnLeFVJ2Zcp2qnyHASUmOgCfHZ6EGoelm9jfMjv3SXK3T/3d8iM1xqqnL1Dj6kaRJSIydUVpE2WRGaWxbPg5z/M8Ks/sQNJxTql9rsSs4rfMNphVdh5AyqcCQc9S9Y8CjOhrFXikC7JXHeuoFrF+q8BcjXFrqzAsV4BY97pZ5Mp5IjOOnC0bVaWjAcmrq1acbXFXhlhwMOjfbXZqt0v1Z2vzcQcYMe8YPJ5LNv/JjXKJAWedYMR7rqxz/Nk1NMargsjOlzPOlxMR2UQDlwGMmOJRMdKAEXGqQwHAiL9BUDFiapOlvU8AI7727PNWqBykjZbbbRUHVrBivOGNG4zcWQIiBkCogJGN8x4RmWhPCCoPFwaMlMvhy6ebAZ6jqqVKN92KkVpgZEYJiJTgj88GmZ5Lc0pvBu0Ao24wopY7KSBSCpBrgxGb7iUbeWTaCrmRpTRaIUT8YMS99MxrKU29YGS0qL5eM/pbZsXWvBmy4ubSUrgSrKu8dfYen9Zb4UfkBFeViB241TEOS0mjGCXszmViNu/gXDZYTqTMSpmaINfRwyUN186QFatHy7fG3ChXynyZcfeNBuR0AGDHeXVUjABG5JBDDpEHH3xQhg8frjXOwh6UiuV7PiBL+XYD7p+0xgda+M81zsolW5Vkae5eXgIi5eVs2mDENQ8Y87ML1DngvA8Yse+NZQcjWuO5VPFhgRUHGClB2qq5svGKEbM/HimPdRNKWlA4PXs5AUYAI2H9IMcHKwAYAYzUU5nhpVoaQBJgJGC81958tRSYqS+cuN/2lJfheCylsTaRq2spjUqUSkGGq+TdSGBsb5wdjxZiKY1TElcJf3n/Eueyg8iW0sy6q7T/iUri/L8c4gVGzASuFIjZNfYt+fdfSjPbqr5R5fql/V60l9IARkLHEc0AIxa8tH+hyLn5ao2lNB7jtrykZN5GGX7zOpmultDYYNow+9tuYwx67/9jJBA3XCkrFk2o2kvBFLPOcVjll2bLBMeXtSrJSxmAuMBIedNLuw9xPItdN2vZwHzZOOpGWTdTLaGxQU5jCaClQbVvrG6Du1LLtgyKpTTFACNWcu27+apzWWvVErigceveA8vaq6pUCVmZZ+zLT91zn+XuXGDVD4C45m2vpTQb7Ru7V4GRUuVKCZJUj2dzCcvto1eYX9DzACPVc2U8YKS8bGj07eVKuNCTQ8QnAEYAIxGbVOEvBxgBjABGbDag6M7ZZ58tCxcuzN1XaYyUwbV8JOhzvbqbr66Q6XLXz0rbxJWSFK9NRR1DzQjU1Jsn2wZmXmDEAAPeQKF689XSim2vUtvyzZ2VIN4bLroSN/XXgD1G/JYWOEGU/3NYCW5l/wV7P02X5aqi5m7nxq/lZNim40LbRpjudd/lZNC91tq9DMCAVFNkjcdnm1lKox8vNAuMlELCAOjmtRliKRHyGLcVO1cVZKWxqd5gOzZPLlV9LFkuy5+ZXb2hc0kmd1WXL6D03fjUYxzal/HMXC7qTfgKawld+QaujRpdm696+asq3+hYUme+BR99h7W/j7O83tuH1FExot5Ieyyf897LxW+TS30bDXskS2nCKhZ0vNtGXRUIAZuvetqv3W7Ube2br9rgpQPA2+/htYmytfFw+TGsJWnupTT2Ja/VduncLLmiiX0pqrHZuc949oslrA2iK7+3z5Wu6jDdPUYCltIY1WGljcuHlfyQBYGitIyw1wKMxAVGnpLvDpstt5Y75CpZvvVyGaf+/sRtcviZld9Yh1z189/JFceIrL/5CGPvvd/PO9rZnTXOMw52HWNd0++eIrZ22e62/ua5suX8W+RMd/HdKz+XueOvkdUuQzPus1/A746xneBq49TvPCi3TBtSOsDSzdUu674LPHQxzlTnPSbHWxqHHQgRHg8Y8RczDRUQXq2jXaYqnp/r7bO+veuhnO4axDyDkQh9R7msNHRw4LHGONp2cbX6FKjeZ6a+6+idlYqydr2mhj6quWAkbPP83hCHvU7Q8X4bOkZ5j7DXasZzh21Tdo4HjCTdV9m0X6/9sxwVIDVk9fwaWo4+W9+oVQFGTAWt+H758uVyxRVXyE033WT83/4T5qs0brhh/P0PX5eHvnemDDHAgFRAiasTg8GI/3nb754rk/9urO26JmSQEnCxbqOu//3Rdhhhb4A65w75w1lj5bDDbpU/uI8zAMVqmfqkHzRx/s5o031TzedWtzGe/Vn5Rvl8s41/KMMR6/4PyGGfMUGR+jGf7QERPzCirvvQ8dUwqdEBUsf5gBF/0QAQpjbsMVLHwIrjlGZPgLWfoc5ADTBSW9pEjgCMRCV7scFI6a2x51voqBSu5zp1+qt6bpXDcwAjSXdqNu0XMBKv3TQ7LtR5oaGTPMWVWHR3dxuf7e3p6ZH29nZZsmRJGZDog5Ht8vPLTpbVZ/jAh1jAiHnPzTaYYFjOK9tlvYiMG25VZJgVKf5gxMAQ3tcyrhcOjJjHb5ELjUoOH10cephgZOR3xspqmV6qJFHnLZXNh4ncKhd5wg8FTlbsf4tcIbfJ4ctGyDcOu0YWfON/QMxZJRhVhjK2Gh4LGDmqYE4rQ5syjFHn2q9TY0gCRgAjuVpK09XV1efXpZ2dndLR0RE4JJRTnTlzpixatCiXS2ninaK5OgroK6ATYOlfLV1HphuMpEsrWpMNBQAj2egnWlksBZIAIwo2rFy50ldoFUe3tbUFdkRvb6/x+9bW1poxea1rqQvY4/vFixfLsmXL5O2335bdd99ddtttNyOmnz17ttz77L/ImOETZJ/da3zc3J5su5NqzyUxlYQ83FKa0nkSACxcCtUCI+r3j01+UEYuWyqyxFUZ4rWUxqri8IAmzooR7woWcxnMHTLSqCIp/fnnU2X1MpGFqtJEXXeRyIVnrJbZG73AiAlOjLa+bC5TMpcQOUHM+ieeknHHmMuTjHaVrmXXo/LvYmtTACjysL771v+rXH7iIhnQOrD8W938sZatPvnkk/KlL31JHnjggcjt3u+CSY9H2hXsC93+K2q92Hy1WDEBT5thBQAjGe48ml44BebMmSPPPPOM8cWYlpYW4/nV/+1/tv5N53dexzz88MPy29/+Nt9fpSmc5fDAcSowZcoU+ctf/iJ77713nLcpX3vHjh2yYcMGOfbYY33vt2vXLunXr19ge6xV75b/8DtY51rq3HfffVcGDjQTWXWOii/eeeed8mVVwqogyc0rvywH7TuuNhixNcgAHap6wQIIsVSM2OFCcFfWAiOBZ9esGHHvP1IBPiYAqV7a4wlGnlwossiEHcc/OleWykLjQwsWzHC0sQRODIiitF02orx0xw5AjHPsUMrRH6qSxN7W0l4v7qoTjVHy77/9rjx15zbZ9V7lPbsuXKgF+tT4efnll+V3v/tdYEt0qq7UBXS3iMhTBYSXcOhlqsIeIxoDnENQIK0KAEbS2jO0CwWqFVBg5OCDDxaViFlJjf3/Xv+mrqL+PczxH/3oR2OTP88+JzbRuHCqFVDjccaMGTJunLEtaOw/Tz31lHz/+9+Xf/zHf/S9lwISgwYNCmyLbsWIzrXUjV5//XXZZ599jHuuW7dOrr32Wunq6jL+roCIqhY/77zz5PBPDA0NRoyL2JeUxAJGfKoaXKBANSVeMFLZY6Rqf5EwS2metIDIRTL1vjvKgMQLjKj7KHBibODqC0ZGGMuDFoi5tEZsFSOWoZWXzjgqfExdF6wUcW4S62+eK9d9T46Q06SfVKqZFNCoBR/tcM7v6pbd/+3f/m3g+CDRN+WJa8ldkPg62mepXVSMxD4tcgMUiEaBPCcpLKWJxka4SnoUaMZSmrifNs8+J27tuH46FUhiKc3SpUtl1apVvoIknVhMnjzZqBhRQGTIkCHGMpqLL75Y9PcYcW8oWgIji0pLQ2IBI9YGpY1uvlrDTmtWjDg3X61aFqS5+aqxrEYtD1q0WmTlWGOPkpEeMMMCPY9NLm3U6ri+fSmN2PZNKcGOw8wv3JhLh2znGxUnI2WF7Ss3YWBSnHuMZCmh9rIknbGtzqOSxVQvDXoBRtI5d9MqFKhSIM9JCmAkWwZf9UnQ8ud6s/UccbYWMBKnulwbBepTADBi6mYlYt/85jdlwYIFxnI8C4hYyuqDEatCxL6spPbneq2lNuWlN7YuNfbMUBuLenzm1/6lFseGof9TCVP+XK/tWmGS/CqrCglGrOUzt9q/JuPap6T6c73WfiNOgFG1LMZonOszvSUwMvWsB2S12sbGVv1R0eY0+cZ3xsqC+6wlN/ZPK9uW09iX3aRk81XASMUidaABejWuF2CkvrmVs1Cg6QoARpouOTf0UmDznTLjjtGy4vqJ6BOgAGAE80CB9CkAGHGCEfW3uXPnyi233FLVWaHASPq6uhgtqlGN0wwRqBjxV1kHZthBZVB/6VwLMAIYCRzzzZ4Am+GAat/D/EThxnl9ct2HREQlMfNEvvXTWTJMzN/N/lnpKp6fB1WfDr1RRm9aIVN+PUOGz5ogj/RdJxPVJ4MnLrTdfros37RCZm3+qrTcPFpeMa5vfnZU1pbuXfq7eVbp+JEixtvmF+dLn5FYqTZdKXLzt0Tm2dpmnLPUvLd6hlGz5S77v9UWIndHAEbq7dLS53Dt1nvnK7Li/I2mrd85QWbPUlZasVFjolJ2Osu0uunG8cNESuOg/HfLxm1jSX1u84RF5s3M48Qcd0c+In3Xj66Mz5GmXU9Y+4qMvtk2ZtU91Jiat1GGO8aceb1vyZWl8SPGeFtXapv9vuWxUyWZ3QfYxrDHfdTzemmg/u12mSHrZpXGZPnZS75n2vLy75aWfYGIV/tGGxqbPsb4s+EXTI1MvSY6znPqbvqpWSPF7JfVU5z6fqjUh3fPMP2Tw4/Y/Eu9ZlXjPMBITMLGcVmXbVh25lkZNXWNay6s+Adfn3HzaFl+5GyZrfxCebxU5lplw8b4ENPmxT53+viWyhh3Xsc+54t9rjWecYXMMMZM0O6quh4AACAASURBVL3jEDg912x2XKgzb6c54fnZ+m/Xt8dIero83y0BjBj9qzOGjLhu61bj89RBPzrXAkBUFMybXlSM5M5lBoCRzWtlrUyUiSqRMAIvW2JR1sH69/mycdQamaLAhPpdOfGwwwwnGNlYSgjNZMjVDivZ++kscQRrZTBSSnCMdtnu62qnE6rkrvMCH0gnwMqqIvEupXHaurKhK+VbJTBygiwsLQMxbMtKog0AIiaYswM/KQFCa+mIAR5XiMgMAz46bbs6+VgztQJBpqxukTVTTYhYadMwI0G6cUwJxJQAjdleczK3xsArY24sPYf697Wy9tGJMlHB0BIALcNRm1E4ki/HMzrbYJzio8ElG23AVN25nNCVgIYsN0GE63zf9pV8i3oeA4yoxNOAHBNdENWup8t/eYGREni6q5RYKv9U0dXtZ6IfOYCR6DWN64pbH10r8qGJYoww37nKaTP2MRs0Xq4r+Qz7vLhimg3MWi8YFJy0+SJrzKvxZfoJvzGuA0ZKY/NnFvy1naNebtjuHZfGabkuYMTsCd0EETCSFstNbzuoGPHvGx1oEGY88rWccP6rHr0AI+n1NXW2zFUVoq7iqAzxeGNsgBLrx3q7XqrWsP65Fhi5WeTKeSIzjpwtG0tBnHqbba8xsd7Im5Uo5pt488f+pt6VsFS95VXHu9pWp1JZOw0wUm+PBYERGxw0bG2jzHdUL5jLRcqwYvTt0nKzskCRKT81qxyM6om7zaosCw7aW1qpcnBWTdirKSpveafIGqOCygKF1cDCeittv2559NqqVRzXN0NhZzWZB3T0AjDmG+yKBqpixX6cs+22yhcP+GqvGnG0z16RZtuvxFllUvIW5Wofl38xzqtU5Bjgaczyct8oaFVpN2BEZzTl2edUPb99rinNmQbotM1V9jHnBiNuaO/0GVZVpb1iUlV8Kf+jqiWvFJk2QWa/aAJB48dqj2v/nuoxpAFGDNg4WpY/s6LkW6xzfO6tYxwZPQYwYnYcYCSjBpzCZgNG/DsFMGJqk6UKm5aenp7Kh6ddfbtt2zYZOnRo4DBU36qeNm2aXH/99TJp0qRUDdlmT4DpePiAipFS8mEmJDUqRtbOkBUTzSRRp2JElQkrIFJ5C+53fb+lND4VI7Zkteg7GuQ5SUmuYqQeMDJaHpm2QtaM/paMvvlKkXkzZMXNFTBir/aw+wTzza9VMaL+bwcgpSVltmtZxZ5+CdgjckKlAqKURIlt6U51xUiCYETMZUOe7XNVjNgrYdzVMxU9a1SMqOU8ClaVgK25lNC5PCpuwErFSDpmRJ1WmLChBNw1qxsjAyNqKZ8CIrZKqWq/0SfXlSqgqsdQLTAyowREShDEgK6lc2rcW0e7rB3T7LhQzds33HCD3H///b5SqTi6ra0tUMqoEwvd+H7F08vk/cPGyz67By8/yJod0N7oFFBg5MrJN8iA1oHli+raV1rtnnaZXVnEfgSMROcbUnKlGmDE2g/EgCTrzH1CqipGKnuMlN+wBlWM2MpwK2W/pcqU0j4B9rL8yl4CrmU55SU+7qU0lX0UHMsdUqJ4s5oBGKlX6eClNNYeHdpLaaz9P25eJ9PVEhpb8m2+YS7ty2NfgqOSGmPDUtceI/ZNTB/9qsy4eZ3ItMqyGePNnqPSwf3GuTRW7ACxBEkm2Pb3sJSLYimNmaBVoGkFXtj3UpnoXIrj2z7lJ26X0aXqm8oeI7Z/89LTDXZdS2lmW0sGFJAp77FkrxKhYkRnNOXZ57jhgwU0jTHyjLkcLGjZZ7ilNNZca86LlaU0qurJBmRKS8gq86hZqWUspbGPO8cYrwFGZt1l2+vIgrGuylDH/K5jGdk9BjASLuEBjGTX1pvVcsCIv9K6FSNFBBBeqqVBL5bSNMtzNO0+QZuv2jahXLJclj8zu7JJa7l97nX8a2TKWpETJi6sbEBp3xfEWJ9cASz2gM6xgVzNzVf99hixlRQbbSzmMhr15HlOUpKrGDlB1s2cLnf9TC3t0tx81YCLo+V2a+PTk9bYkm/ncpnK5qtWQuIcn9XjpXrfn6A305XflaCE2lh55nJjo8cVtn1KKu7HfyldVaLntwGtu/LCtfnqCrH0FKksl7Hd19Y++7Icx1IEW6JWvZmtuaeKY48kNxixgGx582m1RMm9zMcOYKN30FSMRK9pbFe0LeVaeqfaPNi2pM6+7NO2rEV7vJReQkyfeZfcVRqf9s3KLTDr2MfLY1mPY/N0xxhXm0i7l63aNmoug0Vro3OrYqTywsG5h1hsKqfiwkmAkaVLl8qqVat8n18nGYi6YoSlNKkwx1w0gqU0jYMR3fFYz54ZjQCIIrYLMJILt8RDFEEBwEjUvWyCwspXlKK+fsjr2Ur4s1m0bH8bns0nCNljgYcDRqJUM8PXcm1y3Iwn8YI2zbhvFu4BGDF7STfhYfPVLFh1sm0EjABG8gRsACPJ+hPujgLaCgBGtKXSPDA9YMTaULV6w1TNR0nFYYARezcARlJhlMk3AjCSfB/YWgAYAYykyiBz0BgTjHzNsceILnjLU0Lt1ZU61WBhQCV6hfNf9egFGMmBU+IRiqEAYKQY/cxT5kMBwEg++pGnyJcCgJFwicUvnv+xDBqwhxww5LB8GQJPE4kCPb3vyOrfLZf5p9/kuB5gxJQDMGLqkNRSQMCIa5g3ewKMxMtwERTwUQAwgmmgQHYUAIxkp69oaXEUaHZcqDNv6yRPSSUWL735nDz84iqZ+IG/LY6R8KTaCvzxlSektV+LnHXUHMCIh2o6Y1udBkhKD0iiYkR7+HMgCiSrgE6AlWwL6797vJuv1t8uzkSBehUAjNSrHOehQHwKAEZMbcMkYssf+6bs0baPjBk2Ib6O4cqZU+C1tzbJoxvulysmXS977TYEMAIY8bXhpMAuFSOuLmn2BJg5r0aDM6UAYCRT3UVjC64AYKTgBsDjp1KBZseFOvO2zlvlJBOL7p4u+elvl0mfiIzqOET23O190pLK3qVRzVCg692d8vKODfLnzudkxoTLZPSQQ6tuGwa8BbU5SbunXeEAal70omKkGV6Ee6BABAroBFgR3CaRS1Axkojs3DRGBQAjMYrLpVGgTgUAI6Zw9SSu6zc9LL9/+QnZ0fWaSJ/CJGLAEvVTC5T09fVJS0uto0R27dol/fr1C+xdnWsVpV29u3ZJa5P12r3tb+T97xsrx42eIoMH7O7ZV/XYl9eFACMVVdIOUHMDRrq6uiz/UfVMnZ2d0tHREeiguru7ZebMmbJo0SKZNGlSnVNVPKc1ewKM5ym4KgqYCgBGsAQUyI4CgJHs9BUtLY4CzY4L1by9ZMkSWblypa/IKo5ua2sL7ATdBFHnWupGuvE97TK7Bb1MHbAvUwfGY8Vd6dhElvSiYqQ48QBPmnEFACMZ70CaXygFACOF6m4eNiMKJAFGli5dKqtWrfJViDfBFWlUpcE777wjBxxwAHoNHlxzVFGZYUqkM4bUceiFXvZB5QVsACM13Q4HoEA6FACMpKMfaAUK6CgAGNFRiWNQoLkKAEZMvdOcID7//PMyefJkwAhgRLsyAzBiDhfdygz08tcLMNLcOZm7oUDdCgBG6paOE1Gg6QoARpouOTdEgZoKAEYAI3YjIUEkoXY7DR2bAEBUVMubXoCRmtMoB6BAOhQAjKSjH2gFCugoABjRUYljUKC5CgBG0g9GWErD0hDLKwAg8gsgvDy/DmRR58VZ8QYYae6czN1QoG4FACN1S8eJKNB0BQAjTZecG6JATQUAI+kHI8OGDQvsR53kiYSahNrLiOJMqNOa6NMuf3fCHiM1p0wOQIH0KgAYSW/f0DIUcCsAGMEmUCB9CgBGACN2q9SBLOp4EmpTNfQydQC85Re8UTGSvnmbFqGApwKAEQwDBbKjAGAkO31FS4ujAGAk/WCEpTQACMsjASDyCyC8Zp00gDfASHHiAZ404woARjLegTS/UAoARgrV3TxsRhQAjKQfjPBVGsAIYKTaoepAA0BS4yAJMJKRyZxmogBgBBtAgewoABjJTl/R0uIoABgBjNitXSfZVMezlMZUDb1MHQAQjQMIr1knDfbVsnXr1j6/KXHnzp3S3t5u/Lqvr09aWlrKf1Z/UH/v6emROXPmyFe+8hWZNGlSqmbXZk+AqXp4GpM7BQAjuetSHijHCgBGcty5PFpmFWh2XKjm7cWLF8uPf/zjwDh6wIABgZr29vYav29tbQ08TsXkta6lLqAb39e6Vhzt6u7uliFDhqBXDZtIez/q5I9J2BftEiN3r6V9Ue2LipHMTu80vGgKAEaK1uM8b5YVAIxkufdoe14VSAKMLF26VFatWuUrqc5bUt5QV+RDr4oWVLKYWujYhDoOvdDL7oj5Kk1eZ3qeqxAKAEYK0c08ZE4UAIzkpCN5jFwpABgxu5MEkQSxVoLoNfABEKYqgMr8gkoqRnI15fMweVYAMJLn3uXZ8qYAYCRvPcrz5EEBwEj6wQhfpaECwvI1AIj8Aoi0grfcg5E999wzD3N5qp9Bd41pqh8iI4178803A0tyM/IYVc184YUXZPr06XLooYdm9RFoNwpUKXDOOefIueeem1llLBjLPJrZLqThLgXUHLpw4cKm7Ymn80JD5y18kRJEvkoDGAGMVLtu/ERFkzgr3nINRlauXElQ0AQF/u3f/s24i0oC+IlfgbPOOiv+mzT5DgqMPPfcc02+azFv99hjj8n48eNl4MCBxRSgyU+d5fGqkjqVSPITvwJqXB5//PHx34g7iAJ9zfpYAGDENDidpE4dpxIewEg4vYYNGxY4qnW0LxJ4Qy/sKwi85RqMMP83R4Gvfe1rxo2+/OUvN+eG3AUFUKAuBe6//36ZMWOG8RWxL33pS3Vdg5NQAAWiVeAHP/iBfPazn5Vvf/vbopZg8ZMfBQAj4cEIS2lIXIMSVy/voAN/LPAGGMG+ACP5mWNT+SSAkVR2C41CgSoFPvShD4l6M93R0SGbN2+WtrY2VEIBFEhYgdGjR8uf/vQnOeSQQ6icS7gvor49YCQ8GCFxJXEFjFR7Ih34Q+VPRbd69aJiJOpZsIDXA4wUsNN55MwpcN9998msWbOMpRF77LGHLFq0SObPn5+556DBKJAnBVS1iKreeu2112S33XaT73znO3LBBRfk6REL/SyAEcCIfQCQuDaeuHo5FJ0kWJ0X594UtMvf1WfJ7lu6urr6/B6ls7PTeLMY9NPd3S0zZ840guxmrdks9CybwocHjKSwU2gSCrgUsKpFrH+magQTQYHkFbCqRayWUDWSfJ9E2QIFRpYsWSJBe96pOLpW9Z7uJvc611LPpxvfJ9Eu9QwjRozw7QadZyySXjp5WhL9SLtEdGw17eOxaP1IxUiUM2BBrwUYKWjH89iZUcBeLdLe3i47d+6kaiQzvUdD86rA97//fVmwYIFRLWL9UDWSr96mYsTszzBv9Nl8NZxeLD1CL8trZqkyw8vTh/ETcdk9YCRfc3AiTwMYSUR2booC2goceeSR8uKLL8rgwYNFTZzqDcAbb7whfX198uqrr8qgQYO0r8WBKIAC0SgwfPhwYxyqr6SoN/gq0Nu+fbvsu+++xp4j/GRfAcAIYMRuxSSuFTV0kmD0Qi+vWSDOJVGAkezPu4k/AWAk8S6gASjgq4B6+zZlyhRjH4PPfe5zMnbsWHnooYfkl7/8pfH3e++9V0466SQURAEUaKIC69atk9NOO02+/vWvy2WXXSZ/8zd/I2+99Zao+fTGG2+U1atXy4QJE5rYIm4VhwKAkfBghK/SUAFhjUXACGAEMBLHzMQ1Y1UAMBKrvFwcBRpWQK23bm1tNa5z8MEHG2BEva3mBwVQIB0KWGAkHa2hFVEpABgJD0biKpH36lOdqgV1XpxvqGmX/2gDjABGACNRzUZcp2kKAEaaJjU3QoGGFQCMNCwhF0CByBUAjEQuaSouCBgBjNgNkUSfRL/ZiT7gLRx4YylNKqbObDcCMJLt/qP1xVIAMFKs/uZps6EAYCQb/RS2lYCR8GCEpTQspbHGGSAJkNRskAQYCTvLcXyVAoARjAIFsqMAYCQ7fUVLi6MAYCSffQ0YCQ9G+CoNYAQwUu0PdZZ9AZIaB0mAkXzOxU19KsBIU+XmZijQkAKAkYbk42QUiEUBwEgssiZ+UcAIYMRuhCSujSeuXoNaBxqo89grJvx4LNqePy09PT19fjPHtm3bZOjQoYETS3d3t0ybNk2uv/56mTRpUuKTEA1ovgKAkeZrzh1RoF4FACP1Ksd5KBCfAoCR+LRN8soKjNxwww1y//33+zZDxdFtbW2BzYw6odaN75Nol1pKM2rUKPQaPLim6aa5H3XyxyTsi3bpVyQV0b4AIzXdDgfUUgAwUkshfo8C6VEAMJKevqAlKGApABjJpy0ARsK9oS5iIuZl+boVEOiFfdntp0gANS7AxVKafM7FTX0qwEhT5eZmKNCQAoCRhuTjZBSIRQHASCyyJn5RltKES1xZ6oBecSb62Bf2Vcu+ACOJT5vZbwBgJPt9yBMURwHASHH6mifNjgKAkez0VZiWAkbCJ2J8lUZ/qQOJfnj7KtqeGY1UJBXRvgAjYWY4jvVUADCCYaBAdhQAjGSnr2hpcRQAjOSzrwEj4RNXvkoDGLG8QdRLQ4qY6ANG/OcWL/sCjORzLm7qUwFGmio3N0OBhhQAjDQkHyejQCwKAEZikTXxiwJGACN2IyTRr6ihs48KeqGXlxOPE3ABRhKfNrPfAMBI9vuQJyiOAoCR4vQ1T5odBQAj2emrMC0FjIQHIyyloWKEipFqLwNIqmgCGAkzC3Fs0xUAjDRdcm6IAnUrABipWzpORIHYFACMxCZtohcGjIQHI+wBARgBjABGghw3YCTRaY2b11IAMFJLIX6PAulRADCSnr6gJShgKQAYyactAEYAI3bLZmlIRQ0qICpaxJnoe3lWHe3VeUVsF0tp8jkXN/WpACNNlZuboUBDCgBGGpKPk1EgFgUAI7HImvhFASPhwQhLaagYsQYuIAmQ5OXE4wQ2LV1dXX1+M0dnZ6d0dHQETizd3d0yc+ZMWb9+vXFcX1+ftLS0JD4Z0YDmKaDIo/oZPHhw827KnVAABepS4I033hCVhPXr16+u8zkJBVAgegVef/112WeffaK/MFdMXIFx48bJypUrfduh4ui2trbAduomiDrXUjfSje+TaNeGDRvkuOOOQ68aNpH2ftTJH5OwL9olkgc/EVc/RlIxYjlsNUgffvhhOfHEEx0Orbe31/h7a2trTchSa5CoC2zbtk2GDh3a8LVoV0VCnUHip9dNN91kXOjqq682/q9zLfoxnPbohV5uh1ev/xo/frz8x3/8h+y7776OS+JXTTnwX6YO9dqX38SMfQXb13777Scvv/xyWT70ytd43GOPPXxjVp2ydl0wonMt1ZA437h6PWiYdvG5XipGLBsqkt2zt0467D4SMGKvFHjppZfkgAMOcPhFDLsih87kkDW93EtpdJ4x7RMzDiodDqrRAIt+rO5Hv6U0aQ6U6UfGY94DZfdSGsaj2ePEE6YOWYsL3XN3mH5kKQ12n3d/7x4f+Pv0+PvIwYhXIlMkh17EAB4w4v0iCLvPNxBsJPBL0k8ARvr7vrklEatIg/9qrv8CjHgPyzAJdZJ+1c+pkPCkJ+HhRYv/1Ie/b66/B4yk198DRkSkf38CZZ3gw89xAkYAIwSk2XnDAxjB3zfi77MKBNOeuAJG0hsok1CTUAO4AFz2UQBIyi9IihyMsJRmWMNvI7M24AAjgBHACGCE0tdqPwCAqGhCYhGcWABGACNBwWPW4sJGACpLabITT6QdOFOZgV8N61cjByMPPfSQTJ482dGOIjn0IiaIgBHASBHtvpHAL0m9qBihYgRgkz5gAxghgA8bwOe1koXNVwEjvGjhRUuQP4zzRQtghKU0hu01EigDRgAjSSb6vLEIl+gDRsLphX2hVyPzoy5ABYwARgAj5tdyACN6MbmylzgTxLyCN+JV7CsIvEUORlhKw1IanSASh16ZctDL1ILKsnA2Ua9egBESfR2fU699AZLqsy/ACGAEMGIm+iylIXGlYoSKkdxUjHg9CAFWcxKepAJSKkaoGIHAZyeQAYzUl7i6Rzlv6kxFdCALILx2DAAYAYwARqiAsGwAv8oLM91qQ/tx5Nu159paerVs3bq1z88Z79y5U9rb241f9/X1SUtLS/nP6g/q7z09PTJgwIAgfy69vb3G71tbWwOP07mWugDtMmVMi1633nqr0Z6rrroqVe1yG1ta9KJd3m4AP2G64rj96gknnCD33HOPDB061NER+NV0+VX8RLH8xJgxY+TFF18sPzTjkfFoHwHMj82ZH8mHyNN0cgXGY37HI0tp2GPEmAd06DSf661MmY3o5Z54da6lzuENtakcepk61PtmgIoRKkZ0xlC99uWXWOC/gv0XFSPelqNjq8yP4WKTtOvFUhriHMuimYfCjW30alyvyMEIX6VhjxECmcYSVxILEledMVTvBAgYwb7itC/8V332BRgBjPiNnUZAeBbHI5uvAkYAI9Ujl3m7okmcL1oAI1SMaL+Fp2KkcRLpFaToOLu0v+Fhj5HsBDKAkfoSV/fYjXNixk/4p4j1AsG0J4iAEcAIYISv0lg2QFzIC0a3P9CxibzOj82MvyIHI3yVhooRncFLoh8OsqAXerknhnonQMAIYETHR9drX2kHEM0MsMIALsAIYAQwwldpACPOUcA8FC72Ra/G9YocjHg5djqq8Y4KE2A1O/DjqzTe4Qx2n2+7r4fmpwFwAUYAI4CRyuhNS+UPYAQwAhhhLzXACGDEzw8wbzdn3gaMsJTGsLRGBhxgBDDCUhq9MQQYCQfL0qAXFRCApEbmR12AChgBjABGACOAEcAIYGRwkCs0fhfnC43IwQhLaVhKoxNExm3Yaa6w0Q2Um135Q7uKAbioGCHR1/HRVLyFg3iN6gUYAYwARlhKAxgBjABGcgZG+CoNYEQn6AaMhAu60Qu93JNlvYkYYAQwouOj67UvKmzqsy/ACGAEMMLmq4ARwAhgJGEw0tXV1efXCZ2dndLR0RFY0tLd3S1tbW3lYx5//HE57rjjHOf09vYaf29tbQ11rSjb5XUt2lVRxd2PYfT6h3/4B+PwL33pS8b/da6ljqvHvsK0y30s7TIVwe6jsfus2tdRRx0lq1atEvfyJ8aj2aP4CfxEPWO7Ub+67777yquvvlq+NeOR8Wi3w0bty23TabavDRs2VOUR9vbr+Ogi6RU2TyOODpfXolex9GIpDXuMGGO+kTeI7DHijfB441rRpRH7cqurcy11TpxrEL16PCvtomKkvjf67j7HvkxFsmL33l46PX6CihHvHsK+TF2KFE+88847csABB/gNWS2fUyS92OONecgaLNh943lH5GDEy5PRUY13VJoTMQVGbrvtNhk1apTRzF27dkm/fv18JzXrF++++64MHDgw8Dida/X1mUVPLS0tDV9LXSDr7XrzzTdFVfF89KMf9dSD8Zjv8VgLJAFGACMq2fzXf/1XWbZsmey9996efgK/WpGlGfPQG2+8IU8//XT5poA3wJt9YDJvF3veTjvYdbcP/4X/yqr/AoxQMWLYrs5bmaCJef369eUxoFPmqA7evn27DBkyJBBm6Fwr6pLJrLdr8eLFMnfuXPnYxz4GGBlWvD1/ACPeLoXEwplYfOITn5CPf/zjcuKJJ3oKhl+tyNKseWjcuHGAEZc16sQm6hQSMRKxrCZiXg4YuzdVYd4GCHqNjzj9feRghK/SkIjh0JN16J/+9Kfl4osvpmJk69aqfTRqQQMvB5y3iZmKESpGlI/GT5ijPc4Ai4TH/71H3vyq35NiX+GBDUtp9F5W4r/CQQP0Qi+3n/aahyIHI3yVBjACGAGMACD8E4KkA2XACGAEMFIZn0mPRxJqxqNOzFQkkPT888/L5MmTfSdR9MJ/1RNjAkYAI4CRwcGf/CnSRMPmTMUh8LwJ5k2w3fm7g0jACIkYYITEgsTCO+8mLgyXPMWhF2CkOPHqYPI0KhdtrlgHesYNuCKvGGEpDRUjaTDsIpcwKzByySWXyEc+8hHPyC+OQAbwlp1ABjACGLHACH6CpTTWJMG8nWylJwli5YUGS2myE09Q8UY8oTN3ZCnviByMeA2SLAlS5ISaiTkflQYXXHCBXHrppYAR9hgxDJqKERIer+oA/EQ+/D3zNv0YVCFI4krimrfElTzNb1SzWW1YX+i5x0hPT4/5rVOPn23btsnQoUP9e0BEdHZrjxqM0C6zS3ScnToOvYql14UXXmhsvnr66ac3pWIE+8qWfY0dO1bWrFlTtTEt/Zitfmx03sZPmApi98Wy+7a2tsCYlni1Ig/xfUUL/AR+wu448BP59RMtUYORTZs2yahRoxwTDwaUXwNqhNwy0cQz0ZDwkPAEUXPASDRvELPuv9SSO1VZNnXqVAAqL4B40VIaBcSryceraimNO4+wOymADcDGPWnxothUBP/VuP+KfCkNX6VhjxFdB8XXAMKBEV29VIn8ZZdd1rSKEd12UfJt9nfSerHHSDRgJOl+9HvtrduuOXPmyOWXX46fYMmdYUrM2/EkFrrjkfmxMj+y+Srj0Zrfok70GY/x5B158l+AERHp359AWScowkFVUpE060XCkw4A0WjiGtdEAxjB3yv/hZ/ATwRVlqXVf9Gu/PsvwAhgBDBS7enSnHfEFa8m4e8jByN8lYaKEZ3Bm4Y350kMOK97Rq0XCQ8JT1DCAxjJf2Kh85Uo/AR+AjBSPSPzAij5F0B8lQYwAhgBjPjlaHHnj5GDEa8HYaJJfqLRCZTzRPyaASDSqhcJDwkPYISEJyiosCpGrrjiiqbtMUIJMyXMdpskLiQu9PJR+An8BH7Ce/bWeYmKX23crwJGWEpjWBEDrjKYsj4xKzBCwpP8Xh5prUiiYoSKEeXvP/Wpya7xxgAAIABJREFUT8lnPvMZwAh7jGjHAHG/qSvyC420vmihXbxoobKMFy21XrTkyU9EDkZYSsNSGh3IQoAVjmqG0YuEh0CGihECmVqBDH4CP0HCg5+o5SeSSHhYSqP3sjJMXJhEP1KpTj9a/iVLlSyRgxG+SgMYAYyYriApR0DCQ8IDGCHhqZXw4CfwE4AR/EQtP5FEQs3mqyTUWUyoqXjz9yZJ5UP1+C/ACEtpDEvWgRlZMuwiOygSHhIewAgJT62EZ/bs2fLZz35WTjvtNM9D8fcVWZgfK1pkfalpPYFykeOJJPQCjOjF5FSMhPPR6IVebl/uFee0dHV19fkFUJ2dndLR0REUX0l3d7e0tbWVj9myZYuMGDHCcY5ugOW+VpTt8roW7aqooqM9emVDr4suukguu+wymTJlSkMJj45NqBvU4ycYj+H8apR6HXXUUbJq1Spxl7nSj6bKRbH7Cy+8UC6//HL8RB1xTpTjkTgneM+fooxHexxddPtSfe7OI+ya6NgE8Wo24lXs3uwn4q/0xF+RV4w04tB13spA/CB+OsTPyw6LYl+8CTZ7nzebpg5uu2fzVTZfVTaBn8BP2OfJosyPSVRAsNcCFRDWWNMFNoxHUzH0CpfzoVfjegFGWErjmTwBuLK7VwwJDwlPUMIDGAGMWGDkyiuvlFNPPdWzaIEAq/EAq8iAHgDBPAR4q/YA+FX8qte8wIs87xd5nsFJzC8+IwcjfJUmuwk1gUw+AhnASD76Ma7xCBgBjCgwMmvWLPnc5z4HGOFzvdovR6jEC5fUoVd9evFVGipsqLCpRgI6VUSAt3A+x3OPkb6+Pt89RuohWHyVBjCiM3gJGMIN3jB6KTDCm2CW0lgWxlIaUwkCBqfPAYwAUHmjzxt9vzey6t91Yrk4/Cqbr+ppHyYujOtFSxJv9L3uqWOr6BVf3pEn+4q8YgQwAhjBQSWbiJHwkPAEJTxUjFAxQsVIZYTU8wLIKzCPI0FkbwoSxCK+OQeMYPdFtHv8fTrsPnIwwlIawAhgBDDiThx0bILEIhzNr1cvwAhgxAIjn//85xv+Ko3O2OZNXbixjV7o5Z5D6/X3WXyjz1KadCSIVGb411MVaTwWDdhEDkZ4kwIYIVBOHoyQ8LCUxvLFLKVJdjymtcT0/PPPl6uuugowwh4jxgBh3sZP8ELDPxGmsszUBj+Bn8i7nwCM8FUabWcHIQ33FispvdRSGsAIYAQw4py+kxqPgBGzH0gsSCzsI5LxmI14Iq3+i3bhV+3+BGADsIkK2EQORlhKQ8UIDipZB8WbYAKGoICBpTQspVE+Gj+BnyCxqK4QANgkD2xYSkNlhmWFjMfkx2PhltJs3brV96s0O3fulPb2dqNX1MdrWlpayn9Wf1B/7+npkQEDBpR77rnnnpNDDz3UMdv09vYaf29tba2ehWz/4r6W38H1tMvrWrTL7HqvfkSvcHafJr0uu+wyufTSS+XDH/6w5xDC7ott9yeccILcc889MnToUId94FdNOYoyDykfcfnll8uJJ56InwgZ56TJ39vjL9qV3XmbfjStV81DmzdvNvII3bwDu8fuizJv4ycqfiIsn9D1E5FXjPBVGipGqBgxh19SpFu9Cf7CF74gp5xyimfCk1S7KH01uyPpJQVUjFAxonz0eeedJ3PnzsVPsMeI4ZeYt5Odt5kfK/MjX6VhPFrBK/FqJYzX8dHo1bhekYMRltIARnQGbxoSRE9qkILEtdF2AUbSASAa7ce4AmXACGAEMFIZnUmDyrT6CdqFn9CJ5eJIxFhKAxgBjFR74KTGY+GW0vSpWjWfHwIGUxgdYyTRD0fp0Cs+vXgTDBixu3S+SsObYPcUDxgBjHjZRC0Yy7wd37xdS/s4AETREh6vVIf4nvmxHl/IeAznC7OkV+QVI16OJ0uC4Dj9MFlyS0MIGMIl+oCRcHoVzb6oGOFNsEoGzj33XJk3b56cfPLJnk6feTu/gR9xDnEOLz558WkfBfh7/L2XVyyin4gcjLCUhqU0EPhkCbwCI1/84hdJeNg7wLPiDTACGAGMUDFSz1tSKkbCJU/oVZ9eLKWhUt2yHIBNuDGEXo3rFTkYYfNVwAhgBDBST9CNQ2/coeu8CQaMAEYAI4CRenw0iX44H41e9enF5quAEcBIdTSnk1sRR4fzOV56AUZEpH9/AmUGXH4CZUrkzb4sYgkgYMRLgWRBZVqXan3yk5+Uq6++msoyKss8K8v8RhJ+1VRGJ2ZiHgqXpFh6AUawL8AIYMQ/mos3vo8cjLCUhooRAoZkEzHACGDEPqGw+Wqy4zHNYGT+/PkyefJkz/iDN0/hkjr0Qi+vgQRICg+SWEoDGAGMAEYSAyNdXV2+X6Xp7OyUjo6OoLZJd3e3tLW1BR7T29tr/L61tbXha6kL0C5TRh3t0atickXR61Of+pR84QtfkJNOOslzvDEew9lE3vQ66qijZNWqVeL+IgF+tVh+dfbs2TJ37lz8BHEO8YRtpsybv/cLuvH3xfL35Glmf2P32L3dJ3r5+8grRrycMG9SeJPCmxR/JhhFhc3ixYtl2rRpcsghhxhfm1Al8upN8FVXXSW33nqr4+aMx2KPR/YYYemk8jlqKQ0VI/GW5Hp5/Sj8vXVdnWvh74vt7/0iDypZTGV0xpA6Dr3Qyz6W8Kv59auRgxGW0rCUhonGdBjNdJwHHXSQMXGfeeaZsm3bNjn++OPl7rvvli1btsh1111n/Gf9NLNdBPDVYWnSARZgBDCifPTMmTNlwYIFMmnSJM/cCT+R38APYOP/ogK7T97uWUoDsCFerfZROrkV/qtx/xU5GOGrNIARncELgQ83eGvpdc8998jFF19sXFQFFbt27TKWWo0bN06efPJJh4fFcYbTPm96AUYAI4CRig9IGlTyRp/xqBMz5W0eCrJ7Nl8FjABGACP++DreCi7ACF+lMWyPiTn7gfIxxxwj69atKz/I3nvvLf/yL/8i06dPB4z4eNgi2j1ghEQMMJJ9f8+87XTqAC5TD505rdaLFktZnWvFAWwAI/noR/c+Zu4wLCn7ol3YVxB4ixyMsJSGihEdZ5f2iTmLjlNVjVx00UXyxhtvGGN+/PjxDlACgYfAKwUAI4ARwAhgpJ4khXk7XLUhetWnF0tpSFyJV4lXc1Mx4vUgcRDlLCauujQfvcJNpuhV0UvBkPXr14uqFrn99tuNDVndP+hVbPsCjABGFBg555xz5Nprr/X9Kg1+oth+wi8opTIjP5UZxNEACAAEACIpAOF13zS8WI+8YgQwQsVIGgw7rQMu7nb95Cc/kUsvvdSoCnjiiSc8/R0JT7ETHsAIYAQwQsUIFSPe6QDzY7HnR4Ag86NODoOfyK+fiByMsJQGMKLjVCgxDedUwuh16qmnyvnnny+f//znASPDGI/u8QgYIfADjABGACOAkbRWjLCUhkoWKlmoZEmqkqWlp6enz+/m6rOfQ4cODWqb8eWLtra28jEPP/ywnHjiiY5zoiZr9bSrGZUstCtciWla9Hqre4f87uXHZeP252RH1zbpee9daWlpCbR7NWiCjwg83fFL3Wv19fUVp10tLbL7wD1k2J77y2HDJsiY9x1R1kwXvEVlX1vf2CTPbn1CNr+xQd78a6f07nrPs3Oz0o/vvPuuDBwwoMqWsmRfLS39ZI+2vWS/vQ6UscOOlaG7jXTMQ3H4+7z5iXfffVf692+V1n6t+s7K48hE7T5FfoI4p2Ic7rgwjvHovmZU/p5+TL4fX3jhhao8wt7f2FdFDew+m3kH/ss77Gh2fO/l7wEjEX6VBgeVPQe15vl7ZP3m38joIUfI0D1HyZ6Dh0hrvwENJQqcHIUCffLXd3fK9p0vyys7Nkjvrl457dDpsv8+H9Dedb/R8fjue92y6g8/kz91Pi/7dxxq2McebXtLv5bgioMonp5rBCvQJ7uk6523ZPvbW2Tz6y/IbgPa5fSxn5Qh7f4VQo0kPPiJtFpk8n7CUqYR+/JSt1H/RbuqVSWhzkZCDRjRrxjBT2Qv78Df+8cTqQAjfeo1oc9PPZtssZSG0n1dw67HvqJ68/Tue+/Ij/7rn2VQ/91k7MiJ0h8YktbMx2jXK29slKf+/JBMOvgsOXzoB2Xw4ME129uIfXX+5VX5yePfkuF7HySHDP9gzXtxQLIKvPTas/LUpl/L9GMulYOHHuXZmHoSV/xEsv0a9u7N9hP29tVjX0HP14j/ol3eyurEJvRjRbuk9GIpjT4YwU+EAyPohV615sfI9xiJKnElYBDp35+18HFNzP//o7dIe9vecvDwY8PG3hyfkAI733lD1r7wf+WUD0yTo/Y/rmYr6p0A3+19R/7l1/9bRr/vSDlgyGE178MB6VDgtbe3GPbx6RPmy/A9969qVD0JD34iHX0bphXN8hPuNtVjX8Q5xDnKBuKKc7Av7Av7co6CeuNC/L2/N8mb/wKMRLiUhgGXDRL56xfuk5def1EmHHhqmHibY1OgQOfOl+W/NqySz5/6VRnQOjCwRfWOx39/6gfy3q5dcuh+teFLCiShCTYF1LKaTZ3PySUfvrZhMIKfyK5pNcNPECgXJ1D2elKdZECdV+88hH1hX3FXxtoVBuxW1NAZ2+iVX70iByMspWEpjY5TSSpgGDhogNy06mqZcvj5stvAPbIb+Re45c9s+o0M33OkTPrAmZGDkc6dW+WHj/6jfOTICwqscLYf/bEX75PjR58iY/dzVoOFCWTwE9m2AdX6OP2Elzph7IuERwS98ptYNAqSWEqjV0WUVByN/8J/2ce4Ts6XJX8fORh56KGHZPLkyQ6/mCVBGnXoaf38Ge0yJ5r/3vE7eXLTIzLhwNOyH/kX9Ane+munrNv4gHz2lCWRg5GHnl8pr/+1k31FMmxbW3ZskO1v/VnOP+5zdc9D+IkMG0Cp6XH6CcAIL4B0kgES13Dwx9Lr+eefr8oj8pyIkXf4zzfkj+HGEHo1rhdghKU0hhXpTPJ5GHC/fPEukZYBcuD7Ds9+5F/gJ1j1zA/l0pP+l7QP2tNXhXpKmH+49mY58H1HypA99iuwutl+dPU55fufvkMWfOSWusEIfiLbNmC1Pi4/ARgBjOjETICRcEkKYKQ+vXjxqZfDMB6xL/fc7fm5Xr5Kw+ZMRQIjdz19m4zqOEyG7DEiH5F/QZ/ikT/+u5xx5Pmy314HRgpGbv3P/yUnHTJNBg3YraDK5uOx/+Pp78tnT/6KtNn6MQzYxU/kww7i8hOAEcAIYMQcBWH8qu4SDJbSkOhbPjYO+wIkYV9B9hV5xQgBAwFDmgOGn63/thw0dJzs0x7cT/lIC/L7FOrrI6ePPUdG7fP+SMHILQ9cI6eMPVcGtA7Kr3gFeLJVz/x/cvmk6xz7CIUJsPAT+TCSuPwEcQ5xTprjHF0AQYJIggiAqPbmOmM7TDzBeIwHoMblv1q6urr6/EKgzs5O6ejoCIyQuru7pa2tLfAYXQPSuZa6Ee0y5UavcG8slF73Pnu7jBk2HjCS8bznkRdWysljPi4j9hzt+yT1+Illv1ksUw4/DzCScftQSyjmfHC+7DawvfwkYeYh/ETGDaDU/Lj8RCNghHk7/LxdK8YkLqxYJPaFfbn9k45NhJkfGY/6ib6O9vivdPmvyCtG+CoNb1J0aKsaBvXsAdFIQKraxZvgfCQ8cb0JpmIkH/ZBxUg++rHRp4jLTzQ6D/EGUT+xSHM8QT/G048spaGShUoWKlmC5v8488fIwQhfpQGMpDmQAYw0mmqk4/y4Eh7ASDr6t9FWAEYaVTAf58flJwAjxDlpjnOyDmz4Kg1gBDACGAGMaH4ZJalKg6xPNHGtxfIy3DQHDIAREh67Am5bBYzkwz4AI/nox0afAjASzxt94gkS1zgTV8AI9hWnfeG/sK8g+4q8YoSlNLxJAYw0Gs5zfi0F4kp4ACO1lM/G7wEj2einuFsZl5+gYoQ4J81xTtZf5LGUhsQVMELFSG4qRggYCBjSHDBQMRJ3KtKc68eV8ABGmtN/cd8FMBK3wtm4flx+gjiHOCfNcU7WwQhv9AEjgBHACGCEpTRlG9DdHZqJ2ZQsjF6AkWwkNLVaGVfCAxippXw2fg8YyUY/xd3KuPwEYAQwQvwVPv4C2ISLV9ELvexzjY7PCZMPYV/e9sVSGhHp379/YHymY4zqAnHukuvVQNoVfmIGjMSdijTn+nElPICR5vRf3HcBjMStcDauH5efAIwARoi/wsdfuokYS2moGKFihIqR3FSM8FUaAoY0BwyAkWwkNLVaGVfCAxippXw2fg8YyUY/xd3KuPwEYIQ4J81xji6ASOuSFTZfBYwARgAjgBGW0pRtgFKoynDQCT7C6AUYiTsVac7140p4ACPN6b+47wIYiVvhbFw/Lj8BGAGM6MQmyk6oJDZHSxi9ACPh9Eor4KJd9GMWAVfL1q1b+/xCnJ07d0p7e7vx676+PmlpaSn/Wf1B/b2np0cGDBhQvsT27dtlyJAhjkv29vYaf29tbQ2MptzXirJdXteiXWbXe/VjXvX6xX8vl0NGHCv7tAcHdtkI+4vbykf++O9y3H6nyb7t+/uKUI//Wv7UjXLqEefLgNZBxRU3B0/+i6d/KNPGXiGD++9efpow/h4/kQMjEJG4/ERe50d7LEf8RbyqE5OH8au69tXd3W3kEbp5B+MxXJ6GXuilM7aVndQTR2fdviLfY8RLkDBv9LNeAgghTTchpWIkHwlPXG+CqRjJh31QMZKPfmz0KeLyE8Q5VIyEqYAgLkx3XEjewSandp+uM7bJayuK5U0vwAibrxrWnTfD9gpc1TMCRhpNNdJxflwJD2AkHf3baCsAI40qmI/z4/ITgBHAiE7MpOyEpTTmaEEvUwcS6vwm1H55B+AtW3YfORh56aWX5IADDnDYB44AR+DlMJIIGAAjJDxBbwYAI/mwD8BIPvqx0acAjGQrICWx8Lf4IsXRfJUGkGSNhCLZPZVl6bD7yMEIX6XhTUqa3wwARhpNNdJxflwJD2AkHf3baCsAI40qmI/z4/ITVIwQ56Q5zsn6G2o2X01HggioBFQm8QI7af8FGGEpjXaZYx7IrTYYeeI2OfzMW6u94llfl4e+d6Y4txfORxIR71M8Jd8d9pgcv/V4ecz4/+UyroEbxpXw+IMR1f7ZYlnE1O88KLdMwwoa6MIapzZmL00FI6/8XOaOv0ZW258IPxGfaYS4clx+AjACGAGMmKMgjrgQMAIYoWKkepbR8TlxjMeiVbJEDkZYSkPAoDN41ZBPgkSGAiMPHS+/n3d0xTupBGiRyELASIjUJJ5D40p4vMHIdvn5ZSfL5s/8Tq44Rj2P+vtSkSW3yJnD43k+rtqYAs0HI6tl6pOWPbjtpbFn4ez6FYjLTwBGiHPSHOck/ca10UoDltIARgAjgJGgmT/O/DFyMELAQMCQ5oAhUjBirypZsLwEUdSb7jtk5JO3yPGPzpXJfzdWlqvqCNdb5UrFga0SwXrLrK67bISrMsWejDurF0ROk29YSZmr0uWqn1vJvP2c0vEvV1fFeFVCbL9bPccDxtA2fy8GKFiw0j7ar5LlPxeZbYNJ628+Qh6bbN7ffg2xtPKoytGtxIgr4dFbSuMCIz5963hmQ6qrTFso9e83DrtGFnxDROzVBT79Z1xr40WmjTkAncve7MeMt5J1f3tRfTRbtcHePuPP8dvL3y+4VV4v2Yd5v0olUaP2khowsp+qJrH6wQQmCw4r+QpP//E/9qBrA8Z1F4os8hiLjoqs0n1t47XiF+xj2H6c5VOckMfol/umlnyTx/G+PmWLreKq2l9V+UNjTBwvj9mBpKdfDIYmcfkJ4hzinDTHOVkHI0V7Q90oSEIvQBIgKTqQBBhhKY1hTTqTfB5KtCIDI0Yy7Ex4Vp+hoIFKABQYuUg2j7clek88JXLM0eYSHFuAL3fPlaWy0FiWUQYJogNGTPiiKhZUslK+xhNPybhjzCqXSjI9wlnx4Eow7OdXuRYjSRMzoS8ly+KALbZlMepYLzDieJ7qt+mB9/fJe+JKeILBSCURtCeW2wP6tgwz7Il/KfE1r2Fe07SdIbLes/+OtvWlDhgx+3vBSisBrcATp71skfVPHC3jylUwVlWMq49ishc7OHOAEcf96rOX5oMR51IaB+CzxsXkxyrjw9d/DDH8w3flcgMoVsFFA3y5+9cCWX5L1Dz6010NZ/kLC3qU+8AGJwzIc42sLoE85bvKkCTQRgLsyYJAFiw1oJ9alDTVqMxz+8fvjw63hC0uPwEYAYzoxEzKTuJ8s0lC7Q9G8xCvArjiWaoFSNLL+Yrqv1q6urr6/FxLZ2endHR0BL6S6e7ulra2tvIxW7ZskREjRjjO6e3tNf7e2toa6lpRtsvrWrSrooq7H/Oq173P3i5jho2XfdqDAzsDXgQtpfFIBMwkWEpvRkvVAXYh7ZUF9ioB69/9KinKb0+t5RvuCgDXvareRFttsjem8tY2CEw4KhXETNQqyYnzLb9RyTB+i1xYelttJXUz/lypOCm3oFxh4wQ7we9/K7995IWVcvKYj8uIPUf7nlKP/1r2m8Uy5fDzZEDroMCmOHUQs4rD2mfCnjhaFRxuMGKrCHJr7KgYKOkUqmLESMBHyDf+sLq03CfYXuxVIyascR+vpIjeXpzPXbGlkbYKpXrtZdUzP5Q5H5wvuw1sL18ijL/X9hPq6g7IYSBJB+wqQ0qrekz9g6//MCHYiv1v8QcjVf2rB0YqFV62ig2blVfZtPG7CtQ4/qEj5LHRX5c/3GcuJ9zs8AXO4eL0KQH2pCpMlqlaKpHjv3e5qL5fIVPL9xhSro5SgCb88rW4/ERe50d7LEf8RbyaVFyo7uvOI+z2mFS7wuZD+Ilw+SN6oZfO2FZ2Uk98r2tfkVeM8FUa3qSk+U1KZBUjgWDkDhn586my+kwnJJj9DedSCvcmrn4VI2bCslym3neHLdGtVIxUIE7pTbKYG8Qab3TLsMZ2vMs7RAZGSuCksjRDRCXaBhgpA4Jq15SdihFb223gzAQL1X1b0V9V8Nggkq/t+PVfmIqRqSUgopZY2EGah72cv9mAOWJbHmXuo+KsMHH3WHT24g1sDDDSoL00v2LEvseIvVrLrN4ybcS1hMQHjq2/ea5sOd+sBquuGPHqXz0wUt4jx2evpEAwckYJiCwRWVraZykcGPHxP6WxsPyM1fLY/gtl5LKlIp+ZKquXWXs5lZatOf5NF5+KUDHCG1e7tejEJlQaVBRLSi82X+WNvmWFjMfkx2PRKmwAIyylMUZdUhNgswdcZGCk5lIac48R+zIZq9LCSJL+YMILlVxY+3BEBUbMBMi+n0Ep4XbsbWAtj6lRsRFmKY0rX3E8z5nPlvZB8X6bbumkm/LElfDobb7qrJyxJ5T2vg0EI556mHu3VPdfCDDydw/Y9oHRASMleFeqeDnMtrzHuRdG3PbiAkcN2kuyYMRl4xZEUyDK2rw5yH9ctllmlDZ49tqnp7LPj72CwlW95RhIrqUsPmDEsX9IedxPly32ZVlS2YC6ailNecmd26d47a1SsicLEn5mi0xe9qxMVUtobPDFWno4d9mzImeYSw7D/MTlJ7zaQABPAO9lFyylMVXRiTHVcUovwEg4vZodR7PEB+CcZ+AcORjhqzRUjISZAJvt0CMDI8or1Nh89czh7mTP/NjrVd/5uvzh75wJqfGpT/vmq/ZPBddcSuNc5mBulHqafOM7Y2XBfdYmrh6baZa+qFKrYqN681UrOQlKxjzedpc2cC1vvlryrLXu7xVsxpXw6H6u1/EMNjuw962z8qE68Z961gOyWm2IaVtWVdHa2X9GEmrpVyWI2f+OzX4dX87x23zVtnnmWV8XtRns6vIeDs22F43NV0PYS/PBiM/neh1gsVQ5In6br3oteTM8hrHHj7nEqLSZc9WXkWqDEftmyd6br1qVLabQ9j1wypDMBVWql2GZ51aPaR97KldPjZQVw2bLH1T10ocec339K7iCKQiUxOUnACPEOWmOc7KeuPJVGsCI5WMBzgDnZgPnyMEIAQMBQ5oDBm0wEua1JMc2XYG4Eh69r9I0+LiuZLnBq3G6hwJNBSOR9YAX3FDw6i4Z8T21+XFBf+r4Go2lVFx+gjiHOCfNcU7WwUizX5ihFxUQdp+uM7YBNvkFNoARltIY1l0URwAYyUdyFVfCAxjJh30ARvLRj1YFlV+FS62njMtPAEYAIzoxk7ITltKYowW9TB1IqPObUHvNC9h99uw+cjDCUhoChjQ7AsBIrVQiG7+PK+FpChjJhsSZbmU2wUimJU9l4+PyE4AR4pw0xzlZr4BgKQ0gyfKxgCRAktd8GydwjhyM8FUaAoY0BwyAkVTmL6EbFVfCAxgJ3RWpPAEwkspuaXqj4vITgBHinDTHOVkHI2y+ChgBjFTPMjo+B5DUOEgCjLCURrvMMQ8DDjDS9NwklhvGlfAARmLprqZfFDDSdMlTecO4/ARgBDCik6QoO4nzzWZeS/cBI4ARwAhgJCioiNOvtvT09PT53Xzbtm0ydOjQwICnu7tb2traysds2rRJRo0a5Tgn6oS6nnY1I5ChXabKugFDEnrd9cxt8v59x8k+7cGBXSqjfBpVVmDtCyvl1EOmy8i9D/JVpR77+qdfXidTDj9XBrQOQu0MK6DAyMUnXCu7DWwvP0WYeQg/keHOtzU9Lj9BPBEuLkQv9AoTF6qlNO48wm5D7rwD+8K+wthX2LwW+yqWfUUORjCgYhlQI28s6klcG7UvEh4SnqAACzCSD/sAjOSjHxt9CsBI9Js9JjFv6ywNoV3pfzFFPzIeAVzesxr+Kz3+K/KlNI0mrjqOM84SmkYSfdoVzrCT0IulNI2mGuk4P64SeZbSpKN/G20FS2kaVTAf58flJ4hzWEqj+4Y6iTiHODp6AEE/pj++x+6xe/vcrOOjvSqJIwcjfJWGgEHHGJXxJjHRAEa0EHMNAAAgAElEQVRIeIIcJ2AkH/YBGMlHPzb6FIARAuUoAmVemPmPxDBLFHUTV75Ko78kPYk4Wrcfhw0jH0pzPkQ/es+PkYMRvkqDI0izIwCMNJpqpOP8uBIewEg6+rfRVgBGGlUwH+fH5SeoGCHOSXOck/WEh81XASOWj40DvAFssK8g+wKM8FUawz50Jvk8OCjACAkPFSP5sIGgpwCM5L+PdZ4QMELFCBUj3iMlzZUGgBG9mDypyuusgzfACPbVVDDCUhrepOhAlqQcOmBEJ51I/zFxJTxUjKS/73VaCBjRUSn/x8TlJ6gYIc5Jc5yT9cSVpTQkrlSMVM8yOj4nDy+wk/ZfkVeMEDAQMOgMXsBI/pOSOJ8wroQHMBJnrzXv2oCR5mmd5jvF5SeIc4hz0hznJJ1YeI0P9DJVIXGtWIeOTaAXenn5kzgr3gAjLKUxbK4oDoqKkTSnMfptiyvhAYzo90GajwSMpLl3mte2uPwEYAQwohMzJfUCCDACgLD7KB1bBUAAIJoNINIKUCMHIyylIWDQccJJBQyAkeYlJXHeKa6EBzASZ68179qAkeZpneY7xeUnACPEOWmOc7IORlhKo/eyMqk4Ouv2xR4j2Jc1h3t+rrerq6vPL7Dp7OyUjo6OwLinu7tb2traysc8/vjjctxxxznO0SWR7mtF2a5GAhnaZaqXh36899nbZcyw8bJPe3Bgl+Zgn7aJPPLCSjl5zMdlxJ6jfeWox38t+81imXL4eTKgdRAyZ1iBVc/8UOZ8cL7sNrC9/BRh/Bd+IsOdb2t6XH6CeCJcXIhe6BUmjt6wYUNVHmG3IZ1rhfH39hyGvKN/qJwPvdArb+Mx8ooRPtfLm5Q0v0n5t6eWyYHvO0I62vfLR+Rf0KdQCc/HDj9XRuztD0bqWYP4zf/8skw6dIYM6j+4oMrm47F/8cwP5DOTF8vgAbuHBiPKf+En8mEHcfmJRhL9NM+PvAnWfwFEP4Z7YRZGL75Kwxv9oDf6Xv43jH1RMYJ9BdlX5GCEpTSAkTQ7qNV//KkMHNAu+3ccmo/Iv6BP8cDvlsunT5gvew7ex1eBesDIHQ9/Qz4w/FjZZ/d9C6ps9h+7T/rk/667Ta752K2Oh9F9g6j8F34i+3agniAuPwEYIc5Jc5yTdcDFUhoSV8BI9Syj43PCxDlZ9xNxAa7IwQgBAwGDzuBVdlJP4tqofT332hPy/KtPy1H7T85H5F/Ap+h65y15+IV75Qun/p/Ap6/Hvlb/YYX8teevMmbf8QVUNh+P/Opbf5ZN2/8gF0ycVzcYwU9k3xbi9BONzkMEpFRm2G1IJ2Yi4akohl4VLeqJc/Bf5Gk6YyipPC3p+REwwldpDB+pM0jyMDFL6y755n9eK2ccfbH0bx2Y/ei/gE/w3JbHZY+2PWTq2HMiByMvv/GS3P3k7XLK2HMLqGw+HvmJPz0ghw+fIBP2P6luMIKfyL4txOknSCxILHRipqImFl7jA71MVfIQRyeduGJf/vMz9tU4QI0cjLCUhoAh7RPgL37/M3mze4ccMfLE7Ef/BXuCnd1vyJpnfyxXnnKD7NG2V+RgRF3wJ//1HdmtbS95/9CjCqZu9h9325t/lt9vecSwD/dP2IABP5Fde2iGn2jUvmqpy5tgU6G0xxP043uGBP37B29CGaYfWUqD3VvjKuy8zXiMfjzGtWQlrYArcjDC5quAkTATYBIDTu1BcNuvlhr7jBwwZGwtP8rvU6JA7673jK/RHL3fRPnQmFNrtqrexOLNv3bK9379VZlwwKkybK8Da96HA9KhgEqGH/7jvfLxcRfK+99XPa7DBlj4iXT0a9hWNMtPAEb8e0YnBgg7HmvZQb3+nn5MXz+y+SpgBDBSPS7xqxVN4vT3gJGISXcSiT4BQ3hCuuMvr8mdj/+TjNhnjBw87JhaEvL7hBV4o2ubPP3nX8khw8bJh/Y/XeIu5fzz6y/Ijx//Zzly1IeBZwn3vc7tX33zJVn/0oMy6eCz5JgDnEtoGgmw8BM66qfnmGb7CfuTk+hX1CCAb04An9Y3ro22CzACGGlk3g6akeJMqBu1e/LHdNh95GCEpTRUjOgERcqBJO2g/trzF7nv6Tvl1bc3y/4dh8nwvUbL4IHt6YnyaYm89vYWeXnHi/Lyjv829hQ5auSHmlZavX3nVrn/mTul+71uGdVxiAzb80AZ2L+NXkmJAqoy4LW3NsvmHS/I2399XT52xPly0PsO821dvYkrfiIlHR7QjCT9BAE8bzZJxFhKo2xAJ/atdx7ys7Gk42jaFd0SMsCI3hiKO3+MHIx4DRIcAW9SvOwiLQ590+svypObHpE/bX9Ounu6pF9Lq7S0tKQuG+jr69Nqlxpvqv2tra1NeQbddoVtzHu978q+e46Sw4ZPkGMPmCyt/cwJSCf4iNJxPvfyennm5cdk844X5b1d7xn20chPXHo10iZ1bpbapZa57OrrlRF7jZYj9vugHDxkfM0qokbnobz5iUbtJez5cdlXWvxEo/bl1jMt8yPt8rb0Zs9D2BdxdJrjaPwEfiIoJsiS/2rZunVrn9/D7Ny5U9rbzTfo9qBG/Vn9qOSrp6dHBgwYEBgj9fb2Gr+vlajpXEtdh3aZcqOXqUOU9qWSrTffflPad989fXb/l79otevqq6+WGeecI5MnTfIcl1HqZYxHzXaF8xMtMsDnq0FJ2r2qUlA24vWj3a5Y9PJ3we52XT1/vnzxi1+UkSNGOE6Kpx/12+U7D3noZYC/FnPeSWIeyoOfuOaaa2Ta9Gly0oe9lx7hJ4hzvMYk8Rfxl90uIvcT5B3E9zYDw76Yh5o9D0VeMcJSGpbS8CbFHMZJEdILL7xQ1H8f+9jHPHPNpNpVa18Q2lXpLp0xVI9ed9xxh8ybN08uueQSufHGGx32wRtqUw4d7dVxWdbrF7/4hXziE5+Q4447TtSG6V4/9diXPwbLtl46NoFe8fsv7CvaJStpLd3nqzTFmIfwqxWPluV4Im/9GDkY4as0gBGdQZL1xELnGZMKlAEj5mTDRFOd6B944IGi4PWgQYPkueeeE/V36we9igNGTjrpJPnNb34je+yxh9x7771yyimnVOWcSfkvACr+y26MOnMt/j4clEq7Xmy+ChixLJp5KNzYRq/G9QKM8FUa7bekDLjGB5zXG6+oAz/ACImFV2KhqkXU8onXXntN9tprr6qqEcBIMcDIgw8+KB//+Mfl7bffNh5YQZJf/epXgJGAcgQdH838mI35EfCW/vkRMAIYAYxUT0jMQ82psIkcjLCUhooRncGb9jcWaS0x1WkXYCT9gZ9OP0YdwFvVItbU4q4aAYwUA4xMnjzZAUJU1cg999wjU6ZMcURiJPok+l6sCD9RDD+hnlInlovDT7CURk974uhwPhq90Ms9p3n5r8jBiNdEGofjTCKxCHihZPyKgIGAwW4jSdk9YAQw4q4Y+dGPfiTXXnutUS2igIgKPPfcc0+59NJLy3uN4L/y77/s1SIDBw6Ud99913joD3/4w/LrX/8aMOIzySeVIBLnkCDy5pw350G5B/N2/udtq/+ZhyojIU67B4ywlMawNAZccwac1wSno30Y8AYYAYy4wcioUaOMMX7yySfLE088YSTCq1evlq6uLvn9738vBx98MGC3JFrU4zHqyp9GAP0RRxwhf/zjH0X9X+32P2bMGPn5z39uXPIHP/iBnHvuueXLJwV206QXAWm1tcUZkDZjfsS+mB/d82MtmwgTf9W6Fn61or7OXIte6OU1L8Q5D0UORlhKw1IaHWfHRBPO2YXRCzBC4OcO/M4880xZvHixqGUUCoKoTbJ37NghF198sQFI1HKKOCcaEh5/nNHMwO+iiy6Ss88+Wz7ykY/IOeecY1QRfeADH5ALLrhAli1bJgcddBBgxKOrdOa0ZvYjwAZg4+dRdGw1TDyRRKLPUhq9l5Vp70cq3uhHy09laX6MHIzwVRrASB4m5iw7dMAIYCTojZgFRoYPH+6IrQEjphxF8V8WGFGbr3r9ZCmQAbylA7wBbAA2UQAbNl8tzjyUBHjLcnyPXvHH9y1dXV19fo6ss7NTOjo6/GdcEenu7pa2trbyMY8//rgcd9xxjnNUya76aW1tDXWtKNvldS3aVVHF3Y/oFc7u06TXZZddJnPmzJHTTz/dcwhh98W2+6OOOkpWrVol7uCgHn+fJru3z0O0q7b/mjVrllx99dVy4okn4idCxjnYV237YjyaVoJfNXXQiTEtvTZs2FCVR9jHnM61iHOKHeeQP5Jv1+snIq8YYSkNFSNFeeOaVnJLxUj8RNlr0s2K3VMx0j8Q0GelH/0eQrfyh4oR/ITdhopi92mdt2lXZTyylIaKEcs3UblY8dI6Phq9GtcrcjDiFazRUY13VJYTsUYDeAKGcAE8YCScXkWzL8AIYEQFWDNnzpQFCxbIpEmTPF008zbztpdh6IK3ovlV4hz8KolrZRTgJ0wtdGxCHYde6dELMMJXabQHL4FyNgJlwAhgJOhNMGCEAB4wQgDvTuQJ4E1FiHOyEecA3ohzqHirxrH4r8b9V+RghKU0LKUhwEo2wAKMEDAARggY/N5gW2+xqBjBT5BY4Cdq+YkkAARLaag0sOySRL/xRN9rjJOn+edpkYMRvkoDGGHAAUbqeRvJBNicCZCKESpGqBihYqQeH63OoeTbVI44J744h6/SYF+AkWqcoeNziKMbj6MBIyyl0Z7kGXCND7hmkFsqRngTTMUIb4JrvQmmYgQ/QcUIfqKWn0iiYgQwAhgBjABGgnxTnIA+cjDCUhoqRnSoJm+ewkGWMHoBRkh4ACMkPLUSHsAIfgIwgp+o5SeSACMspQGMAEYAI7kBI14PQqVBuCQYvdDLaxzpElLACAkPYISEp1bC88lPflLmz58vkydP9jyUeYh5qJF5KImEetgwXkzxYsq0WvwX/gv/5R8F4Cf8/URLT09Pn59027Ztk6FDhwbFV9Ld3S1tbW2Bx0TtoGiXKbeuYaNXsfS6+OKL5YILLpCPfvSjTUl4sK9s2dfYsWNlzZo14k4i6Mds9WOj8/Z5550n8+bNa9rnerGvYtkXcaHZ39g9dm/31eRDFTXIHyta4CfS4yciByObNm2SUaNGOWI2HAGOwCuIxxHE4wgAIwSk9vHmBqiAkWg2X826/wKM4CeC/ESj4A0wgn3Va19qKY07j7Bfi4SahNrtn3hRbCpCvt14vh35HiN8lYZSTl0Hpbs0hJJcc6Dr6sVSmnB6Fc2++CpNNGBEdzym1b5YSoOfqCdxzbrdp3U80q7KeGTzVf2KcMZjuBeM6IVetSq4ACN8lcawER2YETWJxEHF46AAIyQ8QQkPYAQwovw9YAQ/ARiproshzqloklRcCBjRi8nDvDADvOHv8fd6/j5yMMJXaagY0ZlMcejhgo8wegFGmAABI3oTYPVRxQlIFRi5+uqr5eSTT/aSIfKSXEB4PCCchAd/n7eEh6/SFGcewn/hv9LmvyIHI14RFgQ+XBKMXujlNY50EwvACBMNYAQw4kk7Sv+o4PW5555rbL4KGNlatRGxWzsd2M+8zbzdyLxNgsi8nbYEscgvDhiPxR2PgBGW0hjWT+BXmQJ0AURaHSdgpLgOXSeQYSkNS2kAI/nx92mdh2gX8xCJPoC+FqDHT+An0uYnIgcjLKVhKY0OZFEDIesAIq0OHTDCREPFCAFprYCUihH8RNoCUh2w62fXxBOmMnmIv1hKk49+HDaMfCgP47Fo/Rg5GOGrNDgCHIEZoCRVWg0YIeEBjABGACN/lVrwGkBfsRLm7WTn7Vq2mlQ8kUS72HwVMGJ5piLZfdEARFpBOGCEpTTabxlwUOGCyKT0AowARgAjgBHACGAkSUCfREJNYpGPhBowko9+ZDzSj1kEXC1dXV19fgFUZ2endHR0BMVX0t3dLW1tbeVjtmzZIiNGjHCco5sguq8VZbu8rkW7KqroaI9e2dDrsssukzlz5sjpp5/uOYTox2z0o92vRum/jjrqKFm1alXVhpP1+Pso24W/D977RMdHKw11+1H5iM9//vMyadIk/ETIOAe7DxcXohd6hfFf6lh3HmG3IZ1rEecUO84hnmhuPBFXvJpEP0ZeMdLIBEgpp6merkNHL/RyjzdlE1SMmKqw5tzUwe0n2HyVzVeVTZx33nkyd+5cOeWUUxoCI8xDzENe8xAVI8xDdrvAT+An8BN+aT7xqqVMGvwEYISlNJ7JE4Aru3vFAEYISIMCUsAIYAQwUhkhAFRvgOoXwqMXetltgxd5FTV0kjr0Qi8v34pfTY9fjRyM8FWa7CbUvOHJR0INGMlHP8Y1HgEjgBHACGCknre3VOKFS+rQqz69+CoNe1NYlgNICjeG0KtxvSIHI3yVBjCiQ80JGMIN3jB6AUYAI1SMVL+TIWBw+hyW0uAngvwEFSMAVJ1YLg6/yuargBHASLUHTmo8Fm0TXcAIS2mM0ceAy88bRMAICQ9gBDDil9ha/h4wgp8AjOAnavmJuCoXg8AbYEQvJg/zwiyJfixaQu1l0zq5Ff0Y34vieuw+cjDCUhoqRnAE5iCP402KzkQDGCHhAYyQ8NRKeM4//3y56qqrZMqUKZ6HJuW/6glkCEj9e5t+DBd0o1fyerGUBjBCxQgVI0ExTJx7skQORrwehIkm+YlGJ6EmIM1HQg0YyUc/xjUe2WOEEnkFrwEj+AkqRgCotQBqXPNQUMUI8SpgBDACGAGMaC7noOQoHGRBr+LpBRgh4aFihISnVsIDGMFPAEbwE7X8BGAEP4GfwE8UyU9EXjHCUhqW0rCUxnQhSVVKAUYIZAAjBDK1AhnACH6ChAc/UctPJAFGWEpDxQgVI1SMJFYxsnXr1j6/m+/cuVPa2/9fe+ceY0W1pfF1OI1pmBZjmrQiYkSZyGiQkYx4wRegID5IQHwMNOhVRLGxJxEdX3ivoiI+kMTHGKPiDOjljjQgN5lo1IhvMYBmbkaNDwxGQFqwjQ9sOzbtmeyqrj6vqnP2rlPnUVW//odHd1dXf7XWt7717bV3NVifTqVSkkgk+v6u/qL+3d3dLf379++7xKeffiojR47MumRPT4/172QyWej3zLtWkPfldi3uy370bs8RvMzivpbwWrhwoaiDFb3ODiDu4x3348ePl40bN0pTU1NW2Prh+1qK+8w6xH0V56/58+fLVVddJaeddpprqYUn4s0T6C/0aq6+rxSv7tq1y+ojdPuOSt2XaT/EfRWvQ9RtO0rQXzYOOpxTbrwCnxjhdb1MjDAxYic4EyNpWaATE9XCqxorYtXcQ80ZI5wxovJx9uzZ0trayuGr7e1SzXz0MiDKebic28/U4Wj1fdyXjR54lU/n8FYa4svhKHQhOtqtXpWzDgVujLCVBmMEwVA+waAj4NlKY+NfTuIMc2OBMYIx4hgj1113nZx11lmuvTmCFEFaaUEaZl7F4AqOV9lKgzGCMZLPKDq9FXW79LoduDHiVhx4UKU/KASDl+yo3mRGrU4aYIxgjGRmS24xxRgJTsDrGJW1yhNqYgRjBAPV4Qod0Y3hbKblwAu8cpUr/ZBZTIAXeFXaoMcYEZG6OoSyjiiCoMJBUBgjGCMYI/mlFP7K5i+MEXiiEE8wAYEuRBems4AJVBsLnZjAEDTrFcCrtvAK3BhhKw1baSBOO8mr1YhhjNDwYIxgjHg1to64xRiBJzBG4IliPFGNiTe20mBAOHFZLR1djbgP8wRqlPAK3Bjh8FWMEYwRjJFcsaUTExRAM9fcL15spWElmDNGWAn2w9GsbJpxNHj5w4vDVzFGMEbyLUt0dGXqNsYIW2m0x+P8NmJeKxKMJtrI6JCdicBiYoSVYCZGWAkuthLc3Nws6tXeHL7KW2nKUYeitILolktB123wStdtjJHgdSHxhS5kQlBPFwZujLCVhokRBAMTI35WIzHezFbX/OLFxAgTI4qjlTHS0tIiZ599tquH4je+MMKJLx0NQHxVhu/DmI9spcEYYWKEiZFCizvlXFhPdHZ2prx+eEdHhzQ2Nha6N+nq6pL6+vqCX9PT02N9PplMlnwtdQHuy4ZRB3vwSodcXPCaP3++zJ07V6ZMmeKab+SjWUxEAa933nlH1q1bJ1u3bpVvvvlGDj30UBkzZoxMmzZNLr30UgsQeDVevKomy6655hqZOHEiPIHOQU/0ZkEU+L6YJofvzTQAeIFXbpGEJ8xiIkx4BT4x4qawWBlgZcAtLsrp+Ln9PJ1VLPV9Yb8vttLYTz/szzGI0de9e/fK1VdfbZke8+bNkwkTJog64OuHH36Q999/X5599lnZuXOnPPbYY3LUUUdZnyv0oZND8H04+J6JEXgiM9d1chteNctt8AKv3HpKfTSLCfACr0r3j4EbI2ylobFAYNlpXC1Cxxih4VEI7NmzRyZPniwqHm688UZPv6Otrc0yTVatWiUzZszAGPn1VylmSkWh4cEYgScwRvLprlp1uxjnxOm+2ErDVhonM+MU9yxM1UbcB26M8FYajBGMEYyRXLmpExMUwGBXBi644ALrYM3rr7++oNmhPvniiy9a5018+umnBbdG8hzTUIZ9IgljBGMEYwRjpFBxqBbfc/hqbTSIbrGhExNRWDjAqIxvfcQY4a00VvTrkB2Na7CNq3M1HexNCg0TI/EldCemNmzYIE888YS88sorRU0R5wsWLVokgwYNkjvvvNPze3RiFZ4IB0/MmTNHrr32Wg5fbeetNLoawKQO0VhQh/wabxgjepqcfDSrteAFXrni1k2vBm6MsJWGiRGd5gmCKh9BYYwgSC+++GLrUNWLLrpI2xjZvn27TJ06VdSfXh86uY0xYpbb1cJLGSMLFiywtlu5fVTrvmio4S+/DTWj6NFoqNlKE43nSD7yHB0uD5OeCNwYQWBhjOg0TxgjZs2TCV4YIzQWRxxxhHz88cfW22dMPo477jh57bXX5Mgjj3T9Np3cDlMBdPsldX5Hk3ys1UYfYwSewIDIZwD4y0ybgBd4udXRsG81rdW6zX2Vv25jjLCVxooynWaAAhiOAogxUn7irPWGWm2J+emnn0w8Eetr1VtrVqxYYb3K1+/vCE+EgycwRuAJjBGMkUJFAl2YRodG38ZCJyaisHCAARHf+hi4McJWGiZGIE6bUKrVIGKMxJfQHRmnjBH1St5+/foZmSMnn3yy9QrfkSNHYowUQS7sQhljBJ7AGMEYqUVjhK00GBBOXFZLR2OMxLc+Jrq7u1NexLh3715pamoqKA+7urqy3mLw7rvvyqmnnpr1PUEHtp/7cvsluK80KrnPEbzM4r6W8Lryyivlsssus86LqKX7qq+vL8gl5GNw+XjmmWdakx+nnHKKtjHy22+/yeDBg+X777/3/B54Ig1N2OuQ4oirr766Yoevhh0v+MuOfZ6jjYPuAhB4meP1xRdf5PURmUWJOhSdOgSvwqt+DPpy8irGSIBbacr5oNw6FQqzjQoNdXZDjTFCoXnooYdk9+7d8sgjj2gbIytXrrTOF1m9ejXGyIABRXELO99jjMATtSZI0TnetBMnnYMxgvHmZEKc4t50EIGFz/IsYLOVJkBjJOyj1YyO2TQT9ufIVppoPMdS8rGzs1NGjBgh69evl3HjxhVt8tW2m9GjR0tbW5uMHTvW8+t1zNighUzY87GU5+incdXFa+7cudbEyJQpU1yfN88xDQtxn8ZCN75qNe65r9qvj2yl0TdGyEeziSTwAq9MwVOR1/VWwsEisAnsYoFdyspT2OMLY6T2hV8lXmOnTJGbbrpJNm7cKKNGjfI0O37++Wfrtb7qwNVly5YVNFFoEKPTIGKMwBPlNN4wIIgv4iu/nGI4Yzi7iayw9x1R4vvAJ0YwRjh8Vad5isJkRq0SAcYIgtTh4eeee05aWlpkyZIlcs0118jAgQOzKHrNmjVy5513ijqIU00PVMKwcW4AnrCRqJZQxhiBJ2hcaVwLOeE6HF0t/qpV/cV9wavwarh5NXBjhLfSYIzoFFOMETPX3AQvjBEKc2ZZ+uijj+Thhx+W559/Xk466SQ56KCDRB20qv7/9NNPl0WLFskZZ5wR+i1kCFKzuMcYMcOL+AIvGp7KNDxspWErjRNpGG9mvQJ4lY5X4MbIm2++KeqNCJkfPKjSH5Sbq48BUd0V11oVyhgjCHg3AZ9KpeSDDz6Q6dOny+OPPy4TJkwQ9Vpf54NRThuJuPCqOnx1/vz5nDHS3s6kVIzivlbrNveVrtufffZZXh9hakrRd9B3uPVN6Jx46Rw/vIoxwuGr2s0AhSYchQZjBGOkkIg87rjj5I033pAhQ4Zk6QYEQ7wEgzJGrrrqKjnnnHPc9GPVtvj4ETIsHLg+Qus/qdvhqNvEPcaIqfmjvp66Ha+6DU+UX98HboywlYatNHFZca1VgsIYKT9xhrkRwxip8+4iY7RyjjECT9CI5VMBRlL1jSS20sRncrFWdTT3Fd/6GLgx4qY4KTTVLzQcqhifQoMxEl9C1zFsMEYwRpR5jTECT2CMYIwUcol1FrnQ9+h7txhikoVJlsy4CBNPJDo7O1NexNjR0SGNjY0FV9e6urqkvr6+4NfoAqJzLfWDuC8bbvCycSC+0umnYkKdG6AOVpwyZYprXoJXNl5h5S/1lplXX31VEolEQf5VZ4tkfs0PP/wgBx98sCSTyazv+/3336Vfv36e12pqapLXX38dvu9FKOx1aN68eaJM1MmTJ8MT6Bz0RG8WUB+jUR95jjxHt8IW9rodVr0apnwMfGKErTRspdFZZVCEhaNcHkeZiZF4rAQrg0N91NWZTUCMHj1aXn755bwDJ7/99ls57LDDCposykxhxDQa8cXESDSeI/nIc8wk7SjoL7bSxGfCGf6Cv2qNvwI3RngrDcZIFApzmLceYYxQaAoVGrbSmBlJXk5R2I3dyy+/XNTUCIev8lYaFePUbbMJVPAqH168lYZ8dOqu7qQB+X/3yIQAABWZSURBVFi+fAxzP+THeMMY8bHiGlWh7CeA3LCAoKpLUBgjGCMYI/nMhMBKY6I4WhkjV155pUydOrWkrTTwfXX5nroN39faimupuhBjBGMEYyQ/i3RqLTonW+f4qY+BGyNspWFiRCd5VeiGfcXVT8KVKhh0nFuMEYQyxgjGiJeB70wHYIzAE1FrqHXqY63Wbe4rnY9spcEYwRjBGCmkYcrZPwZujLj9IjhYpTtYlWioKczREMoYI9F4juXKR7bSsJWGiZF0RS2nwKJue0tbdCG60C06yEcbFRYYbRzgCXii0jyBMcJWGm0ShqDCQVAYI9EwRtauXSu//PKLtLS0uHYXfvMRYwRjBGMEYySXVGjEaMT8xITfOuRlmWGMYIxkxgbxFY6+o1wLedXgicCNEbbSsJUGgVVdgYUxEg1j5NJLL5WXXnpJjj76aLnrrrtk1qxZWTXCr2DAGMEYwRjBGPHTBKvvoXGlcS1348pWGiZGnBjzq3Oq0VC7/Uz6oer2Q34Mm8CNEd5KgzECEVSXCDBGomGMqNfxHnPMMdLV1SUDBw6UI444Issg8SsYMEYwRhRHK5644oorOHy1nbfSKMakble3bvsR8FFtxDh8lXzEGMnPbh2O9qsLMZLSuhBjhK00Vj6QcNFZQZw+fbqccMIJcuKJJ7pyXU9Pj/X/yWTSiwut///tt9/koIMOKvg16pM//vijHHLIISVfi/tKQ+hgv3r1ann99df7PqEMkqamJrnjjjtkzpw51v/X1Zk1+n6Nke3bt8umTZuKxgTPMf85FkqOauH19NNPy5IlS+Tcc891vT0EVhoW6mN06iMGRO0vHGCM6Gly9SSZ4LLjWYejwcuspsUVr0R7e3vKS7Tt379fGhoarE+nUilJJBJ9f1d/Uf/u7u6W/v37913iu+++k8GDB2ddUlf45V4ryPtyuxb3ZT96t+cIXmZxX0t4bd68WTZu3GhNGbh9/P7779Z/9+vXr1C/Jio/ipkn6gKZBooXT+hci/tK56OD14cffiiffPKJNTWiPgYNGiSdnZ2yYMECufXWW63/K/aMcnl1/PjxVnwogyXzoxjff/XVV/Lkk08W/Xk8x/znWCjRqoWXGle/5ZZb8uLAuVfqI/XRLW6L8QR6Ihs18LLxMNH3qt6pPkK376gl/ZXZD3Ff4dXRPEc7euPIX4FPjLgRAStPaVR0XE3wAi+3PGJlwEZFJ4fU14UdLzWto7bP7N2715rIUWLxhhtukNbWVlGvpfTLE34nRnSx93tfXuZB2J8jK9T2k+U5xou/iHviPpPT41K3iXvinrjPV3Nh0oUYIz5G0RHwZqP74AVeOqIoTMTpFtM6v6NJg7h8+XJ54IEHrJU2ZYhcd911MmTIkL4f7RcvjBHyUSdW/cYXfE98EV/pLMAQxBDM5ER4lYVPFj69VEJtLHwGbozwVhoOX9URRSYNIg48DnwcHfiFCxda29zuueeeLEPEwcKvwMIYoXHV4Wi/8YUxQnwRXxgjuTygExOOLuStNLXRIFZiAQh9j76vNX0fuDHCW2kwRkwKoNoSUOhD51oIeBx4HHh9Bx5jhMYVXqVxLaVxpW7TuJZq0BcyUDl8lfgqZ3zBX8RXofjCGGErjRUfCGWEMkLZXapFzXjDGMEYge/he/g+HnwfxgkujBE9Tc7ktdmiIHiBVy4fuun7wI0RttIwAaEjuiEoCEqHoBjl9J4E8WvYYIxgjOhwtN/4CmMjxgoijRgr1PmZWy2eYCsN+Ug+1k4+xq0+Bm6MuIkiBJZZEwxe4OWWRxziZqOiI9Yw3rxzCGMEY0Qnh6hD1CHqkLcxrZND1CGzHAIv8GLBrDTOoW6b5VBFJkYwRpgYQTDYWQBBlU5QTIwwMYIhiCGYmQXwKryKYVNa84QBYZZD4AVeGDalcU6Y6nais7Mz5fXrdnR0SGNjozcaItLV1SX19fV9X7N7924ZOnRo1vf09PRY/04mk0bXCvK+3K7FfaVRyX2O4GUW9+AFXjo5pOLED68GFV/79u2Ts88+23rTzbRp07IuW837KlQYuC8bnTDEF88RnaMbq+gv9JcbXyi+V1yX20dkfq0OFxJfxJdXfJn2tUHpL+pjOOpj4FtpeCsNEyNMjNj0FyaH1I2weY7Re46zZs2yfqnPP/9cFFc3NDT0PXomM2woiPvoxX0hQUrcE/eZ8UHdTqOhw4XlwIvDV6lDThSWI77idmYG+t5bAVRkKw3GCMaITjFVYYogRZAiSN0JWyeHTAXDAw88IFu2bJF169bJ4sWLrfxbuXIlxkjOI9DBHv4ya57AC7xymc6UvwqZW8RXtOILYwRjBGMkn/F0tAm8asaFFTFGeCsNxohO8iJkzJIXvMCrlMbi7bfflpaWFmtKxBlRPu+88+Tcc8+V1tZW69IYlRiVGJWVMypp9A9YENTVcRiyjmaKU8PDW2kwRjBGMEYK1chy6tXAt9K4/SJxInRGtCB0CB1Crxahu/3cr7/+Ws455xxZvny5nH/++X1fsn37djnjjDNk7dq1ctppp2GM9CKj06RgJGFUlmJUDhgwoJgvQj6Sj1kxgo424xzwAi83ki1nQ+3289ATNiphykeMEVYsrKDVSd4wBTYE5a27eY7xEgyXXHKJjB492to+k/vR1tYm9913nzVJsn//fsHY1eNCjBGzHAIv8MJI8q7J6K80NjSuNhY6MQGvwqvwavC8GrgxwlYattJA6OFzSDGSomkkqXNFNm/eLC+88ILnL+icN7J06VKMEQRpX5xgoJqJbvACLzeSpdE3b/TZSoMx4uQSvAqvVppXAzdGOHwVYwRjBGMkl8h0YoICGGwBfOWVV6xzRV5++WU59thjvZ0fEVHnjajtNLfddlvBr+M5srLpJ7dZ2TTLbfACrzivBHP4KsYIxki+FEN/VUZ/YYywlcaKNBKuMgnHZEY0JzN0c6hSDc++ffus80PUuSKTJk2SYmcaqPNGlDGi3lij/vT6gCfgCYwR9+zA2DUzM8ALvLxWgjFG9DR5pfRE5nPS0QDcl1lug1dt4ZXo7u5OeYngvXv3SlNTk3cnIyJdXV1SX1/f9zU7d+6UYcOGZX1P0AXQz325/RLcVxqV3OcIXmZxD17gpSsYKsFfc+bMkeOPP96aANG9r2eeeUaeeOIJ2bRpkzQ0NLjyPjyRhqUSz9GPIOW+bNR04x68wCszz9CF1deFaitNbh+R+YyoQ9QhvwY9fA/fF+P7wI0RGkQaRASpnQUIrOoLLFNjNwr89eCDD8q2bdvk+eefN24QH330UettGE899RTGSMElAREEFgKrmMByCyHqI/UxNy5o9Gn0afTdCy46Gh3tFhnl1F+Bb6WpRGPBYVZmghS8wKucAp74qp34cs4VUWc9DR061MgYcZ6jeqXv1KlTpbW1NY/OdZq6oIUM8VU78VVKo89z5DlSh9ybP3g1jQs8AU/AE/BEkXWpsr7OPnBjhLfScPiqTpFXQU8BpABSAIMrgMpBV+eKPPTQQ6LMDefDNB/VeSPqOmvXrs07b0TnWhgj6WcKXjQ8fleCqY/Ux7jWR95Ko78VEJ6AJ+LKE4cfXp5+O3BjhLfSlOdBsVLn7R/SiNGIuUVH3ATDrFmz5IQTTpDbb789Cw6d5jzXqGxra5Nly5bJW2+9lXXeiM61yEfykXz0rlc6OcTCgVkOgVe08OLwVYwRJ6LRE2a5DV6l44UxwltprCjSEWskXOkJh8GFwVUOw+b++++XrVu3Wm+VCWqFevHixdZU18qVK42mT+AJeAJjBGOk2Juw4Al4wosnMEb0NDmGoFkOgRd45XKOWx0K3BhhKw0TIzomCwQFQekQFEZScSNJvUWmpaVFMs8VyfyuUvIx97wRnWvR8JjlNniBF0YSRhJGkh0DyoxnKw3GiMMI1EfqY6XrY+DGiNsvQGAT2JUObBrq4g11XV2d9xdpThFhcJnldtB47du3TyZOnJh3rkhQxkjueSMYI2lkyzH5UyghdbAPOr7U9eAJvSYFnWPGheAFXuhCDEEMwbQhWK4zM+iHzPohjBGEnxUxOqIbIYOQQcjUlpBpbm6WE088UdS2F68Pndwu1FCr7Tn33nuvdd5IMpkUhAxCJijjLTdmdWKVOkQdog7VVh3CQLWfB/zFwoGfmsaChllNKzdegRsjbKVhK41OcSh3YOOQmjmk4BU+vNThqNu2bZP169d737ymWCuWj855I4899hjGSC/aTIzoNwPF4ssJYJ3agTFiJiLBC7zCZiSxlUbPZIFXzXIbvMArlwtdzxjp7OxMeanqjo4OaWxsLCi6u7q6pL6+vu9rtmzZImPHjs36Ht3CnHutIO/L7VrcVxoVHezBC7zc8sgPT5CPZryai5cSjosWLZKbb75ZjjrqKCOO9surM2bMkKVLl8rxxx9f8OfBE/AEPOGdIjq1Vn03vGpjCF42DnHi1S+//DKvj8jMKJ2YiBNepn0a+qs0/RW3fIxbfAU+McLrepkY0Vn1w7nFudVxbt0KOPFlJpTBC7xy80gnJnQbC51rwffwPXzvbZbp5FCc8pG30jAx4mRLnOKeM0ZqI+4DN0bYSoMxolPkEcoIZYQyQrnYeSXwBDwBT8AT8IT+xEgU9BdbaWqjQWRhypt7MWzMtEmY8ArcGCllRCsKhI7jB6HjdOezgE5uh4k4EQwIBs4YsWNAJ7cxuMxEJHiBF4YghiCGYLwMQfrH2tATGCO8lUZb3NK4mok18AIvN2lHQ01DnRkX8AQ8AU+U1gRjJJnlEHiBF8ZbaZxD3TbLoTDhFbgxwlYattKwgmgTRpiIgAkIJiAwbDBsMGzceUCnpsH30RXK1MfK1ke20tTGyjlxX9m4Z2KkNuI+cGOEw1cxRnREJCsWZiISvMCLFR5WeBitxnDOzAKdWothY1Y7wKv6eHH4am00iBgjGCNxXDDDGGErjZX5CKw0AcaRCCiAFEDinokRJkaYGPFmQvsz8AQ8UW6ewBjR0+Tko5mJB17gpbPAGLgxwlYaJkZ0TBYICoLSISgMGwwbGjEasXI3Yoww04g5McbEiJk2KQdebKUhH8nHfO2n01uVIx/jVh8DN0bcZDwPqvqFJm6BTUNNQ01DTUNNQ80EBBMQBywI6urqCkKhI7pZ0DDTcuAFXiwAedOODufQP5rlEHiVjleivb095RW2+/fvl4aGBuvTqVRKEolE39/VX9S/u7u7pX///gULbk9Pj/X5ZDJZ8Ot0rqUuwH3ZMIKXjQPxZacw+ZhNL/AEPJEZEfAEPOEmQOAJeAKeQN8XbE7oO/rgoe+g73A8gaj2HYFPjLCVhq00Oi6wSihW9G2CBS8bh7g73e1/nSlDZm+QezanZNHoX2VAxwsyc1izbLjrPUn9aZyF0ea7EzL+zzZeM57dKWv/9XCp23a/JFYMlz1rZ4tiH/U1myanZPEfRGTXGpk+rFn+Zn3HPfJearH0XkmWJsbL7Y7cues92TP/H2TTv42W5lHq5w2XNZcMkR2LUrL4yDXWfYzpva//XT6w7x4uXLNH1s86XOT9pdY9/GVUszSr+7totexpm2vdj9cHcU/c58aGTkzEnScyMQOvNBroiejoCbbSoAudzIbv0xwH31eG7wM3RngrDcaITvJijJiRHXhFHy/HGFFmw3PTD5EBf18hM1d8KBtG3WgZI9bnt9t/F9ksdycelKN3rJW57V7GyGZZmlguQ794Tv44YkDe9y+9W2SxupYyNV6dJHvmDxe15c42VvbI8BW2MTLp1bTR8tWq6TL865v77kFdf/jO9TJ711JJjLvdMnVu/pdd8tdZw2Tjhb2miYczAk9gjGCMeBuHNPrRafTZymzW6HP4qhlexBd4YSTl11IdjelmvGGMsPfWiia/AeQm63SuRaMf/UaflU33pser4bGNjzFyz/8Nl+ZVM2TP8jmyY8QYad4+yTIiMqdFnCurqZENI1ZZpkTmhzIonEmPDdmfsadGdq2Rmf85XNa7GCPqyzN/lnUtNX0iIm/8OSET787+vaypkeEr+6ZWBh84IO3/fYkM2/HvfZMu8IR3A8yKmBkXghd4uWUTRlJ0jCSMET1Njo4240LwAq/c2lERY4StNEyMYIzYqYeANyPhuOPlTIS8J8vls1mtsvsf35VJm0XGv5o2RpaPSE9h9OHltZXG2gKzQ1o7F8mEAQOy68H7S2XmjnnpbTCeEyNqcmShyIr1MvtI2xh59J9cJkF6t9Ko7TwYI8Q9jau3EUZ9pD7mRodOTMSpPrKVBmPEyZE4xT2TP7UR94FPjLjJAQIboYxQRigPyG3OcyCJO084xsieEctlwboe+ds/3yypyZusbS59W2lmj+k9J0RtpRkv8k63/ClZaCvNeNn6Xztk4+VH21tpXphpnUWy4+6ZsuMK2+zI2kpzYFPvJEnOGSO90yXWVpo/ntx3D+qcElETJaK20nwof9m5Xi45nK00TmjT8KSTnBX96KzoI+BrQ8AzicckHrwKr2ZmQdx1dCYWfvUXxghbaaw48htAFGYKM4U5mMLcd4bIFTusA1NPdgyHXmNE/ZQgDl+VjANcM6P3lv/5u4xataR3OqQ9ffjqH9IHuqpDYT0PXx33oVx48QbZ0Mbhqxgj+bwITwTDE0EIP+o2dZt8JB9pqN15gH4o3gsagRsjbKVhK40Oqai0ozBTmCnMlS/MWW+t6f3xypR5eNB/yLLzffKX2kozTqxJkpMPHLCuWldX5919aJqx8EQaQnjVxoIVMbOYAC/wciPiWtZfbKXRW6ykPprlNniBVy4XVuSMEd5K47OxyHhaCBmz5AUv8Aqb8KvmKDrGCIaNjskCr8Kr8Kq3t6uTQzRiZjnk4MXhqxgjTuRQh8xyCLxKxyvR2dmZ8qL+jo4OaWxsLLjq19XVJfX19X1fs2XLFhk7dmzW9/T09Fj/TiaTRtcK8r7crsV9pVHJfY7gZRb34AVeOjmk4sQPrxJfxBfxZWcBdZu67caH8KqNShR44ssvv8zrIzKfuc7vCE/AE/CEd8utk0Nx1atspWHk28ocndUPnMjSnUg3mtLBXn1fLY++VnMCwov6wctGhviycYC/4C83roAn4InMuIAnqs8TbKWhbjtRSD5WPx/jpu8DN0bchAeBTWAjSL2dWxpXGtfc6NCJCXgVXoVX4VXe9mXHAAYXBhcGlzsfoifSuMAT8EQxnsAYYWJEe1WZRoxGjEaMRoxGjEYsMwt0RDeNq1ntAC/wyq006C+zmAAv8EKvolf96NXAjRHeSsPhqwhlJiCYgPAuSKxYsGJRbMXCLXrgVXgVXoVX4/C2L7bSsJXGyXQMLgyuShtcgRsjvJUGYwQBj4BHwCPg4yDg47b3FsPGO68R8Aj4Sgv4qOYjb6XBGMEYyc9und6KOlR6Hfp/5Z4JxXPcwmU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072653"/>
            <a:ext cx="4784430" cy="407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Датчик</a:t>
            </a:r>
            <a:endParaRPr lang="ru-RU" dirty="0"/>
          </a:p>
        </p:txBody>
      </p:sp>
      <p:sp>
        <p:nvSpPr>
          <p:cNvPr id="23554" name="AutoShape 2" descr="data:image/png;base64,iVBORw0KGgoAAAANSUhEUgAABEYAAAJ8CAYAAADziaTkAAAAAXNSR0IArs4c6QAAIABJREFUeF7svQu4VmWZ/39vNshGUUe3IgSIKOWhPCGZYGGRZheO4yCDFUy/7HKmmj+OU+YhR6RfiFnp+GssnA7jVOMParSNdZGaoKD1T1ATJSoxxa2BskV2nnC7dbvZ//+zDu86vGu977PWu9b7rsNnX5eXwF6HZ32f+7mf+/6s+3lW29DQ0JCE/PT09MjYsWPDfm38+xtvvCGjRo2qHHP//ffLaaed5jnn7bffNv4+fPjwSNdKsl1B16Jdjir+fkSvaHaPXuilM4aUncTxq9gX9oV9maOAeZt5O8gf4ldNVYrgJ5544omqPMLd5zrPiJ/AT+AnwlNunTFU1ni1LWkw8uyzz8qkSZMAIyH2qGOMOPRkHPoj9/xB/rTxmcrFFANsa2urCefUL/cM7pFh7cNqHqd1LRs51rml1rVoVy778ZzPzZK993PAcVknmqDBpOML0SuaL0Qv9PKPNeKJaDaBXq3X680336zKIwAjwSEpQLA4QDBqIUKQReC/GvdfiYMROoo3m1lJeBQYeWXnbhl3+Ji6MIQDUCBpBR5e8zv5u3/5CGCkAUhMoh9tkkcv9AKMhHtyndiExCLaGEIv9AoacQAbgI3bLvLkJ9r6+vpCl9L09vZKZ2dnzXyhv79fOjo6ah6jK4jOtdSNaJcpN3qZOoTZ16b7npC+l96UKSd4K5iSToC5HgoEKXDfTzfIX3/uNBm1r9c/4r/wX3ECBvx9bX/vH4PohV5xbIJ41VFNZwyhF3oFxT/EOcQ5eY1zEq8YYSkNFSM6b2XUgEmbKNsVI4ARwEUrFLiv60EqRmoInxU/4W8i7YqWUKMXesUZQ7oJNfZVPvtiKU0x9ophaQj9aM8NefL3iYMRNl8FjGQlkAGMtAIHcE9bAcAIm23r+MI8BQxBo1vnGZsBwuMk57TLUY1+LB+AyGriyuarJNR5TKiZH8Pj/zzFOYARvpZjWLJOUJQnw1bPBBgBUrRSAcAIYKSIfhUAEexV8jY/0o/0I2BEL/YFoAJQ/d4Cfx/NJvKkV+JghKU0VIzoJAPNmGgAI63EAtwbMAIY0fGFeQoYeCNWjDdi9CP9mPZS5kbAG0tpADZUjFT7KOIJR5M0/VfiYCRouiHwKy5Zy3KABRgBTrRSAcAIYIRApjmBTJbnoUYSxKy+0addJK4kriSuteKrNBNX/D1gN037AoywlMYYYUUM4AEjrcQC3BswAhgpol8l0Q/2bbwA4gVQkGWkGcCTIJIgYl+mDejMteo49EIvt9cImrcTByMspWEpTVYcFGAEONFKBQAjgBEdX0hCTUJNQh3uqXXGEAlPtDGUdb1YSkOiT0USFUmtqkhKHIzwVRrASFYCGcBIK7EA9waMAEZ0fCFgJFpSh17oBUgqNkjiqzSAEcAIYAQwQilUxQYI/JIJ/AAjwIlWKgAYAYwARpwRSAkzJcz1SpiD/LXOGMp6BQR7skRL9AEj0fTCvtALkJQcSGrr6ekZCksedu/eLaNHjzZ+PTQ0JG1tbZU/qz+ovw8MDMiIESMql9i1a5ccdNBBnksODg4af29vb6+Zp/ivlWS7gq5Fu8yuD+rHIui1Zf0zMtgnMuWESa3Mj7l3SRVY99MN8sEFJ0nH6L08CsTxq0UYj/5nwN+bijAPFXsewu6DJwDsHrsPsgw1P/b39xt5hG7ewfwYLU9DL/Qi/gqPvxJfShM04KiAcFTRefuBXsnoRcVISYlERh6bihEqRvD3zmCkYsTUQscm1HHohV7uqYy4MJm40B8eMB5NRbAv7CsodC7jPAQY4as02sFa3hwnYCQjhKCkzQCMAEZ0gu68+VUSi2CHRj+SWJBYhE/2Or4QIBhtDKEXevlHHPNQNJvgqzQ+C8KAGjegoGkwKxMgYKSkRCIjjw0YAYzo+ELmoWLPQ4AkQBJ7QESrlOKrNNH0wr7Qy/ayxBONxxOJV4zwVRq+SqOTDDSDdANGMkIIStoMwAhgRMcXEsg0HshkGdADRgAjJK7RElc2X42mF/aFXoCR6nkmbvwFGGEpjWFNcQ0oywEpYKSkRCIjjw0YAYwU0a+S6JPok4jpxUzNeAFUxPEIGMG+SPSTS/SznKdl0X8lDkaeffZZmTTJ+xUQ3ojxRixoYKa9qQ9gJCOEoKTNAIwARgAjzuBP299nMcAiIA13/sSFxIVhcSFLaQAjgBHASK3UIc14InEwEvQgTIBMgICRktKBEj82YAQwAhgBjABsqLChwoZEn0SfRL9ViT6APhqgB4ywlMawmCIG8FSMlJhKZODRASOAkSL6VRJ9En0Sfb2YSVlKmm82SXiiJTzohV6MR9MGdGKTsvqvtr6+vqGwodLb2yudnZ01U4z+/n7p6OioHPPcc8/J+PHjPecMDg4af29vb490rSTbFXQt2uWo4u/HIui16b4npO+lN2XKCd6lXRnImWlCCRS476cb5K8/d5qM2tfxj+qx4/jVIoxH/zPo+Bz0iuaj0Qu9/OOMOCeaTaBX6/VSc4M/j3Dbtc7cQT+2vh+j5o/EOdHybfRKR6/EK0b4Kg1fpckKiaRipAT0IcOPSMUIFSM6vpClps4gRi9HC95smlro2IQ6Dr2Koxebr2L3tidkfmR+DArz0/T3gBGW0mgHH3lzUICRDFODEjQNMAIY0Unq8uZX/UNX5xlJXKMFt+iFXv5xViY/ARgBjABGqoNknbm2TH4irSWdiYMRvkpDxYjO4G1G4NcMMPLinRfIIrlWvjt7TAlSfR4xigKAEcCIji8kkImWBKMXejX7DWLQ/XTGdjPinCKCSr5KAxgBjABGasXbuaoYCXoQAhkCmVYEMqmCkU3/LpPmf83zWJeu2CEXHh8ldebYIisAGAGM6CRPzI/Mj62YH4uYUKf1BhEwEj5T47/wX/iv8PGhEwMAUKONobT1SrxiBDBCxUhWHEFqYMSAIiK3/+FfZGKlYuTP8u13ny1SgSO/Nf5+nTEgvmQcO1VEVIXJtD+fJTf+aaFcdPf/vxPnP6+SZz83TcQCLR+9bpNVfWKdf+Yy+e0N54oY5/2TeewLK+Wzs+6Q2WtvlnMOUcf9h0y87ji56FIFambLjca/q/vulJ9ffLx5H9e/G2249E5nqNpt8BwvIta9DxbrHvZ1VVvXnyrPfu5Q4/rbPmUCIeO695xltPdgEdn4nXEy51vmbZzn8nuIAJ0CoNNHF10r8vB+stS6trdSx30N6/l7qsGV0YaT/l/57KyF8kurGeHtahzZAEYAIzq+kMQiWlCEXuhFIkYiNmrUqJqTNH4CP4GfwE/E8ROJgxGW0gBGdJKBtImfun5aYEQl/A9Md2BAZSmNDxjceboJOdzAwAAcl4oFL8yE3oApYiXyNqRQ8OPrd4jIWQYMcMCICSMuutsGIBYUsM5z32ubAhPiBi8OzKlAFgN6/EZmKHDzwm9lo0yTqQZUccMQDTAyVsGahfLLIJDjBysVX22CmyCdFFjxwA9DDwkAI+KBMwZg+tHECpzxL3V6cdNvRY6fZoAb/7GNoxDvFQAjgBEdX0gATwBPAE8AHyeAD1JNx+c0I/7yty1Ku1hKw1Ia236YH5kfmz0/Jg5G+CoNYCTKBJhm6WvrwIiYVRx2hYVR4bFNPmtVmDhQwqyq+O6hm+S7438sk34kcqmIzLjBrET5HzlLNt9jwoAKGJn+G5m0fqLc+Kc7RC53VYxU3esTss1VzeEGHTMe8VaMeKsmgqpM3BUZlosyQIxTMTJj/Th54NBllfYaUMaqFrGdWnV1hg+4uHSyq2uc/Vu8xzrAw6zUMStz7B+naiZwDxjjPlbVSKUqJmksIgIYAYzo+EICPwK/Zgd+RU2o04wnGkn0aVe0RJ/NV6PphX2hFyCpelaLG38BRvgqjWFNcQ0oywFWWmDEXPZSaylNeMKvgEc4GJkot59+hzww/lqZ+KMrRD51ltz5IzcYUUtwFBC5VuTrVzQGRuxlOcbyGeta1vITc6+UCBUjp1tA5HKRRVZVhwIjBvCpuSltFDBiLdVxLQEyQYsCIy4I5TNIPxgxl/dYS5t81SVJoxHACGCkiH6VBDHYUwC4AFwArmQqfwAjejF51it/ADb0Yx6BTdvAwMBQmCvbuXOnjBlT+2sb/f390tHRUbnEtm3bZOLEiZ5LJh0wxGlX0DPSLkcVfz8WQa9H1z4ur+3qkyknTEo6563sCeK+sLP5avgSEXMpzXHWniO+pTRqCcintsm0H/1OPqqW0LhAg3nendZeHWr5iBuMnC2brb1Joi+l8YERexmKAX9+51ry44IPviVDlWU94ix3CX1Oz+a0EZbShAIPcynNRe+qXjJUXXXiqtCZPcbcA+VP5h4uxtKahH/u++mD8rf//GHZe1/HP6pb4L9MoXWgAXpFSzbRC738bow4p9hxTlxQmeV5SC2l8ecR7ucsYrxaxH6Mmj8WIe+gH4MD6TzNQ4mDEQw7GkhCr/T0ShWMWB0X/rneGpuv3iPy0bvvNDcAdW++akCJQ+V/3m2BDrVRqFWB4QUNLphhbL56tmw+c7b88m61oWojm6+62vzPy4wNYs2NVWvvMVKBEr59QGJvvlpXW9/+I8YeJvZyGvfz+4+z9hWxviZ06XXLZPOl5hInBVGS/gGMJFMxkuUAnsAPwGX7jTwFfkG+DlBpqkI/ApKCxgfzEC803HaBnyiun0h8KU0zEv00v1/cSMBAu6I5zrT1Sm0pTQMZtP/LLQ1cyjrVVXXCp4IblzPBK7CUJhkwkrafiPuGh3Zly9/Tj815U4fdY/dpJojYF/aFfQX7ch14nTSwKeN4TByM8FUaNl/VGbxq2Kc94AAjCWb5XCqyAoARwIiOLySQcYYWejlapD0/ApIASVndA4Kv0uhX4uEnAEmApGRBUuJghK/SAEZ0gtuygpHI2TUn5FYBwAhgRMcXAkYAI0FOjoSHhKesCQ+brwJGbNtnfmR+bPb8CBjhqzSGzRUxgM9ixUhus3waHlkBwAhgpIh+lUoDKg2yWmlAu/RiuWa8mGrETwBGitGPjEf6MY+AK3EwwlIaKkZ0koFmTMyAkci5PCckqABgBDCi4wt5I8YbsWa/EQu6n46tNmPebiShJhErRiLGUppi9CPjkX4EjIQkFQR+BH6tCPwAIwlm+VwqsgKAEcCITrLJ/Mj82Ir5EQBB5Q+JK4lrHhNXwG54OEo80Xg8kXjFSFB30VGNdxSOILojAIxEzuU5IUEFACOAEcCIM6DYM8PUQscmqMyIFjOhF3r5p27yjmg2gV7oBaA3FUgcjLCUhqU0WQn8ACMJZvlcKrICgBHAiI4vJCAlICUgDXevOmMIMBJtDGVdL5bSAFBti2Z+jDa20atxvdr6+vqGwqak3t5e6ezsrJkQ9Pf3S0dHR+WYhx56SE4++WTPObod5b9Wku0KuhbtclTR0T5vem267wnpe+lNmXLCpMhJLSegQKMK3PfTDfLXnztNRu3r+Ed1zTh+Ff8VbR5CL/TSmdMYj9FiAPRCL79vTSMu3Lp1a1Ue4b6vzthOo11R8yHmIeYhHVvFr2bLryZeMcLneqkYycobHipGGk3tOb8RBagYoWJExxfqBvA618r6m2D2NOBNMG+Cq2cVnbFdJj/BV2nwE/gJ/ESt+DvNpbmJgxGW0gBGdCb5ZgTwgJFG0nrObVQBwAhgRMcXlinhAYyQ8JDwkPDUS3hYSoOfwE/gJ+r5ibTiicTBSCOlYzpBZDMSav8z0C5TkbwF8ICRRlN7zm9EAcAIYERn7sibX2V+DPYK9KOjC3bvaJHmm80gS9TRnjg6mq2iF3r5xxr+PppN5EkvwIiIDB9OAK8zmebJsNWQBYw0ktZzbqMKAEbwq0X0q4ARwEhab+pI9MNnnbzFX/gJ/AR+gsofexTkyX8lDkZYSsNSGp1koBkEHjDSaGrP+Y0oABgBjOj4wjwFDCSuJK5UQJg2oDO2mxHnFBFAsJQG+8pjQs38WIz5MXEwwuargJGsBAyAkUbSes5tVAHACGBExxcCRopbkkugXIxAmX5sbj+y+SpgBDBSPeaIJxxN0gT0gBGW0mi//chbAA8YaTS15/xGFACMAEYIZJoTyJC4NjdxpUSexDXNxBUwgn2laV/4L+yrln0lDkZYSkPFiE4y0IwSU8BII2k95zaqAGAEMKLjC/MGnItYuk+gTKBMIpadN9QspWE8Mh6zMx7LNj8mDkaCkgkCP0qFg+wizVIodT/ASKOpPec3ogBgBDACGKFiBJAU7EWJC4kLWxEXMh4Zj2VL9KmojFZR2dbT0zMUdsru3btl9OjRxq+Hhoakra2t8mf1B/X3gYEBGTFiRM38YXBw0Ph9e3t7zeN0rqUuQLtMGdHL1CHMvrasf0YG+0SmnDCpkfyWc1EglgLrfrpBPrjgJOkYvZfnfPwX/sttEMyPZghCPOF1M/gJ/AR+gryjXvCBn8BP4CeS9ROJV4ywlIalNDpvSdVApmKk3pTH7/OsABUjVIzo+ELenDujHL0cLdKeH/2+VUf7ZszbtCt41iuTn2ApDUtp7FFQJrunkiUbdp84GOGrNICRrARYLKXJM1bIf9sBI4ARHV9I4AcYCfJ2gBFTFZ0xBLCJNoayrhebr2L3gJHqWUHHFxJPRPOFQXoBRvgqjXbwkbcBBxjJP1zI8xMARgAjBDJUQFABQQUEb4KjJfqAkWh6YV/oBUhKDiQlDkZYSkPFiE4y0Iw3FoCRPGOF/LcdMAIY0fGFeQPOJPok+iRiJGJpJmIspcG+0rQv/Bf2Vcu+EgcjQSEDgV/jpT1BuuoE3c0AEFkNlAEj+YcLeX4CwAhgRMdHMz8yPwb5OZbSmKrojKEyxzlZjb9oFwAVAIH/yiPgAoywlEY7+MhbAA8YyTNWyH/bASOAEZ2kLm9+lYSHhIeEh4QnjwkPLxjD4yrmIQA9gN5UIHEwwlIaltLoJAPNeMOjwMgTD3dXxvqQDEmbmJ+crvWzZ2hIhlmfpg47Tvda6lOce/bsqflJa91rJdmuehqo39MuHZWcY/x6vf32oPzdv3xE9t5vlOdCvAk25ciKnyDRJ9En0Wc8kuhX+wEdH51GQs1SGsYj4zE747Fs82PiYISv0gBGdCbTZoCRV3a95vEs/f1vSkfHyLrZ7osv7pKDDz6o5nE611KJ8ZYtW+SrX71GVqxYEXo9nWupk5Nsl7re8OHtDT9jK9t19dVXy3nzzpMjjzoy8DmyoNeIvYYDRkKsLCt+AjACGClb4BfU44xHU5U0En3sK1qiz+ar0fTCvtALkJQcSGrr6+sbCsuOent7pbOzs07y1C8dHR2VYx566CE5+eSTPeeot+bqp729XiLmvVaS7Qq6Fu1yVOnvr689ekXX63e/+51cdtllsmbNmhpgpL726uQ447Godr9+/Xo577zzZPbs2fKjH/0oUFv0MmXRGdvYV7SxjV7o5Xc6zI/RbAK90Cto4lbz9tatW6vyCPexOnMa9oV9hdlX1Ly2qHG0O3cn33b4ROIVIyyloWKEN0+mi1FvnjZt2iRf+MIX5Fe/+lUoGEEvRy/1p+HD6+9NccYZZ8hvfvMbGT16tPH/4447rkpflqyYkmBf0e1r1Cjv8qegwYt9YV9uu6DSwFFDx+egF3qF+VWW0jBv27aBn8BPNDv+ShyMBD0Aho1hN9uwg+6nE6yp85JMeAAj+smTrp+488475ROf+IS8+uqrcuCBB8qZZ54ZuFQpyX7UBTYk1JSiu32Pjs/RtXudayXtv7D75P0X/Qio9McnOjaBnyCOLmsczTzEPOS3/TTje8CI5htqEh4SnjgJD2AkeYc+Y8YMUUtp7B9VNfLAAw/Iscce6/GdaTrOrIA3Aobk7UsnSQFAREtS0Au9/D6TRD+aTaAXegFGghTQjwGYh6KNobLqlTgYYSkNS2lILJw3YoAR/UlLJ/C79957Zc6cOfLaa68ZexuptcZhVSOAEX3tyzoBArjCA02d8ajOxt87/h5Qqe9zsK9oSUqZ9GIpDX7VHh1lsns20c2G3ScORvgqDWCEQBkw4k+3dGxCZwJUVSF/+tOfZOLEiaI2VzvyyCNFbfjc19cnGzZskBNOOKFya8CIfpICGImWpKAXelEB0djbWx1/D3hzNC6TXnyVJhsJIi8OeHFQxjgaMMJSGmPkJ5W46l6rLIkFFSP6yblO4PehD31IPvWpT8n5558vM2fOlBtvvFHa2trks5/9rPzwhz+Uo446CjDim8t1xnZZxiNv9JMdj/j7ciauvNnUi5nwq/EAKmAE+6JipBrK6MRyOnE083bteTtxMMJSGipGdAZvWQIGwEh6iZgNRtxVIu6ppIykmzc8vOHB7vV9TlnmIYCgvk2QWESDGWnoxVIawAhgBDASHs0l+5EM//yYOBgJepA0HCdvLHCceXCcgJH0AlLAyNuGuDqfN2bzaDaPds/NOvCaebv1CSJxDnFOHuIc5qH04pxaySFgN5qPRi/08o+noDinbWBgYChs4O3cuVPGjBlTc1yqzQ/VJoi1fpIOsGiXvhNWR6JX6/RSYOSSSy6RdevWhQ4RnSSFfqx26GpZzTe/+U05/vjjA7XF7ltn90kGyvQj/ege4MQTjhrEX44W+An8BH4iOMzET+An/JZB3mEq0hQwsm3bNmNjRBwUDqomLSsJsAGMmFaQxsQMGEm2YoTEgsSCeZt5m3kbv2rbQBrzto59qaU0/jzCfV6r2sWLYv0KLuIJ4om8xhOJL6XhqzTsMaJLIsuwFp6lNPqTQ9Q3wSylSTaAL8N4TLKSBb30x7Y6Er3QK81AGfsqjn2x+ao+gMDui2P3LJ3Mht0DRlijb3gVHZgRNXGt92agDA4dMKI/aUW1L8AIYMT2Mfgvx9uWwa8CuNLzq8zb+NVW+1XAiF5MDnB2vJVODIBe6OWf3wKX0gwNDYXuMRInwOKrNFSM4KDMoacGHGAkvQAeMEIA3+oAnjc8BPC2DUYFuwAI/Bf+q3oUqLyDr9LgV/Gr1WNDJ7diHooGf5oCRoImezqq8Y4K0lVnkEBIo2mftF6AEcCIf+zGAc74VYAz/t4BzlSMpOdXATYAG4BNMLABhANsADbFBzaJL6UhgCeAJ4CnYsTvB3RsIipApWKEAJ4AngA+LJHX8TlJg3CADcAGEB48IhmPgN1mxIWAXeLCRuPCxMEIS2kAI0yAgJFmTICAESbARifAoCAK/0UA3wz/RQCP/8J/BYNdltJQmUFlRvErM7IafyUORvgqDWCExAIw0ozEAjBCYkFiQcUIFSOjajKWqJV4ABv8aqv9KpuvAkYAI4CRWnNRmkvSASN8lcawPR2YQYDlDFNdvdhjxNRMVy917PDhw2vG5va1ACME8K0O4Flzrje2VT+lGchk9c0T7Qp35cQT0eOJKPNjngEXYAS/ChgBjLQMjPT19YV+laa3t1c6Oztr+tf+/n7p6OioHPPcc8/J+PHjPefoToD+a4XdOE67gq5FuxxVdLRHr+h6/e53v5PLL79c1qxZEzqOdLRXJ2P3poS2XmeccYZcf/31cvzxxwdqi15eveoFyuiFXm4bwd9H9/c6iSv+3tQV+8K+guYkNQ+pMeLPI9zH6owh7Av7CrOvqHkt+WM0DpB3vRKvGGlEEJ23yur6vHkyVUavaAFWK/SiYkTfVnUDGSpGsm/3OgliK8Yj7UpvPNYDb8zb+toT5zjWhJ/A3/t9i45NRI0n8F9UoNo2gH05o6GM8zZgJELpPo4TxxnVcQJG9JOBqIEMS2kYj1HHI2AkvfHI/Mh4ZDxWj4IyJhZBvkAn2QQIAgT9thM1LmQeYh5qdB5KHIzwVRo2X2UCdN7wAEbSS8QAI0yAjU6ABPDhYSQBabQkBb3QK2g0AUb0YwAbjPBVGirC7bGEX8WvNtuvJg5G+CoNYAQwAhjxOzIdm4g6AQJGACOAEd5Qh6EdHZ/DG+poQTd6oVcz3uiz+SpgBDBSPbPpzGlR42gqbKrjaMAIS2mMccGAc9xDkm94qBjRf1sU1aEDRgAjgBHACGCEz/UCbIoFbAAjejE5dl8su+crd9mw+8TBCEtpqBjRgSxlceiAEcCIP3FLErypa+t+3pg3A4AkQBIgCZAESMp6/MVSmmwkiEG+gvjeVCXqizzir/zEX4mDkaDOx4CiUU30Ko5egBHACGAkOCQgwCLA8luGjk0wPxZnfgTspjc/kojlJxEDQIRbK/4efx9kHWm+YASM8MbVsLlGA9If/vCHFdt96623ZK+99qo3L8srr7wi+++/f83jdK41ODhoXKO9vb3ha6kLJNmubdu2SVdXl2zevDm0bTraZ/0NTytKAI899liZN2+eHHrooYHaJtmPWbWvuO06//zzqzRLc6Ih8CPww770k2D8fbRkAL3Qy+9hSaij2QR6oVezAURW48LEwQhLacq3lObaa6+VVatWybRp0ww7V6CiHqRQx/X19cnee+9dE2boXGtoaMi4RltbW8PXSrpdr7/+unz4wx+WBQsWAEZGJVvCvHz5clm3bl2oDZXBvuLY/S233CJ//OMfZdy4cR6bJHElcXUbBIEygTKBcnhIwQsNU5s0/ARLafReVgIEo/lo9EIvHYDa1tPTY2aVAT+7d++W0aNHG79RyaedeLoT0YGBARkxYkTl7C1btshRRx3luZruG33/tZJsV9C1aJcDFHS0D9PrxhtvNOS96KKLjP/rXEsdF8e+6Mdo4xG90Ms/HmfMmCE/+9nPZMyYMR7zYDyacuC/TB2YH5OZH/0+GPvCvuyYWv1fxdU6NlGm8bh9+3Yjj9DNO4hziHN0xhB5hzNS0Ct8Hkq8YoTP9ZazYkSZ2BVXXGFYGm9SzAGXxpuUVixZCQOU9r9TaWAqkRe7P/LII+W+++6jYiTEsPPSj2HjkvGYr/FIPw6vOcUwHssXT/BVmvzEE/gv/JeOj85TPpQ4GGEpDWBEZ5AoZ0oATwDvnlTz5DiDgoG82D1ghEBGx1YZj87XO1lRAAAgAElEQVQoRy9HC+Zt5u20522W0gBGbBtjHmIeCoq305yHEgcjQQ+AYRfbsNUeI1SMVFs+dl9su/f3uE7ylAUgCBgBjOjYKv4L/9XsgDTPwJk35/hV/CoANa9xIf7L8V+AEb5KY4yHRhw6YCTYpZBYkFhkMbEAjBDAN+LvCfzw9yzp1IuZsgDCSXjw9/h7gA3ztv68nTgYYSkNS2l0nDABQzRogF7o5XfrccEbYIRAWcdHx7UvEjHsC/siEWskEWMpDeDNth/moWixL3o1rlfiYITNVwEjOkERiX60wYte6AUYCUu59YJIAoZoYwi90CuLFW+At+KDNzZf1ZvTiAuj+Wj0Qi+dOBowwlIaw050YEZYoMxSGv0SraAjdbTHoePQdRy6jn1RMVL8xIKlDnpzGn4Vv5qUXwXYJOdXASP4LypGqj2KTq7AC41oc1qQXomDEZbSUDGiM3gJSKMNXvRCr6QCeMBIcgE8AIIAngCeAD68lo2v79naRIkLWUqDX8Wv4ldb5Vfb+vr6hsJu3tvbK52dnbXaJv39/dLR0VHzmMHBQeP37e3tDV9LXYB2mTLqaN8Mva677jqjPZdeemmm2uU3tqzoRbuC3QB+wtFFx1bj6nXcccfJ6tWrxZ/U41ez5VfxE/gJ4q/sxDmMR8Yj45HxaI+CuPEX+Xb2OUDiFSNBnU5pj6OKDjXPm14spQl2dXnrR/9T6NiqOifN74kHKUu7TFXi2hcVI1SM6IyhuPYVFvjhJ0xldLTHr0aLmdALvfx+B/8VzSbQC72C5u4yztuJgxGW0rCUhsCvscSVxILEVWcMxQ1kACPYV5r2hf/CvrAvZxSUMbFo9IUGS2kAqLYNxY1zmIeYh+LOQ4mDEb5KAxjRMUbe8ESj0+iFXkm9EQOMEDDo+GgC0mg+B73QizeuYelotESfzVej6cVeV+gFSKr2PXHjHMAIX6XRLu/lqzQEfgR+yQR+rQxkACOAkbgBQ6Nvgltp97xBxO6x+3xUsgBGSPRJ9JNL9Jm3w+N2vkrj04Y3PMkk+uwxEjzosK9k7Muvrk5wS4VNuPaAERJEnTGE/8J/AcLzD8LzCARZSgMYAYwARsK9b7p7GyZeMRL0IARYxQ6wACOAEd4E5yeQAYwARgAj+Xhzjl/Nj1/NI4DAvrAvAAQAolUAIquVLIARltIYttlIoAwYAYwQYOmNoSxUsgBGACON+HsquPD3+Pv8+HuADf4efw8IZ97Wn7cTByN8lYbNV3WccBYSRAIGAgYdWy1axRtgBLsvo93j77F77D4fCSJLaQBvVLJQydKqSpa2gYGBobCb79y5U8aMGVOrbdLf3y8dHR2VY37zm9/Iqaee6jkn6cQiTruascSnrO36+te/bsh7+eWXa1efqAPLqldccotepnI6wS325ViZX69jjjlG1q5dK/63vtgX9uX2Tczbjhr+OId4IlpciF7oFWXefvLJJ6vyCLcNMR4dNZi3mbeZt4MxRVw/ARhJcClNWR0UYCR4UJJYkFgEWUar/QRgJJk3563uxyRfaJC4krhGSVyjvjDDvrCvKPYFGOEFkO0ziKOJo5sdR7OUJkEw0tPTU/UWNk51QNKOII123X333bJjxw45//zzxb3HyM0332xocNZZZ4XF7ZV/T6NdtW6qOzHTrmgEHr3ypRdLaZIBI9h9vuw+bG6gH+nHNN+4Yl/R7YulNPpgBPuKbl/skYR91QJviYORZrwZwBG03hHMnj1b1qxZI8cff7wcffTRRoO6u7vlkUceEfW7rq4uwMjbbxsaDB9OIqYDpfIABIsA3gAjjEfGozOSiSdaH08Uwa8C3vCr+FX8apyX4eoc5qHszEOAERJXwxqjOvTnn39epkyZYpynEn/1n1rPNXLkSNmyZYscdthhgBHASMUGotoXgfIbMmrUqJpjKC5IAowQwDMeCeAJ4IPda1y/ChjBr+JX8av41fz71cTBCF+lKc9XaRYuXCg33XSTZxRceeWVov6rl9RBSB3ZdCZT9EIv/3QTN4AHjBDA6/icuPZFgoh9YV8kiI0kiCyl0XtZSVxIXJhUXMi87czbiYOR+++/X0477TSPxgRY0QZvXvRSe4wcccQRRtWI+lHVIs8884zsv//+gBERyUs/hjlEneCWiTna2M6CXoAREledsY3/ija20Qu9guZSSuRNVXR8jj0/PvHEE1V5hFtbnWsxHhmPjMew6D7aeCzbniyAEZbSaE9aQRPNhRdeKMuWLTOuoSpFli5dGmkCLNuAC3JTOpN8FhJqiHIxEmrASDH6kfFIP+rMHSSIJIh5SxABIySuts3iv/BfzfZfiYMRltKUZymNMlZVNXL44YfLnj17RPW9Ah06wRqJfjRnh17o5Z8c4gYMgBESah0fHde+ADbYF/bljAIqRqJXjLCUBjACGKmeSfGrzfGriYORoKCIACtaUpc3vebMmSOjR4+WW265Rbv6hEQ/mk2gF3oBRsJSbr0gMm9+1f+0OkERfgI/kZSfAHABuHR8Dn41ms9BL/RqdgVE0P10xnZZ44m2vr6+obAJsLe3Vzo7O8OjURHjSyQdHR01j9F1BDrXUjdqdbs2PHuPPPnCJnnpjRc9zz00NCRtbW01tZChIZG6x1iXqHMprWuJCO2y9NTRPgG9Dhh1sLzzkONl2vgPGjeu97nevNh9Hv3E4F798si2++XPLz0pb75t7oXjG7SlG49vDwxI+/DhVb6qjH5i+LAR8o79D5Pjxk+XwzuPMUyD8WiOkKLN23n0X8RfjEfbbhmPzgjW8dHohV5BPr/V+SPzUG3grDO20+YAiVeMFHkpzStv9Mr/PHyT7DeqUyZ2Hi0H7DOmNgTht6VU4KXXd8q23sfllb5e+bupn5XOfWvbCeQ2WiKmq9e63/9CNj6/To4c9155xwFHSMeIvUtpjzx0uAJvD74lPa88I1tf2CRTDjlWzjh6LksBLbl0Ewvd8ciSAlNY9ErH32NfxbEvltLgJ6ICQfwqftUf6enYRFCckzgYKfJXaf7rN1+TQ/Y/TCYffCy5BgrUVeDpFzfLCy8/Ixe8/0s1j9UZvOoCBH76gd8zvU/I7Rv/S95/5N/KPiP3q9tXHIACG566Q44ZN1WOH3cqX9WKUDGC/yIgTSogDfJC2Ff57IvNVwEjgJFqb6jjC3mh4egWVy/AiMZSByXu0y/9Xn777K/kvYd/lAwCBbQVeHjrL2XaYTPl3e94b+g5OoMXMBLN2d2y4f/I2L86XMYfMEW7rziw3Ars7n9ZfvXESln4gaWAEcCIZzDo+GgC0mg+Gr3QK2jGUS+AACOAEcAIYKRWRJrmi+LEwUhRl9LctWWF7NvRKeMPfGe5sweePpIC2//ypOzu75VzT7wAMDJqVE3tkgqU33q7X268919l9gnhmkfqRA4ujQLrn1wlpx1xtkwZ9+66z5zmxMyb83D5k/IT9h3oR1MJHfgDoI8GM9Arnl4spWE8AkYAI4UBI0EPUoRA5rbHbpLDDzlBDtyn9ud460bTHFAqBf7yeo88/cJj8r+mfxEw0iQw8lLfi7LiwW/Jh475WKlsjYdtXIFHn10n7zlkmhw/6ZS6FyOhJqF2G0kR4pxRdXw0iX68RH/s2Npxow6Uwr6iaY9e6BU0iTNvM2/Xm7cTrxgBjNSNpzmgRAoARvSdcFKBDGCkRAMs4Ufd+MxaOXbsewEjLKXxWBaJqyMHiYX+nAZIipacoxd6+af0pOJC+7r4L/xX08FIUZfSUDGScAZSkssBRvSdcFITIGCkJIMrhccEjDiiJjUeCUi9hqoDWUgQSRDLnCCylIalNLb9Mw9F84Xo1bheiVeMFPWrNICRFLKQElwSMAIYKYGZF+YRASOAkSBj1oEZBKSNB6RxtQckRdM+63qx+SpgBDBS7Q2ZhxxN0qz8AYxofpUGMFKY3KepDwIYAYw01eC4WUMKAEYAI3GTc8BItOQcvdAraKzxVRr9mCnrgIu9dQBceQRcbT09PUNhkeTu3btl9OjRxq+Hhoakra2t8mf1B/X3gYEBGTFiROUSu3btkoMOOshzycHBQePv7e3tNYNW/7WSbFfQtaK06+6nl8uRE6ax+WpDaUf5TlZg5Intv5W/PvL80IfPst27x3aWxmOtdr365l/k7qdWyKx3f7x8BscTN6TAI933yOTRx8g7Dz6u7nXizI+NzkN5HI/2M6OXqQT+3tQhSvyF3ZdLr/7+fiOP0M078KvR8jT0Qi/mofB5KPGKkaABV4Q3A1SM1M0TOCBAASpGTFGaWQLIHiMMxbgKUDHiKFeEeZuvrIjQj45NN3Mesu+aZsl3kJ/TeUZ1Hu3Sj03QK9oYQi/08vumPM1DgBGW0sTNIThPQwHAiH7wkZTjBIxoGCaHBCoAGAGMxE02k/JfJNTeHiDRN/XAvqIlm+iFXkG+HCCoH5OXFXAlDkb4Kk2+M47HbniPLPiG/Qynyzce/aacNS7fz9TK1gNG9J1wUoFM08DIjjvk8yeukTPcY8T4t+fk/J7PyITbPy+n/dM91eZ39tfl9tlrZE7I7+7//vvkwX/8oFy2ynvqRXf8Xj57UpA175I7fMd7jn3ke/Lus26sOlEdM/fP4W28//tniXdRpMiu2z8vS2WRfHOO/zdpjbJN8t2xP5AJTfJDgBHACGCk9lgmsdCf08qaWMQdQ7ZefJVGr8oW+4oGf9ALvfy+KSjvSByM8FWatBKE9K9rQJHHvy6VhMhIqP4IHGlAesCIfhBZNDByQsVuTHCx/XNBYCPod+a/rZl9nwMgjLEosrznM+JcV93AgiJHL5c/XHy8eUc/sAk9123YtdpoH6eOWSqypImwNAg+NTAe650KGAGMxE3qkvJf9v0BEPpzBwlPsRIevkoDGLEtGr8abWyjV+N6AUZYShOcTFm2ZcASUUmXyHfHLhDPe+ezvy43HX25bDnNTvjU290H5X1W8qbeLlfemF8Wfo2gN9P1Epi8/B4woh/cJuXQs1IxkigYkZDKCQU9vjPegZmucfugPS4TAyOb5Lv/uF3mfn+CdI39gchlIjd+4xgT1hgA43JZY9z/IgvgWLBl9tfl8X8yf+euZHH7hzP+w4ZA5nOa1z5MFp79n7JMVc6c7QK2KQ5+wAhgBDBSe4ABbPTnNIBNtCTF1gswAhgBjFT7YZ1lhUnF0WUG9ImDEZbSpBi1p3npsOTJn3ipBGixyCKrzF6Bk0oCZiRvFhjxnOd7G+27RpqP1eprA0b0g8ikHHpzwYgNA9yWZoMB+9/Sqxgx4EL3p51qkSCDD1xK418mp1Exoq5z//sqkPRxH8ywl7s4bRpvLvERC2q4fYzH3yi/sUDEWCpk/rlybSpGKj2qExSRiMVLxPisJIkYiVh2EjGW0jAeGY/ZGY9lmx8TByNBcXlSCU8rCVbhv0oTE4x4EzMHjATur2BUjRxvlvq74Eqr4UWa9weMFB2MhO8x0mjFiM4eI34w4tkjyB5vCVWMOBDUDTLspTt+QKTg0LnynGcJkVP18r4NXqCjrv3Dyapq5DkXJAlYFpTmYBURKkaoGKFihIoRpcDw4cNrCgGoNOUpQnzP16voR/dg1xnb2H20lxB50gswojkBFh6MhLyZdZbSuPYv8EANM0lyltiYb8sNMBL2Jhsw4gm4dJwwb4L1nXBzK0bSAyOePUbCQvSQpTQeYJIIGHEvkwsCI+aGs0H7nzh7qwBGivrigMSCxILEIthJs/RI/+UIcY5+nNPKF8X4e/x9kf19W19f31BYzN3b2yudnZ01qXl/f790dHRUjnnuuedk/PjxnnMGBweNv7e3t0e6VpLtCrpWlHb9/I//KVPGTZUD9xmb8jvL1l1ea/PVmlDDt5SmsnGrbzPJkoGRp3ZslI9NvTC0Y/1jKEt27x7beWnXy2/skpWbvi8fOuZj6Q6mOl+labRiRAuMBG2+6v+3JMCIZ8z6wIixhM5Z/mJAmTvPkMrXdeyNYSMspTGX1bSiYuReOarzRHn3+Gl1bSfO/NjoPJTH8Wg/M3qZSuDvTR2ixF/Yfbn0UmPEn0e4fafOGMK+HMXQy9GCeYh5yO1LgvxE4hUjfJWmbjyd6QM8G6ZKwOd6dcGI+l5G1earYVUnmZakocaxlMaUT6cqJqlSu1JVjFjW6f3MtojYy2jU70M+1+s5xoIpwV/O8X+m1w9G/MtpvJuvrpHTZc0q87PFepuv2vuNqDOsijQ2X9UaQ0ox3lDr+xz0cqY3HR+NXujlD4iSmrft6yr/xearejET45Hx2IzxyB4jLpXjBFiAkYbyaE4umAKAEf0kJakAq2lgpGC2mvzjBHx2OPmbJHpF9hhx5ExqPLoTnrIFWEHGCYAwVcG+oiV1ZdILMAIYsUdHmeye+TEbdp94xQhfpUk0TudiOVcAMAIYybkJN9B8wIhOEkzgR4IYNMjivJgKug72hX3lzb74Kk02EkTAbnj4g18trl9NHIwUdWIu/OarDaQ/nBquAGAEMML4yI8CVIxQMRI3GSBQLm6gHNcm1HkALv0YAL2ijSH0Qi+/b2IeimYTQXoBRvgqTX6ylhy2FDCiHxQl5dBZSpPDgZKRJgNGACNxk+Ck/Jd9fxJq/bmDBDFaMoBe6EVCHR50UOnpaFPGeShxMMJSmoxE+DQjEwoARvSD26QSC8BIJkw/l40AjABGACO1h24ZA+W4NgGAiAcgWErDUhrbcpKKCwHOXi+mA3/K6r8SByNsvprLfIBGp6QAYAQwkpJpcdkUFACMAEbiJsEE8NGSYPRCr6Cxxldp9GOmsiaucX00ekXzOWXVq627u3vosMMOM9R65plnRFV8qB/1byNHjhS1S67/3ydNmhR4vPp3BUbU/93Xsb9Hvn37ds+/B11H/VtYe+zjf//734v6FrXdzqDrqHtOmTIltJ3qF93d3fLnP/+55nXUtQ855BBhj5EUspASXNINRtzjyG3nTz31lDz33HM17TDuePSPa3XfCRMmGPdyj0edcRfmBxoZj+77usdjrfaMGTNGRo0aFeqXNv/pUVn77G1yxnELSmBhPGKSCigwMn6vI2TYq/vEGo9hdlvLnqPMj8oP1Js3GxmP7uvrzI/q+HrjMUr8oN5ivfDCC3XjhEMPPVQmT55cc35vpl9VOiTRj2796UczzqQfTR3KNB7VV2n8eUStvCMof2E8mnmc0g2/6syb+FX8ar04p21gYGAoLLDcuXOnEfTU+unv75eOjo7KIdu2bZOJEyd6Tkn6zUCcdgU9Q5R2rdz8XTli7Ily4D5jk4zDuVbBFVBgZGvPo7Lg5M+HPqluSVsr7F4BiHo/WWvXS3275NZHbpIPHfOxek3n9yjgUUCBkWMOnirHHfq+uspkze7tBtMuUwn8qqlDlDgnj/4eu/e6qiLYvVpK488j3E/pzzsaje+xe/wE9hUc8pQxnkgcjBTVQa364w9l3IFT5JD9Dq0bMHMACtgKvPDqn2XHX56S8076J8CIC6Cm6Sd2v/mK/GjD9XLGe/4eQ0SBSAo8/PRqmfqO98vR40+se14ZA4YgUYqQiEV9AZSm/yLRL16ij30BKm2rBlQ64xvA5WhBPJGdFxqJ7zHSjIChFZt/bXzuV7Lj1W1yzPjpdQNmDkABW4E/bH9A3rH/oXLqlDMbBiOtsHudNylZbNe31i6S9x7+EdlvVCfGiALaCty16b/kU++7XA7av3alpLpgFu2edjldrQts6MdoASl6oZfboSad6GNf2Bf2FRyy6MxpjMdoMUBTPtdb1K/S7Bk2IN9et0hmHjlX9t/7IO1AmwPLq8ArfbvkV1u65MJZS2WfkfsBRuosy0nSoW94+h7ZsmOTnDzlo+U1QJ48kgJbnn9Y2tuG5CNHftzYw6beDwE8ATwBPAE8fuJtQ4Lhw4fXlEInqbPBLl+l0a+wYR5iHmIeSnYeSrxipKhfpVGB8ubtD8o9W1bKcRM/IOP+ytz4jR8UCFJgx8vd8rs//0o+dOTfygmHzkgsYFCbIdf60Qk+kgQQdiCTxXatWP9t2TNsj1Hl1TFibwwVBUIV2PL8Q7LrtefkUzMukT0DQ4CRFPamIIAngCeATzaAD7qaTgyQ5Xmbr9LgJ/AT+Il64Wqa8QRgJCLpfvrFP8raLT+T/rffkH07DvD03Z49e2TYsGE1+3NoaEja2trq9bnW73WvlVS77F16/a0fHBw02tve3m78Pyvt8ovYrHa91v+SdAwfJae962yZ3Hl0om9Ssggg0nRQjQZ+W155WB7svkc69zlERgx3Nom2r6trEzoDUvdaaY/HVtl9RVPrD/W8XBb0Gtzztux67Xk5etxUOfM9H5O92kdqb9qZZbvHT/DG1R6PZQHhjMfiJNTqqzSnnXZa6LSrA3+we0c+9HK0wE8Ux0+kFeckDkaKupTGX1rd+/oL8kpfrwyJ81Gfl156SQ44wAtL/J79rTffkr1G7lUzzxoc3GOBhtqQReda6kJpt+t/fvI/Rns/9nHzKyBZaVcc7RvVq03aZP+9O41EnIk5GxOzGqPPv9RtwMw4NpG38VjvGdfctVY+8KFTpaNjpOfQtP1EvXaFOcU02zWifS85ZN8JMnKEs3RGJ4hUbSXAIsBy2yz+Phv+vlZwpTO26cfW9yNLaQC7gN1qT4b/ag7gShyMBE1KTDStn2jSImvqya699lrjAa+44grj/zqDl8Qimk2gF3r5fWscv3rXXXfJ3Llz5Stf+YpceumlnkuS6JPok+gHp9U6c1qc8VgriWc8Mh4Zj4zHWj6CuJC4MIm4kHnIu0cSYCTiUhoMqHqTLcBIsFUQKEebtNArfb1OOeUUefDBB6Wzs1O2b98uHa5PKJOIkYiRiJGIkYglv5lomi+m/P2lA/FIqKPNteiFXgCI8JlBx+fkKb5PHIyUZSlNkImUNbEAjABGCPyyXyl15513yvz58+WVV16RfffdVxYvXiyXXHJJxXjL6r9ILPBf+K/s+y+ATXmADUtpGI/2eM9TQh3ko3SgAeAtW+Ctra+vz9kkw9ervb29xpvFWj/9/f2et44PPfSQnHzyyZ5TdA3bf62w+8ZpV9C1aJejio72YXpdd911xoXs0nyda6nj6UdTf/QydWA8JjMe/b7Oti+1md3DDz9c+bXy7U8++WTFfzMeGY9u22E8pjse6yX6jEfGY1nH49atW6vyCLcWOjET/gv/FeRj8av41Xp+NfGKkSJ/rrdeIFPWN65UjARbhu7EDFGOBkbQK7pe69atq1SLjB49Wnbv3l1VNVJW/+UfvdhXdPvyb04e5BGxL1MV7Av7iuNzyhRP8FUa/IQ9Rspk91QuZsPuEwcjLKUZW5Of6ARFeXMEgBHACA49Gw49yBKVz1FVfE899ZSoBFb5F1Ut8vLLLxuf1n7hhRdk5MiRfGXFEk/HR6tDSfRJ9Ou9eQobj4Ak/QpBxmP5QBJLabIdT+C/8F/uuU3HR+cpr00cjAQFAnkShEAmnOuE9SNgBDACGMluILNp0yaZPXu2sdTtwgsvlGOOOUZUZZ+qIlF///nPfy4f+MAHSPQBIx5HxrztyFG0wI84J3qcE6fKA4AabQyhF3r5xxnzUDSbQK/G9QKM8FUa7fJewEjjA46AlIC0FZUGe+21l7S3txviv+td7zLAyLhx4zyd0Yp28eaJN09FfvOEv8ff41epLKOyLNgPAJwdXfAT2fETiYMRltKwlEbH2fFmIBpkQS/0SupNCmBkeHi2xh4QFW148xTN56AXegU5FhKe6AkPS2myW4FKfG/aM/6+uP4+cTDC5quAERwnjtMfIOrYBBNNcyYawAhghPHIm7o4PhpAH81Ho1c8vdh8FTBiWw5xYbQxhF6N6wUYYSmNYUWNBMrsMRL8AhoH1biDClJWx1YJSMO1B4wARnTGEP4L/0UFRHhxmc4YYh6KNoZsvQAjejE59hXPvtgTD/uqBd4SByMspaFihICBipE4byNJxKJN8nH1AowARnR8dFz7CkslWVJgKqOjPQlPNF+IXsXSi6U0+AkqRqpnUp25g3k7mi8M0itxMBIUFNFRjXdUlt+cUzFCxQgEPj+BDGAEMEKA5fhsgA3Axj2DE68WO16N89IG8BbNJtALvfzjLE9+ta2np2co7A3P7t27ZfTo0cavh4aGpK2trfJn9Qf194GBARkxYkTYJYx/HxwcNP5vfxUh7GCda6lzaZepYFb0uvHGG432XHTRRZlql9/OsqIX7Qr2APgJ0xWn7VdnzJghP/vZz2TMmDGejsCvZsuv4ifwE8Rf2YlzGI+MR8Yj49EeBcSrzYlXW8EnEq8YYSkNS2l03kYqY+dNnTnk0cvUIU9EOchZ56UfqRihYkTHVhmPzihHL0cL5m3mbff8l4afYCkNcaFtY2nYFxXO2Fct+0ocjPBVGsCIThAJGIkWdKMXevlhTNyAATACGNHx0XHtK+wNDwk1CXXaCTUJTzESHjZfLUY/Mh7pxzwCLsAIX6XRrloIC5TZYyQ4FSCxiAYz0Ks5egFGACOAESog/LOWjk0A6KP5aPSKpxdghIQ6jwl1niuJeaHhxIWJgxGW0lAxQoDF0pA4QTdgJFoQGVcvwAhgRMdHx7UvAizsC/sCvMWJAWyQxFIawAhgpHomxa82x68mDkaCgiICrOYkPK0KSKkYoWKEksn8BDKAERJXAqzmBFi8QQyLSthTyq0M45Hx2AhIIv7KT/zVqjwN+9LP0wAjLKUxrKWRiRkwoj/gCJQJlFu91wJgBDDSiL8nwMLfk4jpxUx2BQR6oRcVEFRAhEe/fIzC1kYnNknbryYORlhKw1KaLBg2AAIA0WoAkdU3A4ARwIiOj6bSs9iVngAuAFdWgQ1LaQBJgCRAUqtAUuJghK/SAEZ0gu60iR9gBDACGDFtwD8eASOAER0fDRgBjATNIvjVYL+aVRCex3ax+SpgBDACGGkZGOnr6xsKu3lvb690dnbWapv09/fLvHnz5LHHHuqaVtoAACAASURBVDOO27NnjwwbNqzmOfyyWAqoIFv9jBo1qlgPxtOgQAEVePnll2W//fbDTxewb3kkFECB7ClwwgknyKpVq0IbpuLojo6Omg0fHBw0ft/e3l43Jq93LXUB3fi+3rXSaNfWrVvl5JNPRq86NpH1ftTJH1thX7RLjNy9nvZlta9EKkbOOeccWbRokZx44onZm5FoUeoK/Nu//Ztxjy9+8Yup34sboAAKNKaA8tO//OUv5ZBDDmnsQpyNAiiAAihQU4FHH31Uli5dKqtXrw49jgouRxpVkcRSGipGbIugctEZG/gJr59IaylgomBk5syZTJElVMC/+WoJJeCRUSA3CoQtpcnNA9BQFEABFMiJAr/61a8AI5ob/KsuZamWadg6STB6RYMG6IVe/mkjCLwBRnIyuWa5mYCRLPcObUMBrwKAESwCBVAABZqjAGCERN9taVRAREvO0Qu9gjx1mgAVMNKcubHQdwGMFLp7ebiCKQAYKViH8jgogAKZVQAwEh2MsJSGihF7QANGACOAkcxObzQsTAHACLaBAvlRADCSn76ipSiAAvlWADASHYzwVRrACGCk2u/pLK8CJDUOkqgYyfecm4nWA0Yy0Q00AgW0FACMaMnEQSiAAijQsAKAEcCI24hIXBtPXIMGpQ40UOeluQSDdoW7yzzZPWCk4WmPCwBGsAEUyI8CgJH89BUtRQEUyLcCgJHoYISlNFSM2KM+Twk1YAQwYiigKJ39uV6+SpPvCTxu6wEjcZXjPBRovgKAkeZrzh1RAAXKqQBgJDoYSesznCSuxUhc6Uf6Mc3Kn7aBgYGhMIl37twpY8aMqTmb9ff3y5w5c+Sqq66SXIKR7Svkml/Pkis/0S3XnNctF9w6X8aWc/6O/dSAkdjScSIKNF0BwEjTJeeGKIACJVVAgZGrr75a7rrrrlAFVBzd0dFRU6Gk35zrxve0y+wW9IoGuNALvdwOLU/+q2VgZP3VbTJjsVu2c2X5ti6ZP6HZs2ePrDhvnCy4TWTp+iG58pQE7r99hcyduEBWVi61VB4YulKmJ3DpLF4CMJLFXqFNKBCsAGAEy0ABFECB5igAGImeIKqlNBMnTgQkjRpV10gBENHtS+eFP0CwvECwZXuMKDCy9gwbRCg4sVDkhlaAkbp+J+IB6llulsm3FheE+AUBjEQ0EQ5HgRYqABhpofjcGgVQoFQKsJQmWuKqSuT5Kg17jNhOIulKgzSXYAQ5NjaFNVXJUz9mEIysl2varpfJVvWIUVkiD8jQVZO98ERVZVwssuzWWbL2vHHSfbEFWSr/Pl/GbrhG2m6YLDs8y2NcEGa7+/fqvjNEAqpGen48V8Y9dYkMXSXGMRtX7JCuT4wVb9WLVRWi7v8DkbmbFxhVKCJOJYxznekiRlVJl8xVz+lphxjXdaCR2a5FhmmZ15r167kybr5Tj6J+4692Me41f6Xz73YVyxKlpapdqb6uUa3j08zTFk8ljFMFc+21/yTr/vU7ssb2CsY9VH+NkwXHOn82+miCWU0z1dC5dhuWH7tAFqiqonnLnT5U7ZtuqhH03KWKuHhYFIihAGAkhmicggIogAIxFACMAEbcZpOnBJFEP3zA04+ONjrwJ096ZRuMKGCgkuBKou2qKkkYjHRbS3uCltPYQGPHlOtloSwzoIgCC+s3TJfpxtIbczlOdeJvgYbpYiylmVwBLBY0uM2CJqFgxHVddZ9a0MI3fm0wcq4FcdS5c2/YKCuPVYDHvH8FJrmvG3oPL7ByQx4DjKwVWb3mP8w2rpllwRcb8uyQyTeY95u1xoY+NZ7Ngh9mX5jHdc2xYNSG9TL9FHNRkgc0xQhYOAUFyqgAYKSMvc4zowAKtEIBwEh0MMJXaagYscdqnhJqQFIxQFKGwcgykYsXisyZKgueMhNtVb1w/RQzQTYqLlwVI2Z1hvVjVxj4qgvMygNVYWIBFhtI3CCy8GKRuccukO7K8h7nclWQwXUrd9WIkcirigijXfYmrk6FilHpoSpPzlgrbWsmy/LNXebyIRsAua5rQgF3RYX9S6cCxVtZ4jVIExpMlaWbJxsbynZfPVe6p9hampUvTt2FOtcFaVwVGeo3lefy7Jti/MYAPvd96eOy/JED5PcBYEQdVaWRAZNqPJsPFFUBEHe/VipgWhHycE8UyJ8CgJH89RktRgEUyKcCgJHoYISv0gBGACPV/q5olRlZBUnZBSMrrCTegAhWBYJ/U9MK6NBbSmOClQdk7u3XO0DihsmilmwoIOJUMwRBhkvkAZnhBTMTF4gYFRnirRipCUbmWkDEAj82GHEt+XGAh7dKw29E9cGIavP10v3pS6R74lqZtV5khqGlAiPOciXPdcMqRowlMN1yScAmstf+Px+R5X+ZJr//yVfrVIyoyhG76qfGs/na4IARq9JGzKU1UqnAKeq2tvkMBGl1thUAjGS7f2gdCqBAcRQAjABG3NZMBYSjBom+owV7n2THT7QAjJhLUKSypEKJ4d581a4ksPaw8C3NqJhRjKU0gWCkslTHrEhx9vZwGaxnj5G1MkvBAQPSWKDAAjbmvhnhS0SMRH7+SjGXtyiY4qtcsapMnHZYX8wx9umYbkIHa1mOsUtISHsNRa02G8t/bhdzCU0FMrn3//Bdt+ZSGmd/FeP6t881AMVXzniPvHTSAvnJ167wghFjv5XJ0uVeuqMAi+vfzD1IAtowfaP1lSL3UhoXgLJ0rpxfnDiKJ0GBVBUAjKQqLxdHARRAgYoCgJHoCQ9LaagYsQcQIAmQFDSdpAmSWgBG7M/juj9hWw1G7A1O/XtWRAYj7mUhQUtpKgl4OGhwL+VQfzb3GTGTdGMJz7zlRtVJl3uZT2XZiW/z1flTrU/3hm0CW3/zVfuTxjpgZOjT3c5mp+Le/yOZzVel6rPLZg8tXe+uDvHCIm9FjHdj2coGsNM3yrnzVspKS197A117WZOx9EdVFd3u31yXiAwFUKCWAoAR7AMFUAAFmqMAYCQ6GOGrNIARwEi1f6LCxlWw0NMjaS25awEYac5kxF2ao4CCHF/e8VX50ESRK664wripghc3T+6SK429RGL8+CpjYlyBU1AABUIUAIxgGiiAAijQHAUAI4ARt6VRAeGoQaLfnEQ/yNPpaG/kcykCiKy2q62vr28obHro7e2Vzs7OmrNHf3+/zJs3TxYvXiwzZ85szkzDXTKjAGAkM11BQ1BASwHAiJZMHIQCKIACDSugwMiSJUtk1apVoddScXRHR0fNe+km1DrXUjfSje9b0S71DOPHj0evOjaR9X7UyR9bYV+0S6QIfiKtfqRipOFpjwtce+21hgh2xQiKoAAKZFcBwEh2+4aWoQAKFEsBKkbM/uQNtamDLuBCL/Tye0Idm8C+HNXi6gUYKdYc3JKnAYy0RHZuigKxFACMxJKNk1AABVAgsgKAEcCI22hIXBtPXIMGoU4SrM4r49IQ9Ap320HjETASeZrjBL8CgBFsAgXyowBgJD99RUtRAAXyrQBgJDoY4as0VNjYox6QBEgKmgHSBFyAkXzPuZloPWAkE91AI1BASwHAiJZMHIQCKIACDSsAGIkORvgqDWAEMFLtenSqYgBJjYMkwEjD0x4XAIxgAyiQHwUAI/npK1qKAiiQbwUAI4ARtwWTuDaeuAZ5BB1ooM5Ls9KAdoX76jzZPWAk33NuJloPGMlEN9AIFNBSADCiJRMHoQAKoEDDCgBGooMRltJQMWIPvDwl1IARwIihgKJ055xzjixatIjP9TY8hebzAoCRfPYbrS6nAoCRcvY7T40CKNB8BQAj0cHI2LFja3aUTnUACbUjIXo5WlAxwnh0Oxc2X23+nFiKOwJGStHNPGRBFACMFKQjeQwUQIHMKwAYIRGrl4hRaVCMSgP6sRj9yFKazE+r2W8gYCT7fUQLUcBWADCCLaAACqBAcxQAjEQHIyylYSmNPTqp/HH8FJU/jhZpVv609fT0DIVND7t375bRo0cbvx4aGpK2trbKn9Uf1N8HBgbkk5/8pHzlK19hKU1z5tnM3QUwkrkuoUEoEKoAYATjQAEUQIHmKKDAyJe//GX5yU9+UjOOHjFiRM0GDQ4OGr9vb2+veZyKyetdS11AN76vd6002rV9+3Y56qij0KuOTWS9H3Xyx1bYF+0SI3evp31Z7YuKkebMjYW7y9133y07duyQ888/X9xg5Oabb5ZJkybJ6aefXrhn5oFQoAgKAEaK0Is8AwqgQB4UoGLE7CWdt93qOPUmmM/1RtOLPVnQy/aFVNg4s4KOz2GPkTzMojlp4+zZs2XNmjVy/PHHy9FHH220uru7Wx555BE5++yz5dZbb83Jk9BMFCiXAoCRcvU3T4sCKNA6BQAj0cEIS2lI9En0q31W3EQ/yPvpXMsGlWUDb1SMtG6+zPWdn3/+eZkyZYrxFmD48OHGf/39/TJy5Eh55plnpN5AyvXD03gUyLECgJEcdx5NRwEUyJUCgJHoYKRe/KiT1PHmvPE35yTU4a4G+yqufQFGcjXFZquxCxculJtuusnTqCuvvFKWLl2arYbSGhRAgYoCgBGMAQVQAAWaowBgBDDitjQS6uIm1ICkYoAkwEhz5sZC3kXtMXLEEUcYVSPqh2qRQnYzD1UwBQAjBetQHgcFUCCzCgBGooMRltKwlMYe0IAkQFKQc0/1qzRD6nMzIT+6Nz7nnHNk0aJFfJUms1Nzeg278MILZdmyZcYNqBZJT2eujAJJKQAYSUpJroMCKIACtRUAjEQHI2y+ChgBjFT7FZaQOZro8olRo0bVdNBsvsoMnrgCqmrk8MMPlz179sizzz7L3iKJK8wFUSBZBQAjyerJ1VAABVAgTAHACGDEbRtUQDhqkOg3J9EP8k062qvz0gQQWW0XS2mYzxtWYM6cOaK+C37LLbc0fC0ugAIokK4CgJF09eXqKIACKGArABiJDkZYSkPFiD1+AEmApKDZJE1g09bX1xe6lKa3t1c6OztrznDqSyTz5s2TxYsXZ24pzUc+8hF59NFHmaFRoDAKnHjiibJ69erCPI/9IE8++aTMmDGjcM+VxQd66623ZMSIEdLW1pbF5hWqTd/+9rflYx/7WG6fSSV1c+fOzW37aTgKBCnQ1dXVtHhVjaElS5bIqlWrQjtDxdEdHR01O2twcND4fXt7e92YvN611AV04/t616JdTnfQj44W2JephY5NMB6jjaG09Sp0xYgCI2rvE5VM8oMCeVdAQT71xZ+igpFzzz1XHnjggbx3E+1HAUMBtf/S7Nmzcw9GlM9RiSQ/KFAEBRToa+aeeFSMmFZD6b6pAxUQjhfRsQn0Qq+geSfVipEib75qg5GZM2cWYT7nGUqugE6AlVeJVMWIAiObN2/O6yPQbhTwKPCpT32qMGCkiDAWcy2nAs2OC3XmbRJExxZVwsNSGkCSbRGAEcAIYCTBubrZE2CCTedSKFClgE6AlVfZACN57TnaHaYAYATbQIHsKdDsuFBn3gaMeMEIX6UBjABGqn0nfsLrJ8aOHVtzgomrVymW0lAxkr3ghBZFV0AnwIp+1WycARjJRj/QiuQUAIwkpyVXQoGkFACMmEqmWYoe1Fc6SYrdLsAIYAQwAhip5fPT9F+AkaRmW66DAikrABhJWWAujwIJKgAYSVBMLoUCCSkAGMk+GGEpDWAEMAIYAYwkNOm5L9PsCTCFR+CSKFBRADCCMaBAfhQAjOSnr2hpeRRodlyoM2/rVFOw14Jjo+jlaJHmm/Mgr6CjvTqPdpnqoZepQ578FxUj5YkHeNKcK6ATYOX1EVlKk9eeo91hCgBGsA0UyJ4CgBGzT0hcSVzdozNPiSvAJtyv0o+NA1TASPbmbVqEAoEKAEYwDBTIjwKAkfz0FS0tjwKAkeyDEZbSUGlgeyQS/cYTfUBSNJDUNjAwMBR2ys6dO2XMmDE1Z8z+/n6ZM2eOXHXVVZK1TU6bPQGWJ7TgSVuhAGCkFapzTxSIpwBgJJ5unIUCaSrQ7LhQzdtXX3213HXXXaGPpeLojo6Omo+ddIKoG9+3ol2qgvTUU09Fr1Gj6g6FLPejTv7YCvuiXfrgrYz2BRip63Y4AAWyoQBgJBv9QCtQQEcBwIiOShyDAs1VADBi6p3lhAcwQuJqe4UyAUGATTbsnqU0zZ2TuRsKxFYAMBJbOk5EgaYrABhpuuTcEAXqKtAKMLJ06VJZvXp1aNt0NmhMOkHM8h4jLKXRTxCz3I9jx46tOR6xe0ce+tHUQscm1HFp6gUYqTuNcgAKZEMBwEg2+oFWoICOAoARHZU4BgWaqwBgxNQ7zcQiqEezkPDQrvCxVibwBrDJBoDI6ngEjDR3TuZuKBBbAcBIbOk4EQWargBgpOmSc0MUqKsAYAQw4jYSgI2pBmDEsQodm0Cv4uoFGKk7jXIACmRDAcBINvqBVqCAjgKAER2VOAYFmqsAYCT7YISlNLzRt70CAKK4ACLI8+tAKXVemhVvgJHmzsncDQViKwAYiS0dJ6JA0xUAjDRdcm6IAnUVAIzEByP9A33y5Aub5eU3dolIm3GhPXv2GP8fNmxYTe3fHhiQ4SNG1O2f3btfk127dslhh00OPVbnWmm0a/TofRt+xiK0a/Te+8vkg46Ug0aPC9UjzcQ1qwk17QofHnkCXICRum6aA1AgGwoARrLRD7QCBXQUAIzoqMQxKNBcBQAj8cDIA1tXy6//9AuZcOA7Ze+R+1XASHN7j7tlQYGBt/ul55Vn5NDOd8rfHP+/ZFhbe1WzACOmJFmogADYRAM2gJEseBnagAIaCgBGNETiEBTIiAKAkYx0BM1AAZcCgJHoYOS+J1bJ1hf/ICdM+pCM2ms09oQChgKPP/+g9L35inzylC8ARkJsAjBiCkPFSEacRrMnwIw8Ns0oqAKAkYJ2LI9VSAUAI4XsVh4q5wo0Oy7Umbd1kqdWJRavDfxFlj/073L6u+dL+7D6S2Fybh40P6ICG5+5V4446CiZfsRHPGdSMWLKoTO21XHolR292vr6+obCxkFvb690dnbWHCb9/f0yb948Wbx4scycOTPikEr38GZPgOk+DVcvuwI6AVZeNXryySfl3HPPlc2bN+f1EWg3CngUAIxgECiQPQWaHReqeXvJkiWyatWqUDFUHN3R0VFTLF0wonMtdSPd+P7B7aulf/BNede4k7LXmbSo5Qq80rdLHn1mrXz6lC952qJrX1m1e9pldmcZ+5GlNC13KzQABfQUAIzo6cRRKJAFBQAjWegF2oACXgVaAUaWLl0qq1evDu0KnbfKumBE51qqIbpvqLs2fVcOPegYOWjf8ZgSCgQq8IvHvi9fPON6aR82vPJ7XfsaNWpUIkAwabunXWa3lLEfASM4OhTIiQKAkZx0FM1EAREBjGAGKJA9BQAj0RKe2x67SQ4/5AQ5cJ+x2etMWpQJBe7c9F/yLx/+qoxoHwkY8fUIwMYUpFVgNw7gAowEupUeWXHeOFlwm/XLectlx63zhWkhEz64tI0oJxhhLJbW4HP+4ICRgA7ccI20TV9U+cXS9UNy5Sk572ianysFACOAkVwZbA4aCxgJ7yTACGAkU0M43gS4Xq5pmyEbV+yQrk+YKKTnx3Nl3O1zgSOZ6t3yNaZ8YISxWD4rL84TA0a8fWnMo/OnygNDV8p041fm+BbgSHGMPgdPEi8ujP9gOvO2TvLUqjeuVIzE7/uynAkYAYzEqcwIUk3HFxp5eU+PjB1bu1xB51pBfpWKEX/PqDdaN0z2QZAe6dkgIqeMNapGzABvpXnmkgdk6CoV5plvtrvnLJeN8xeI+q39NsxzvOsc49+fusQ8f/sKmTuxS+Zu65L5E0TE/Watcg9XY31v3kTOleX2uVbAab6XW1oJRKvaYf1Orm6T66dYIMhoR7dcMnSBdJ+3UOQGqz3q3y8WWWZUzpgBrXl913192q2/uk3WnqHeCKrjr5fJVvvUv88QU7cwbaoGTNibRqO9pt5Ga2ygpdkWQ+c1s2Toqslm/13se4Pp+33XHFOn6iDfGKqea3iBmrvywemTKBOnToAV5XpZOjZw89W8jEWr380KM1ffhths2Dg0vIjLt1Rs2XN9q9cMn+CzWc8YFTHG2WLfuDDGrjMWw+zfY7u+MeZ5RpcRudteqQQIGZ+hGlh9vvzYBbJAtd1Tref2Oy6d3fdwH69ZneBti8+fuaob3L7Ora3H77j0AIy4PYzXN1Z+s71H1ovI9AlqZq09r1TbhPt491wUPt/YPtocq+45026Rr0LNM8eHjU9/O6x56ANrrbnUBEHKZox5dvLN1pxj4aHKPClWHGDPZ7aN+7RzjXOpEUPo2GigHtu9VT22fS+ThU7c49Ol2td0u2IES1tjbM6StVrVuCFjPYFJCzBiiqibWABGEjC6gl8CMBLewTrJeZTxWCQAEaRaFvQCjPh6xp20B5q6J1lzByxWQCXWshsjKBcDSkx2By9G8LdWZnn+3UxwFtxmB2ruN2khAWVVO2yIYR7vSeCtahcVRC2UZVYljNOO6ZXk3wIVBqxRbQoCI2ZgUwEI7nbowAg76DISOwlJ0syA0fOz4Rq5Rq40yq4d4CLSs2G9yCnTzWVOUdtiAygtMGKEtlbfzZK1Vh96W+rqqwkWsLETNZ/GTj/oz5hlAyO5GouGDZnjx+7b9RvWy/RTTAtxQ1APEHX5A2McWj5juudturIr11gMg3lhCZMHhmiAEZ/tdrvBqbu9HtN1+RN3O0LGpyehq9JgkQWV3b5MQvya6Y9sf1dJPj8xVsL094+4nh9fI2s/cKXMnxCmsw2+rT4QGx6bCa+7z93XBoy41PCD/yq355vn/L58epBNqOTbgXxOP7j+3TPfWPObXf0ZAl49gNzlt82XFeac7h2fLtv32IOyWXvcusadapPlL5QMYS8QHD8RDkCdceSLITRt1ONjPc9Xbddhfqs6vnGBVx+sle3rZb1Ml+lq7vVD2opNhMcwSSxnBowARvSjLo7UUQAwAhgpErABjPjs2Tv5Vxt79ZtOu2rEX3HgBEKzfu2qMHFVNVTudcZaaVszWZZv7jIrNHxBjR6gCQjAVPBRqQAxAU0gGHElJqp6xKzycL3hUkuKKgHOZLm5Ui1it8wCOgFvmsw3x7YWy0QuXigyZ6oseMqu0ghK+KrBiNLq5sldVWDEaEHQG+Oqihq7gqf67Z5Z9WMHlo7aRtvFG8Ta95oaWP7tBPez1rTJ2inLZePtdpWNHQjOkEUx96wpGxjJzVg0TMayK3/fBlR+6SUY7vHnTrAsAOiCeZW9kFQzrPsrmGFXi1RGqVFNFfAm11d94rfdUKAa4JjMN8e+N/EB47MmGHFV7Dla+SBqxa8pSOlKxPxtqld5ZySmc6X706oyThOMTAhLhL1pG2DE3Rk+IFdlOwF+2a7oUPNKqE3YlYvqgnaFRdh8M92p2rCWyQbM8N7KwcCXBk6lh1lpqcaU+bLDD8oqsEZVj9gVl6452a4kMeZcG0h6GqWeSVVvuvY8c43zyjjyxxBaNup/6eLtIz/w88c+dkWbvzJFNa9S7eYHI8azuatygqp2fLbi00snUat1DGAEMNKoDXG+VwHACGAEMOKyAVX2cs4558iiRYtk5syZmfIXsSbAOm+RLuh2LX/xPG14kGGAEXvJjBEUmDDA/Pe5FhCxoEFLwIj91uoBkelOgOcBDpVgTIGRkESkXsXICguIGEGc+YbdGyS5lyZ5TclJXrwVI2ZQZgXESVaM2MHYepEZrrd79hInZ5mDu52u5VQKiNwgsrCy/Mg5LuwNc73BUzYw4qkAqojjjLPMjEVXxzl9a1Y4LLAqyNwgIGkwUqneciUh3iqPGgmqv/pELQUMsF1vUlRnKZivHUHjM30w4q3g897PP2Zvlsm3qqRWF4yo872JfJA/AIwE+MagpYoG9NCfV0JhWcWWLYgWMN+4K4qC/W1A5YqrGsyZx93gMhyM2C8ULpnTJddXqjW9y9wMpKNAuwFG1DJWew8Wu4X1ltIExBCVigwHHFXbaAwwEhDHTP6BaymuX1Q/GLFApfeFibVct3IuYCTINtljpF6ExO9bpQBgBDACGCkyGLEC3tDNV42JfaO1n0d1qfeCY609R0KX0vjAyPyV1tsVf9mtvSmdt6y0In2SS2nURbevkGsu7pJFx1p7noQGONYa4YDnNJYCuN7seUuEVYDmAhg2bPCXKrshhDtQOq9bLrC+DOReSuMpnVeQZLNrKVNoW+rvsVCptPGAEftNsW//FV/SXlkSpSp/LDDifusOGKmeRAL3GMnJWHT3px+MmNDCStKtMdO0pTSVjS7dS/NqL6UJsl1zTyEbmHqrJSo96U6AQgCNATGt8Vl7KU24f61eIli9lMbcv8hdwefV32N9qq0/mCxdFUgbVsHmhSbBfR6tYuTRRx+VE088sVWxrNZ9k4SxJlwL23zV10fuZR2hc653KY2zX44CI8HzjWfvHN/SEVOQcDASfSmNaQ8K6l+/WWSuvV+XT3n/PGnHHk5bfctX/UvmAmMI71KYsDkn/lIafxxj96vb11jVnO6XA1VLpOyxXg3RgpYDN2MpzXPPPSfjx4/XGh86B+mMIZ119YARHbXrHPPI9+TdZ93oOeiiO34vnz0pgWuX+BKAEcBIocBIT0/PUFiX7t69W0aPHm38emhoSNra2ip/Vn9Qfx8YGJBPfvKT8pWvfKUYFSNmKOPdOMxXHu95e+rbfLVLzpWVt5lbgWptvloJFH1vK8M2FLQ7KxSM+NtvwghjHfD8lZU2Oftl2G+nQvYyse/X8Oarri/92DDk093eN2RuSFIxyqASa0Ndc623q1R+6Qq18a31xq1e9Yp7k9uQZQnepTRmsF35gkKNoLoCx0I1Y/NVv88JBiM5GYt1Nzs+V5art9e3m5s6h0KBwM1XrcqT23ybugbti5PA5qvVtutLykL3GPG+Ba9svhoyPsP2XTLH80Y5F/AYsQAAIABJREFUd95KWak2yNTZfDWi/pXkqmpTWcsq1T0v7pZx0xc5SwLc1SQBSzuC9gwKqxhZt26dXH755bJt2zZ5/PHH5a/+6q8yG1LrJHVRGu9fjuH9XK/b1/s3wQ2yCf/c4N2jq/JywzevuJd+VH8uuAYYCRyf1tI0l51WQYjAKlRHNTfo91Zpam6+GhRDaNporWUt9ZbSOBvPh230HABG3GN1yXJZvnlB9YbnVTFYvPkyzC7DKol/8YtfyGWXXSb9/f3y9NNPRzHrmseqMfTlL39ZfvKTn9SMo0eMGFHzOoODg8bv29vbax6nYvJ611IX0I3v7356uRw5YZocuE8SWCoxWeNd6JHvyef/fK58c85BxvmP3fAeefA0wEg8MZ2z7nzsZvnEcV+Q4cP2qvyjsq/Vq1fL4sWLZerUqfLf//3fxu9ULql+7Pyxnq22yu5pl9mVun6iSHqxx0ijHqFyfkhlR2LXT/lCCa/jTa61QW+oldZ2+Xtyd8r6lZJOUrL0vOFgJE4rcz4W4zxyUc4JBI4pPVzg/gfr5RpXdVojd/aDEQVEVIL02GOPiXr7+6//+q/GEtQs/2TC5zTTJlLojPrLd1K4KZcMVcAPRhQQWbJkiag5SFVu3HjjjfKZz3wmMQV1xhAVI4nJXftC9cCIu6LksuXyh4uPN69X9e/j5Y5//KBctsp9u4tk+R0iC74zXu7//llykOwyjtn+ud/LZ8VfqXK6fOPRb8pZ45r03Cnfxl8xcsstt8hVV10lr7/+uvHfnXfeKR/84AerWpFluy9SBURQ9+tor87T/XpVkfQCjCTmMHKcjFlvdYP3zUhMoJgXAozYwukEWDFFbvlpgJGWd0E2GtDMJLhJYOTggw+W//2//7cBRF577TVD53322Ue2b9+e6WoR1c5M+Jxm2kSio8DeZDTZiodEm1jCi9lg5NVXX60AkZdfftlQYsyYMfLCCy8kqorOGNJJUlhK03i37Lr987JUFgVXjOy4Qz5/4ho5wwAWJtRYM/s++eac5+S7YxeIGEtuXLDDWH6zSb479kF5X89n5ASjea6/G9d7Ts5Xv1NgxQNMloosKR4YWfF/f2KsHlDz3K5duwxFZs+eLXfccUdg52XZ7ouU6ANGwn1HkF8FjDTua7kCCjRFAZ0AqykNSeEmyYKRFBrIJVEgogKqYuTwww+Xr33ta0Z5vv2z7777GuXESe5jELFp2oerwPWII46QtWvXap/DgSiQZQUUGDnppJOMypC+vr5KUxWsVOXghxxySKLNV2Oot7dXJkwwdsQN/HEvVW/05rrXUksU6i3LUdc678pZcub7/64QS2kUGOk69JuVPUU8S2k88EJEHXta96flD5/Y7gCOqs7xgxHX8hxVJXL/+8yqkxKAkQe//4zce+86eemllyoq7bXXXjJu3DjjBYC9FYP6v/2fsi9lg+5/8/9ZVZyoD3yoastaPzqQRZ1fxgqIIN3Qy1QFMNLojMP5KNBCBQAjLRSfW6NARAUUGDnzzDONN9DXXnutAUfsihEFRR566KGIV2z+4Rs2bJCbbrpJ7rnnnubfnDuiQAoKKDDy+c9/XjZu3CjXXXedcQdVPaJ+Tj75ZLn99tsTvasaQ//+7/8uP/7xj0Ovq5OkJF0xsnPnTqNCpl6yue652+SoCe8tABhR1R7eSo00wIgBQe5/nyyXBc7+JSUAI2eM+6T823U3yMqVK0UBERuQfPzjH5evfvWrxssA/3/K7keOHBn4O/vYP/7xj8Y4VeO1nq3Wq/IAjDgK6vicsupFxUiiUyAXQ4H0FACMpKctV0aBpBVw7zGiNkT81re+VakeUW+mv/GNb8gFF1yQ9G0TvV6RfU6iQnGx3Cjg3mNELaFR4/L666+vtF/tj/A3f/M3iT2PzhjSSVKSBiO6b85ve+wmOfyQE/IPRtTSlsUii4z9P8wfDxiJsJTGXGKjrlJdMSJqb5EblsqabxxjLqNRNyoBGPmXD39VRrSPFAUyFAj52c9+ZlRgvfnmm7JlyxY59NBDq8aUjt0/8sgjBsj89a9/DRh54w2pB39a5SeK1C7ASGLTHxdCgXQV0Amw0m1BeldnKU162nLl1igQ9FWat956S7797W/L1VdfLXv27JFXXnmlNY3TvGuRfY6mBBxWMAWCvkqj3m6rcakqu9SeQM8++2xiT60zhnQSxFYlPMUAIwpgLBDvh3rtLr5IlrsBhv05X/fmqwY0uVzWqFPO/rq1uar6SxAYcS3DcW/eWoI9RhQYsX/uu+8++d73viddXV3y/ve/X+69917ASA2vogsqiwQgguTQ8YXqvDT1AowkNv2Zn6xbe8aQzFpj/v/KU5yLV33CL8H7cqkmKmBv2HiDyMKLRZbdOl+a9RE7nQCriUokeqvmgxF7U99ZsrZtrcxSn36uPJHv09mJPikXa6YCtXxy2u0I+1yvuq8CJHfffbecffbZaTejoesX2ec0JAwn51aBsM/1qgdSgGTr1q0ybdq0xJ5PZwzpJAOAkUa6JBhgGNUd/7hSxn/f3jy1kXvY5/o3aE3imtm+hv+rNO7EVX2N7ZRTTgmsdNCxeypGnL7X0atVfqJIwAYwkqC/CQzCrS++uG+zdL0XmiTYBC6VtgKAkVQUzgoYUWN4xmLPaJUHPNAklcfnoikpkFUwktLjJn5ZnaQu8ZtyQRRIUYFaYCSN2+qMoSwnPMWpGHF/PcYNMZIEI1ZliqeqJA2rytY1a4GRWi3VsXvACGAkyIZSrRjp6+sbCjNctZN2Z2dnzRGoNpSbN2+eLF68WGbOnJmp0drsCbDnx9fI2g9cKbN+bf5//vZrpG26GInV5B/PlYWyTLo+0S3XtM0QqcAR+5N+SrpzZfm2Lpk/QURVmIx7aq4s37xAFtwmIksekKGr1Dtt9aZ7hiyat1x2WNUKZjJnnavuecNk63fmsea9zPt0z1kuG+cvkJUi4gY0xv3mq38VqXy21w91qu5pd7f9OUJ1v+tlsvUMos5fM8tot/k8l5jPoODCxC6Z635W697Oc/pNKUAnQ99FngPPXbFJ5t7+FZEbTB2Ne7kqO9yJr/mcZn94rmI85yxZe944U3v1U3n29XLN1SJXXiXW/506g7SNXyfASrsNaV2/+WCkR1ZcvVZmXTVL1hr/ny/dahyJGmeTZcV5C00bco1ho6fdY6IyJsPHlj2uKmPNsP0FstI4V91nnHRfbIJS49jb55pjV93nhsmy/NgFskCBGtfYq/gAozOcT4G6x7DxK7t99j2tzvOM74qvcCrerjzFO46NMWPo4vI/pqeo+KsquwjQqap9qvU/Xy4b/69TeeWprPO023xO5UdtP1XxPsq/TbB09T1jlU8O/zBE4qZdq2Ik8ZuldMG8+By3X687rwWOY3MsVvy9e2wFjnlzvLghqjmuxDOm3fOPhM6Btcabt2O9Y8g9/qy4wOcTRKLMm8dXfJHh5wzf4JsHdfxKSraY1GWbHReqMbRkyRJZtWpV6COoOLqjo6PmI6qvyKifel+S0bmWuo5ufP/zP/6nTBk3Nf97jCRlQFynSoE7H/sv+cypi2VE+16V3+naVz27f/TRR+XSSy+tuwF40nZfr12tGo+0yzSxpOwrqB+pGEnRydlvK+2kxwQjY83kygIGnqTDCMAckDJuvliJhxtw2AGQnRCZZf9dIjLXTuSsZMdI9BbbAMQKkMQCKq57TXf/2QIvBkwRN2RxLy9YL+s3TJfpxlIhKyk0kjsdMGIHoEEgx30tb8eE6aRSNe8yJd8yCBcY8QSmxnO6II4PoMj29bJepst0I5HyHZuizdS6dF6SlDjyNB+M+FtpL61RS2q8NlQZx0bybQM901a75jjJ0IKAsWUn8m4YMfeGjbLyWAUJXWDETuxtAGIlY2aSV30v875jPTCl2r7NJUKTN6wXOWW6ueSrkvA48MUNWM0lgC57t+FjAMjxXMstpwd8uttuLjpz+0U/uHTGsgKWzvj0gFX/NZQPCHvGOMaY0DmAkYSErHcZ9/xl2F63XKKqvMLmNcO+fS8MLDhp+nrX0rowW/7AWuc+njlIB4z45sAJYeOtGrrboG/+BLeP8o4xN2A1fIIPttrj3b+81/13NUavnxIAetwvOzI45uqZivp9K8DI0qVLZfXq1aHN03lz3qoS+WJUjOhYBsfEVYCKkXDldMa2kUn19MjYsbUX5utcq1V+gqU0LhtQHaW+Mb1o0aLSV4xUpVrWniPhYMT7xtidgM/6tavCwkoEzEDFTBhkiYic0WW+Kf2ByNzNXc4bbgVGrD0w5h67QLqNZMcPHZxgLPRek2/2VmRU3pCbT1r9ls791spSwzqnkticsVba1kyW5VZ7jXvb1SK2gL77eOFLNajwB3hOUDfWUzFigyJ3P1USVj8YMQ4KruaJO3k0eh5gpFEFa52vAUY8oNCu6vIBDgMW+sfWVFm6ebJccKuqSpkr3VOmyoKnVCWVM/6NfYmmLJeNt1vVE26AYSVeZsWVVAM9KxH0V1NUbFs1yV194YMvblVMEGO3f5nIxQtF5tjtVff2VVcFVY2Ett1M9DxgxAcdK2PZSDzNyjbnx6mO8V7DOiLoGdM0mTrXBow0R3w/NLPvGgTTjDnUBzW8rfSBkZrj0AEozhxkghFP5Yk13irg0jcHzq+AEf94qwYj65X/+LSqhvS+qKiC/JZPkArgqA64q/Y9q8yBqkrEqpgz7uNUtblf6hi6ZWzM6VgcYMRUSTcRA4zoWFW5jwGMhPe/DsyIMh6LBCCCVMuCXlSMpOnPfBUg1UtpYsAKC4xMXj9XutZMlmVTrpeFconMvf16DxhRJfgKiDgbwca4lwIjQaX21tttqSodrlcxopYGKYBjBYA3dIkfygR3R3jb7WVHlWocf7Cm/m4FpgqMmHApgMr6wYjnjT0VI2kOE3Xt1leMWKCv1lKa0CSpPuB8QK6X7k9fIt0T18qs9SIzjIox6zy1vE0BEfeGvnHBiL1czVX1MvkHqnLMggpRKkZWWEDESORUe31QJswoIoERCzC54KgBdGomr364YkPagGdM23BrXB8w0hzxWwNG/MvK7CWo9SpGqufAChipGm9+MKLmwZtl8q3+qraA6sc4YMT2GRfPla4b7OVt4WDEfDGSrTGnY3GAEcCIjp1wjL4CgBHASJGADWBEf+zHO7LO5qu1l9JMtTZ+9C+lUSXmKsm6XjbOU0toHNBg7omwqLK/gPNm1ap+ONbaKyDyUhpXMmKAEatc2XpjNNXzptna38O/x8j8ldb+JSp4dO/hsNFaMlRddm+Lrr+UxtdN/qU084M0rd6LpGrJwXS7jfHMIImzqBhJQsXa16i5+WroEhHrLXHA2DKqOJ66RHYogHm7mEtoKqDBV1Ivrv1wjPEZNC7Me9VfSuO8UVZgxAaCxvNtdi2nC91jRFWGuJIeF8hZEORD3LJGWUrj6w7vUpoZstGAr94lQwpr+itG3FVinmdM32RC7wAYaZL4VUtprOVunv2BqpejuvfesseT9lIayyZtIO+vGLH3DaraYyRoDjQqRoLGmw+MqHH1g8nSZez1E3MpjbVUt3oJqtVXG64RtdRP5ljLfj1LZa2leK5lwIF+pUndHvc2gBHASFzb4bxgBQAjgBHAiMsGWEqj5yrDP9dbY/PV20XOvW2lWU7u2XzVXHtvvAk2khxX6asRDDpJvB+MdMm5svI2s0C97iZ1oZuvuto8b7mxQWSXa5lP6OarFSjh3cPBs6Fc1TIaW9/wZS01P4Vcd/NVq3qkaimNa1nQkuXGJriVYFevyxM/CjCSuKQhF/TtU+M+qsbmq0Fjq/I2+9PdxtIQAyCqJTlBoMFtgxYYOXfeSlmpNgBuZPNVV5uXrlCbL7v2YKgBRmwo4S2fdy+Xi7b5qhty+j9nXhnllU2qrWVwleU0zjIadWzVUpqwZ2yWyQTcBzDSPPEDNw+3l6D5NxVXzQpdAuJbSqOODRrzAVVRJiSpUzESOAeaYyp4vFka+jZQrijr3hS8ssyteqzYm8T653xPpaVxUX91ZI2lNBkcczoWBxgBjOjYCcfoKwAYAYwARgAj+h4j5pGeL1TEvIb3tPBqjEQuz0VSVwAwkrrEMW+QwtjybBwZs1mc1lIF8gJGduzYIePGjQvUqsg+p6XGEfXmgXtgrZdrzus29i6qvWVfhJv5gE+EM3NzKGAkBhgZc4IcODoxK8uNrdBQPQXufOxm+ZfTv+b5Ko3uHjb1Emo+1+v0gc7+G2y+2rheLKXRG/dNPwow0nTJM3/DIicpWdhjJL4BAEbia1fcM/MCRqZMmSIHHHCAqC9nnHnmmZ4OKbLPyZXlNQGMVH1aPFcC6TcWMBINjNz7ZJe0DRshkw9+j77IHFkaBd4YeF1+vaVLPn/61z3PnBcw8rtfPyFbHu72tH1oz5C0DWur3YdDQ+bv22ofp3UtERl8e1Dah7fXvKfWtUrcronvGivT//qEioZxQRJgpDTuiwfNuwJFTlLyDUbyblm0Pw0F8gJGvvOd78gXvvAFGTlypEybNk0uu+wy45Om6qfIPieNPuea2VcAMBINjDy/+2m55/GV8oEjz81+59LCpivw+PMPyei99pYz3/2x3IKRF7p75R1HHNJ07bhhcgrsev4l2WvU8GTAyMDAgIW9qhu4c+dOGTNmTM2W9/f3y5w5c+Sqq67ic73J9TFXQoEqBYqcpABGMPiiKZAXMKJ0V/P8iy++aHTBfvvtJ+9973sNQNLR0WFUkqxevbpo3cPzlFSBVoCRq6++Wu66665QxVUcrcZarZ+kS+R143vVrp9v+oEMDg3JeyaeWlKr4bGDFPhz7xPyxPMPywWnXiEdI/b2HBLFvmqpq5bSfPGLX5T77ruvZifoVAeoC/jb9fvfPCk7n31Jjpp2OJ2cYwW6/7Bdho8cJu+bfVzlKeL61TbASI4tgaaXSgHASKm6m4fNuQLNACP/8A//IOvWrZPhw4cbarVZZb32/93/Vuv3zz//vPzlL3/xKK4qSFQliQpMASM5N0aaX1EAMGJKETVxVXDkxd075NDOo2TfUQcob4NVlVSB/rdel55XuuX1N1+Rvznu0zJm33dUKRHVvsKkBIyU1MgiPnaiYGRoyF6QVN0K3TVi55xzjixatIiKkYgdyeEoEEUBwEgUtTgWBVqrQDPAyBFHHCErV670VHbaU7p7ag/6s/vf5s2bJw899FBFMPWW+NJLL5WTTjpJli1bBhhprSlx9wQVaAUYqVd1pfO2O+mKEd343r05ZveuLfL4jkfkL6+/KENiFpvbfsQNY4O6a8+ePTJs2LC6PTkwMCAjRoyoeZzOtWiXI2HSeu3bsb9MGfMeOW7CKaH9FMe+gi6W9uarao+Rnu5eKkbqjsxsH6DASGJLaQAj2e5sWocCtgKAEWwBBfKjQDPAyJFHHmmUGId9VUZHrVWrVsnf//3fy6uvvioqCVJAZOHChQZsKbLP0dGGY4qnAGDE7NOkEtc0gM2bb74pkyZNCjW+vICkoAdIQ6+xY2t/MSjPegFGiueD03giwIimqs2eADWbxWEoEEuBIicp7DESyyQ4KcMK5AWMTJw40Sir/9KXviQXXnihHHzwwRVVi+xzMmw6NC1FBZodF+qMoTwnrmkk+k888YScdtppgJFRo+qOhCwDriSADWCkrglwgIgARjTNoNkToGazOAwFYimgE2DFunAGTgKMZKATaEKiCuQFjKxfv17e+c53ykEHHVT1/EX2OYl2NhfLjQLNjgt1xhBgxDEflegDRkR0bEKpBhgxbSeuXiylyY3rrtlQwIhmPzZ7AtRsFoehQCwFdAKsWBfOwEmAkQx0Ak1IVIG8gJFaD11kn5NoZ3Ox3CjQ7LhQZwzpJHVpVGYk8UY/jXaxlCZ+oh80EPNsX1SM5Ma1trShgBFN+Zs9AWo2i8NQIJYCOgFWrAtn4CTASAY6gSYkqgBgJFE5uRgKJKJAs+NCnXk7z4lrGmAkq8CGdjUf2ABGEnF7hb8IYESzi5s9AWo2i8NQIJYCOgFWrAtn4CTASAY6gSYkqgBgJFE5uRgKJKJAs+NCnXkbMOJ0bdGXhgCSnL7WsXvASCJur/AXAYxodnGzJ0DNZnEYCsRSQCfAinXhDJwEGMlAJ9CERBUAjCQqJxdDgUQUaHZcqDNv6ySIZUqoWUrT/MqMrNoXYCQRt1f4iyQKRvr6+syPkQf89Pb2SmdnZ01B+/v7Zd68ebJ48WKZOXNmpsRv9gSYqYenMYVTQCfAyutDA0by2nO0O0wBwAi2gQLZU6DZcaGat5csWSLqs9hhPyqO7ujoqCmWbuKqcy11I934vhXt2rp1q5x88snoVccmst6POvljPfvauHGjqLm0ra2t5vgYGhqqe4y6wODgoLS3t1euNfWI6XLB/M/KUdOOyJ6zokXaCigwMmyEyLQz3105R8cXBvnVtiFlTSE/uiVt55xzjixatAgwot2FHIgC0RUAjETXjDNQoFUKAEZapTz3RYFwBVoBRpYuXSqrV68ObRQVI440fJXG1ELHJtRxunnaqDqf/tUFb61ol3pGN8wIGkg6SbA678UXX/R8kn7rxu3S1zsgR007HLeZYwUSrRgBjOTYEmh6qRQAjJSqu3nYnCsAGMl5B9L8QioAGDG7NcsJNUtpACO280kb2PC53mK4ecCIZj82ewLUbBaHoUAsBQAjsWTjJBRoiQKAkZbIzk1RoKYCzY4LdeZtnbfwaSeIQaLRLkeVLIMkvpYTHyQBRooxYQBGNPux2ROgZrM4DAViKaATYMW6cAZOYo+RDHQCTUhUAcBIonJyMRRIRIFmx4U68zYAAgDhN24dm1DnAGxM5eLqBRhJxK22/CKAEc0uaPYEqNksDkOBWAroBFixLpyBkwAjGegEmpCoAoCRROXkYiiQiALNjgt15m2dpK5MFSMspYmf6AcNEuzr/2PvXcCsqK68/dU0l0bb8dIEQUDFEC94AzQaNIKimETHGECiQjDezcTEECRoPhEmSL58yahjnElCzDgm+f8xt8HL8EUn4BBNoqgTETUxGmWIARSRFi+k09o2/c2uOnVOVZ2qOrvOqTp1e/t5fAS6Lrt+e+2113pr7V3+4A0wEolbTfwigBHNLmj2BKjZLA5DgboU0Amw6rpwCk4CjKSgE2hCpAoARiKVk4uhQCQKNDsu1Jm3SVydievzzz8vkydP9u1v9PJP9AEjwW7CXWEDGInErSZ+EcCIZheoCXDHjh2aR3NYvQr09PQYpw4YMKDeS3CepgJ777134O72mpdJ3WEWGKn16bbUNZwGoUCAAvPnz5dzzz03No0OOeQQefDBB2X48OGx3EMldVdffXUs1+aiKJCUAjfddFPTvqIIGDF7WQdmqOP4Kk14vdhjJJx92fUCjCTlhaO9L2BEU89nnnlG80gOa0SB22+/3Tj9kksuaeQynKupwJFHHql5ZHYOU2BEfW6NHxTImwJxjte4wQhzaN6skeexFIhzXNpVBoyET/RZSlN/ou81wnWgVJGWagFG8jcPAEby16eZfqKvfe1rRvu//OUvZ/o5aDwKoAAKZEmBuMFIlrSgrSiQRgUAI+HBCBUQgBFrLMcNbKgYSaPXDN+mSMHI1q1b+/yasHPnTmlvbzd+3dfXJy0tLeU/qz+ov6tlFHPmzJGvfOUrTStNDC8ZZ8SpAGAkTnW5NgqgAAp4KwAYwTJQIN0KKDCyePFi+fGPfxwYR9daitzb22s8aGtra+ADq5i81rXUBXTj+1rXol1mCmXlQ+hlmmdW7GvDus3yl+3vyKHHvj/djoTWBSqgwMh7fe/K4ZMOang8tvQp4uHzo/sZqLPPPlsWLlwIGCmo4QJGCtrxPDYKoECiCgBGEpWfm6NATQWoGDEl0lnOoY5TeQdLacLpRYVN/XpRMVLThWXigEgrRgAjmejzVDcSMJLq7qFxKIACOVUAMJLTjuWxcqMAYCQ8GOGrNPUn+l4DRwdKxb1kJa3tUmDk1Y2dcsixZqUBP9lUADCSzX7LbasBI7ntWh4MBVAgxQoARlLcOTQNBUQEMAIYsQ+EogKINIORrRs75dCsgJFX75Irplwp/1ES9KP/8JR894yhIk99Uw74wSj57c3T5X1lsbfJvfOOlk2ffkVOWDtcpv2TsxfK56p/VufP+j+OA7505yvyuaOz4cYBI9nop8K0EjBSmK7mQVEABVKkAGAkRZ1BU1DAQwHASHgwwlIaKkasoRQ3SMpUxYgBL56WW9fcLmfvqxQywcd9p5lwZN2y4fLIRBvMUMevPVFe+syx1b9z+6qnvilXbDnfhCwitY9PmbcHjKSsQ4reHMBI0S2A50cBFEhCAcBIEqpzTxTQVwAwEh6MsGcGYKSZYCQrFSMKfHx3/1KFiCXQq9tknYhM2HeoiKom+brIUqNqREGTL4tcY0KUKmgCGDEU8AJvbL6qP79xpI8CgBFMAwVQAAWarwBgpPmac0cUCKMAYAQwYreXuCsgvGyTPUYqqrg/KpKdipHfyj8ffpZIjeUtZQAilWoR9fTq34OW0rx23yWyUL5GxYj6whSbr4aZ4jjWSwHACHaBAiiAAs1XADDSfM25IwqEUQAwEh6MsJSGihFrjMUNkrLzVZrKfiGB+34YVSOb5Eh5WkaVqkUsMOJYZiMKtHxHRpWW5Sgw8pMRt5f3FKlZYRLGCTbhWJbSNEFkbhGswAsvvCCvvPKK8YlmOxj55S9/KQceeKCMHj0aCVEABVAABWJUADASo7hcGgUiUAAwEh6M8FUawEgzwUhWvkrjvZRGbca6Sa74/RdkQkk0BTmO/fPfGXuLWD9eoKPyb85lN94gJQJnGOMlIgUjXV1dfX5t7ezslI6OjsBH6e7ulpkzZ8qiRYuMJJmfYihw8skny2OPPSZnnnmmWOtBVYna/fffL0cffbQ88sgjxRCCp0QBFECBhBQAjCQkPLdFAU0FFBi/Jk9JAAAgAElEQVRZsmSJrFy50vcMFUe3tbUFXrG3t9f4fWtra82YvNa11AV04/ta14qjXRs2bJDjjjsOvWrYRNr7USd/TMK+7O16du0G6dz8Vja+SlNj89UKBLlENk2zNmg1/7UajNgqRsS+N4nf8ZoOL6HDFBjpN0Dk2I8cXm5BvX6VpTQJdWLWb6uI/oQJE2TQoEHS1dUl/fr1E2sd41NPPSUf+MAHsv6ItB8FUAAFUq0AYCTV3UPjUIDP9ZZsQGefC3WoesHGUhoqRizX0YylNFmpGDE0cX1W1/7JXaNS5Ev3iXx+paNaxAIj3nuM/NnYu+QfPH31tXK3rRIlze480ooR9hhJc1enu20XXnih/OAHP3A0Uv3bHXfcke6G0zoUQAEUyIECgJEcdCKPkGsFWEpjdm8YMMJXadALMNIst6gqRx6WE6oAiFpe8yMZdXNliU6zWlTPfQAj9ajGOZEr8Mc//lHGjx9vVIyon8GDBwvVIpHLzAVRAAVQwFMBwAiGgQLpVgAwAhixW2jcFRBeo0EHShW1Xdn5Kk1cfg4wopTt379/WWCW0sRlawW5rr1qhGqRgnQ6j4kCKJAKBQAjqegGGoECvgoARsKDEZbSUDFiDai4gQ1gJB/Om4qRfPRjLp5CVY2MGzfOeBaqRXLRpTwECqBARhQAjGSko2hmYRUAjIQHI3yVBjACGCmsy6zrwQEjdcnGSXEpMHnyZOPSDz30UFy34LoogAIogAIuBQAjmAQKpFsBwAhgxG6hcVdAeI0GltJUVFGb+9r3sKFiJN3+U7d1gBFNpU4//XTZsWOH5tEchgLpV2DvvfeWVatWpb+hIVv4wgsvyKxZs0KexeEokG4F5s+fL+eee25sjYwbjKik7uqrr46t/VwYBZJQ4KabbpJJkyY15daAkfBghKU0VIxYgzNukAQYaYobjP0mgBFNiRUYWbhwoahkkh8UyLoCCvItXbo0t2Bk+vTpcuedd2a9m2g/ChgK3HjjjXLGGWdkHowon6MSSX5QIA8KKNCn4kLAiPPNuVffUmlQUcVdaYBewd4gTXrdfvvtcskllxgNpmIkD168+hkiBSM9PT19fjJt27ZNhg4dGqhid3e3TJs2Ta6//vqmTTS63WqBkWZNgLrt4jgUqEcBnTdP9Vw3DeeoihEFRp555pk0NIc2oEDDCnz605/ODRjJY5Vawx3MBTKpQLPjQjVv33DDDXL//ff76qXi6La2tkA9o35zrhvf0y6zW9DL1EEHlqVJrzfeeENGjhwpHR0dsmTJEvnYxz7myGt/9/ALsu2lHXLosQdl0p/RaFMBBUb6D+onx59xVFmSev1qC2AEs0KBbCgAGMlGP9FKFFAKAEawAxRInwKAkfQn+mopzahRowBJgwfXHEAAm9rAZsGCBXLbbbcZB6oVBH//939vzM/qBzBS08QycUCkYKSvr8+3YkS3FOrss89uammibi81ewLUbRfHoUA9CgBG6lGNc1AgGQUAI8nozl1RIEiBZseFOvO2zlv4qCtGdOP7wTWS8zjaxVdp9Csz0tyP9k1Ovcakrt2rZ+zfv79xiZaWlvKl7H9W1QF2W7X/7q233jK+nvn2228b5+6+++4yZMgQA5BMeP9EeXVjpxxCxUimJ45Il9IARjJtCzS+QAroBFhZlYOlNFntOdrtpwBgBNtAgfQpABgx+yTNCTVgBDBieY4nnnhCzjvvPAOIuN/j2/++a9cuBzRR59t///LLL4uqRLL/DBw4UH55z1r5y2vdgJH0uepQLQKMaMrV7AlQs1kchgJ1KQAYqUs2TkKBRBQAjCQiOzdFgUAFmh0X6szbum/O1YNZb879HlLnWmkHI3yVBjBiByNz586VX//614HjOsjuN2zYIEceeaSxP4r6aW9vl8mTJ8s111wje8pQKkZyMGcARjQ7sdkToGazOAwF6lJAJ8Cq68IpOImKkRR0Ak2IVAHASKRycjEUiESBZseFOvO2DsyIY8lKVEsdigJs0Kv5wEZVjDQKRtT53/zmNw0gMnHiRFm0aJF8+MMfNvwJn+uNxK0mfhHAiGYXNHsC1GwWh6FAXQroBFh1XTgFJwFGUtAJNCFSBQAjkcrJxVAgEgWaHRfqzNuAkUrXpnmJD2Ake2BExZbjx483QIj6TPeYMWPE3o+AkUjcauIXAYxodkGzJ0DNZnEYCtSlgE6AVdeFU3ASYCQFnUATIlUAMBKpnFwMBSJRoNlxoc68DRhxghGW0jQfQKS1IimKipGHH35YTjzxRMPI3OANMBKJW038IoARzS5o9gSo2SwOQ4G6FNAJsOq6cApOAoykoBNoQqQKAEYilZOLoUAkCjQ7LtSZtwEjTjDC5quAEcsiogAjdscBGInEjabuIoARzS5p9gSo2SwOQ4G6FNAJsOq6cApOAoykoBNoQqQKAEYilZOLoUAkCjQ7LtSZtwEjgBG3cevYhDon70uPACORuL3cXyRSMNLV1dXnp1hnZ6d0dHQECqq+HT1z5kxjM5tJkyalSvxmT4CpengakzsFdAKsrD40YCSrPUe7/RQAjGAbKJA+BZodF6p5e8mSJbJy5UpfMVQc3dbWFiiW7lIHnWupG+nG90m0Sz3DiBEj0KuGTaS9H3Xyx1r2tW7dOlmwYIE88MADNXPRWtfy0uvZtRukc/NbcuixB6XPWdEibQUUGOk3QOTYjxxePkfHF3r51ZY+94ehbc3QJZFnn322sakNYES7DzkQBUIrABgJLRknoEBiCgBGEpOeG6OArwJJgJGlS5fKqlWrfNukUx2gC0Z0rqUaohvfDx48OBJgQ7tMGenHijnp2AQVIzhzHQUirRgBjOhIzjEokLwCgJHk+4AWoICuAoARXaU4DgWapwBgxNQaMGLqoJOco1c4mBGlXoCR5vnGLN8JMKLZe82eADWbxWEoUJcCgJG6ZOMkFEhEAcBIIrJzUxQIVKDZcaHOvK2TnKel0mDT6y/KG3/tFKvYfNeuXYbe/fr1C9S9p+ddGTBgYE3rfPPNN+W993qko2OI77E614qjXXvuuWfDz5iHdu25+z4yap8xMqi///KvqMAbYKTmkOEAEQGMaJpBsydAzWZxGArUpYBOgFXXhVNwEnuMpKATaEKkCgBGIpWTi6FAJAo0Oy7UmbezAEae3vyYPPj8vbLboD2kfdBe5b7oE3ObwhZpCewfBVJaWoKPURfY1bdL+nb1SWtrq+/1dK4VR7v6tQTDn6K0q6e3W15+40/ywQNPkVMPm+bZT4CRSNwVF9FUADCiKVSzJ0DNZnEYCtSlgE6AVdeFU3ASYCQFnUATIlUAMBKpnFwMBSJRoNlxoc68nXYw8tuXHpTH/nuNHH3AZNln92GR9AMXybYCPb3vyu82/0YGDxgs08dfWvUwgJFs92/WWg8Y0eyxZk+Ams3iMBSoSwGdAKuuC6fgJMBICjqBJkSqAGAkUjm5GApEokCz40KdeTvNYOSdvr/Ibb+6QaaMPU92G/Q3kfQBF8mPAo9tuF+OGnGcHHOA86ukgJH89HEWngQwotlLzZ4ANZvFYShQlwI6AVZdF07BSYCRFHQCTYhUAcBIpHJyMRSIRIFmx4U683aawcjjf35AXvvLNhk74kOR6M9F8qVA585X5PmXH5dLT/pfjgfLEhh59tENzk5Rq8NqrfoyV5DpHVfrWiLG8rGWfjUOpF3lfvLS64DD9pOJfzuufEy9fpXP9ebLR2X/aR79qnxVrpPrRt4pM+4YLSuun5j9Z4roCXQCrIhu1fTLAEaaLjk3jFkBwEjMAnN5FKhDAcCIKZpu4nrX09+TEfscLEP/ZlQdanNKERRY+eRt8qWP/KPY92DRta9an4OOe/PV17e+WdVF3d3d0tbmv7GsOkF3M2Sda6nrbd++XYYM8d9wWB2jc62it2ufYZUNkgEjHt4nkgnw0a9Ky8SF5asvXdsn15XB+Vr5assJUvntdFm+aYXMGlkEVxjXM1qaRqfl2hta5IRFlfZOv/MVWXF+9tbJAkaisrmtcucnrxS5mbEalaJcp1oBwEi0VuH040vlkb7rBGwercZFuFokcWEIoXTm7XoDeK9m6FwrDBj52fpvy0H7jmNvkRB9XrRD73vqX+ULp/5vGdA6qPzoWQEj9Y4hXQAR9XisBZJoV6VHdbT30qtl69atVkFQlX3s3LlT2tvbjX+377ZsfaZL7TDd09Mjc+bMka985SsyaZJzjVnSzqHRCXDrj2bI8FkTbAGYmbRLCY6svWGGbLyI5Crpfg68/6NflRkbL8kkCHE/l06Aleq+CGhcsypG3JBMhAQrqzaT9nYDRqLqIQUyh8vsIx+RPquC0HhhIcCRqCQu0HUajQvDSqXm7cWLF8uPf/zjwDh6wIABgZfu7e01fh/0tRb1exWT17qWOk43vv/Ffy+XQ0YeCxgJ2/EFOv6+9bfL+Ud9Ufr3q3yOWde+atnq008/Lddff73ce++9gYpGbfe12pXUeKRdphlEZV9e/chSGt+hZgZjG+fZK0REZPNWWSsiE0dulK9+cqOMPnK2zC5VIziqSeyVJkusgK50zWnLZd2s2XKXiFjnGBDmxflm4Lf5TpkxT+RbP50lw0TBmBtltFGJYv+ziJHkibr26EpbRQWM6zwrV0zQo+4qYlZNbHRVvIjIzOWy8sjZ8tRU67nVPdfIlNLbOfs1xHgu896zf2YXcqk8slbkhJtHyyvGM5htXVO+ZinQNc6pVIZUaTBqhcxwVeA47l+6paGh8dzVlT0GvBozQWbPKv2u3Bfuah9LE3H0u3G/u2cYzyH2PnI8k7NfLCXUuVfKtyKDMoCRxiIN53gpVYxsdidYdruwoIn/uJXSOK9UIZXOn7m8ZPt2WzfHlzUmyk+jrlEeKxW/M2W1fczUOQ77rhNxVEx5gSBXG8t+KeC5VSm2zZ+YvkC9v3c/f8lPLXKN85Ifqpzn8rc2H+gcd65qH08/6xzbpo/16tfG7KnW2YCRWgpp/l7ZwqiNMt9VIbJ1szETyzBVoWkcY86pFdhZe9yWW2CNS8dYdL4Isca6cU7Z3u3P4FdBGlRZ6meXrnNs99OrnAnwO55VsHWMP+U7bXO8qYRtfDp8q/k861JQrZkEGFm6dKmsWrXK1+DrfbPpdUGdaxk9tXWrDBsWXDmrrkXFiKafKvBhVIz4d37U45GKkdJMo+m/6tELMOJnz0agVZ2YVw53TfT248V+rhlwrJimQISZdM+WUnJke+s1OiwYMYKOhaUAzQIjr8jom32WCDjesLkCPgeIcUMMW0Lmk8CZS4uciZsRRPqAkUqCOlHMYNN881fRwIIt/stpnKBFZO2ja2Xih8zCajtgMe71jDNJNftCQSEn8DEhhg2MqH1OVLBdCpoBI/HN/PFXjNjt05lcV2zJPlaHmXZkQLEpssZn3E60kgwrcTHG0goRmWGCzc1rZa1MlInG8jpvgOYYO7YkUAGNCkyscxzKWln76ESZaIxRH9jr/nf1TKunVKCnh78yntsD5lQAhB0qXSmGImrpkiOZsrenjsTM18+qsW3B5Mpzm+Pe3q8mtI3rBzASjbJ2OO3dX85xVfH/pXlEy35toLRk1xtLQNEO1sxqUb9xVN0Oc05x2mMFmJtzjbddrpWv3iBynYKN5fFogsfa47lk8zeskSnXKx9kf9HiN1faXq4oX6EDJmuBkZHmXKw0+JZcGelLgkYsCzASLrEAjDRibcU4FzACGKkHQDQD7NbTLsCIrz37JTHWCS4QYK8gUNULNijgDtQqVSiVe0z5dZiKkW+JzLtSZNoEmf2iLYH5mT9IcFRjlNp645jSXhuuwMl5bOU5DXBhvem1ZHC8Ka6ABsfbtdKxZoDpDio9NJi6RlpWj5blz6zw3QfCDUaMW3i8Pa46rhxkSk0wYryxH7Nc1t1tVu8Eg5HqvWZUn1IxohcYpAOMuMZ8GVJcIhsd1WO244zkQL2jFpnyUxPu3S4zyjZjJnLeFVJ2Zcp2qnyHASUmOgCfHZ6EGoelm9jfMjv3SXK3T/3d8iM1xqqnL1Dj6kaRJSIydUVpE2WRGaWxbPg5z/M8Ks/sQNJxTql9rsSs4rfMNphVdh5AyqcCQc9S9Y8CjOhrFXikC7JXHeuoFrF+q8BcjXFrqzAsV4BY97pZ5Mp5IjOOnC0bVaWjAcmrq1acbXFXhlhwMOjfbXZqt0v1Z2vzcQcYMe8YPJ5LNv/JjXKJAWedYMR7rqxz/Nk1NMargsjOlzPOlxMR2UQDlwGMmOJRMdKAEXGqQwHAiL9BUDFiapOlvU8AI7727PNWqBykjZbbbRUHVrBivOGNG4zcWQIiBkCogJGN8x4RmWhPCCoPFwaMlMvhy6ebAZ6jqqVKN92KkVpgZEYJiJTgj88GmZ5Lc0pvBu0Ao24wopY7KSBSCpBrgxGb7iUbeWTaCrmRpTRaIUT8YMS99MxrKU29YGS0qL5eM/pbZsXWvBmy4ubSUrgSrKu8dfYen9Zb4UfkBFeViB241TEOS0mjGCXszmViNu/gXDZYTqTMSpmaINfRwyUN186QFatHy7fG3ChXynyZcfeNBuR0AGDHeXVUjABG5JBDDpEHH3xQhg8frjXOwh6UiuV7PiBL+XYD7p+0xgda+M81zsolW5Vkae5eXgIi5eVs2mDENQ8Y87ML1DngvA8Yse+NZQcjWuO5VPFhgRUHGClB2qq5svGKEbM/HimPdRNKWlA4PXs5AUYAI2H9IMcHKwAYAYzUU5nhpVoaQBJgJGC81958tRSYqS+cuN/2lJfheCylsTaRq2spjUqUSkGGq+TdSGBsb5wdjxZiKY1TElcJf3n/Eueyg8iW0sy6q7T/iUri/L8c4gVGzASuFIjZNfYt+fdfSjPbqr5R5fql/V60l9IARkLHEc0AIxa8tH+hyLn5ao2lNB7jtrykZN5GGX7zOpmultDYYNow+9tuYwx67/9jJBA3XCkrFk2o2kvBFLPOcVjll2bLBMeXtSrJSxmAuMBIedNLuw9xPItdN2vZwHzZOOpGWTdTLaGxQU5jCaClQbVvrG6Du1LLtgyKpTTFACNWcu27+apzWWvVErigceveA8vaq6pUCVmZZ+zLT91zn+XuXGDVD4C45m2vpTQb7Ru7V4GRUuVKCZJUj2dzCcvto1eYX9DzACPVc2U8YKS8bGj07eVKuNCTQ8QnAEYAIxGbVOEvBxgBjABGbDag6M7ZZ58tCxcuzN1XaYyUwbV8JOhzvbqbr66Q6XLXz0rbxJWSFK9NRR1DzQjU1Jsn2wZmXmDEAAPeQKF689XSim2vUtvyzZ2VIN4bLroSN/XXgD1G/JYWOEGU/3NYCW5l/wV7P02X5aqi5m7nxq/lZNim40LbRpjudd/lZNC91tq9DMCAVFNkjcdnm1lKox8vNAuMlELCAOjmtRliKRHyGLcVO1cVZKWxqd5gOzZPLlV9LFkuy5+ZXb2hc0kmd1WXL6D03fjUYxzal/HMXC7qTfgKawld+QaujRpdm696+asq3+hYUme+BR99h7W/j7O83tuH1FExot5Ieyyf897LxW+TS30bDXskS2nCKhZ0vNtGXRUIAZuvetqv3W7Ube2br9rgpQPA2+/htYmytfFw+TGsJWnupTT2Ja/VduncLLmiiX0pqrHZuc949oslrA2iK7+3z5Wu6jDdPUYCltIY1WGljcuHlfyQBYGitIyw1wKMxAVGnpLvDpstt5Y75CpZvvVyGaf+/sRtcviZld9Yh1z189/JFceIrL/5CGPvvd/PO9rZnTXOMw52HWNd0++eIrZ22e62/ua5suX8W+RMd/HdKz+XueOvkdUuQzPus1/A746xneBq49TvPCi3TBtSOsDSzdUu674LPHQxzlTnPSbHWxqHHQgRHg8Y8RczDRUQXq2jXaYqnp/r7bO+veuhnO4axDyDkQh9R7msNHRw4LHGONp2cbX6FKjeZ6a+6+idlYqydr2mhj6quWAkbPP83hCHvU7Q8X4bOkZ5j7DXasZzh21Tdo4HjCTdV9m0X6/9sxwVIDVk9fwaWo4+W9+oVQFGTAWt+H758uVyxRVXyE033WT83/4T5qs0brhh/P0PX5eHvnemDDHAgFRAiasTg8GI/3nb754rk/9urO26JmSQEnCxbqOu//3Rdhhhb4A65w75w1lj5bDDbpU/uI8zAMVqmfqkHzRx/s5o031TzedWtzGe/Vn5Rvl8s41/KMMR6/4PyGGfMUGR+jGf7QERPzCirvvQ8dUwqdEBUsf5gBF/0QAQpjbsMVLHwIrjlGZPgLWfoc5ADTBSW9pEjgCMRCV7scFI6a2x51voqBSu5zp1+qt6bpXDcwAjSXdqNu0XMBKv3TQ7LtR5oaGTPMWVWHR3dxuf7e3p6ZH29nZZsmRJGZDog5Ht8vPLTpbVZ/jAh1jAiHnPzTaYYFjOK9tlvYiMG25VZJgVKf5gxMAQ3tcyrhcOjJjHb5ELjUoOH10cephgZOR3xspqmV6qJFHnLZXNh4ncKhd5wg8FTlbsf4tcIbfJ4ctGyDcOu0YWfON/QMxZJRhVhjK2Gh4LGDmqYE4rQ5syjFHn2q9TY0gCRgAjuVpK09XV1efXpZ2dndLR0RE4JJRTnTlzpixatCiXS2ninaK5OgroK6ATYOlfLV1HphuMpEsrWpMNBQAj2egnWlksBZIAIwo2rFy50ldoFUe3tbUFdkRvb6/x+9bW1poxea1rqQvY4/vFixfLsmXL5O2335bdd99ddtttNyOmnz17ttz77L/ImOETZJ/da3zc3J5su5NqzyUxlYQ83FKa0nkSACxcCtUCI+r3j01+UEYuWyqyxFUZ4rWUxqri8IAmzooR7woWcxnMHTLSqCIp/fnnU2X1MpGFqtJEXXeRyIVnrJbZG73AiAlOjLa+bC5TMpcQOUHM+ieeknHHmMuTjHaVrmXXo/LvYmtTACjysL771v+rXH7iIhnQOrD8W938sZatPvnkk/KlL31JHnjggcjt3u+CSY9H2hXsC93+K2q92Hy1WDEBT5thBQAjGe48ml44BebMmSPPPPOM8cWYlpYW4/nV/+1/tv5N53dexzz88MPy29/+Nt9fpSmc5fDAcSowZcoU+ctf/iJ77713nLcpX3vHjh2yYcMGOfbYY33vt2vXLunXr19ge6xV75b/8DtY51rq3HfffVcGDjQTWXWOii/eeeed8mVVwqogyc0rvywH7TuuNhixNcgAHap6wQIIsVSM2OFCcFfWAiOBZ9esGHHvP1IBPiYAqV7a4wlGnlwossiEHcc/OleWykLjQwsWzHC0sQRODIiitF02orx0xw5AjHPsUMrRH6qSxN7W0l4v7qoTjVHy77/9rjx15zbZ9V7lPbsuXKgF+tT4efnll+V3v/tdYEt0qq7UBXS3iMhTBYSXcOhlqsIeIxoDnENQIK0KAEbS2jO0CwWqFVBg5OCDDxaViFlJjf3/Xv+mrqL+PczxH/3oR2OTP88+JzbRuHCqFVDjccaMGTJunLEtaOw/Tz31lHz/+9+Xf/zHf/S9lwISgwYNCmyLbsWIzrXUjV5//XXZZ599jHuuW7dOrr32Wunq6jL+roCIqhY/77zz5PBPDA0NRoyL2JeUxAJGfKoaXKBANSVeMFLZY6Rqf5EwS2metIDIRTL1vjvKgMQLjKj7KHBibODqC0ZGGMuDFoi5tEZsFSOWoZWXzjgqfExdF6wUcW4S62+eK9d9T46Q06SfVKqZFNCoBR/tcM7v6pbd/+3f/m3g+CDRN+WJa8ldkPg62mepXVSMxD4tcgMUiEaBPCcpLKWJxka4SnoUaMZSmrifNs8+J27tuH46FUhiKc3SpUtl1apVvoIknVhMnjzZqBhRQGTIkCHGMpqLL75Y9PcYcW8oWgIji0pLQ2IBI9YGpY1uvlrDTmtWjDg3X61aFqS5+aqxrEYtD1q0WmTlWGOPkpEeMMMCPY9NLm3U6ri+fSmN2PZNKcGOw8wv3JhLh2znGxUnI2WF7Ss3YWBSnHuMZCmh9rIknbGtzqOSxVQvDXoBRtI5d9MqFKhSIM9JCmAkWwZf9UnQ8ud6s/UccbYWMBKnulwbBepTADBi6mYlYt/85jdlwYIFxnI8C4hYyuqDEatCxL6spPbneq2lNuWlN7YuNfbMUBuLenzm1/6lFseGof9TCVP+XK/tWmGS/CqrCglGrOUzt9q/JuPap6T6c73WfiNOgFG1LMZonOszvSUwMvWsB2S12sbGVv1R0eY0+cZ3xsqC+6wlN/ZPK9uW09iX3aRk81XASMUidaABejWuF2CkvrmVs1Cg6QoARpouOTf0UmDznTLjjtGy4vqJ6BOgAGAE80CB9CkAGHGCEfW3uXPnyi233FLVWaHASPq6uhgtqlGN0wwRqBjxV1kHZthBZVB/6VwLMAIYCRzzzZ4Am+GAat/D/EThxnl9ct2HREQlMfNEvvXTWTJMzN/N/lnpKp6fB1WfDr1RRm9aIVN+PUOGz5ogj/RdJxPVJ4MnLrTdfros37RCZm3+qrTcPFpeMa5vfnZU1pbuXfq7eVbp+JEixtvmF+dLn5FYqTZdKXLzt0Tm2dpmnLPUvLd6hlGz5S77v9UWIndHAEbq7dLS53Dt1nvnK7Li/I2mrd85QWbPUlZasVFjolJ2Osu0uunG8cNESuOg/HfLxm1jSX1u84RF5s3M48Qcd0c+In3Xj66Mz5GmXU9Y+4qMvtk2ZtU91Jiat1GGO8aceb1vyZWl8SPGeFtXapv9vuWxUyWZ3QfYxrDHfdTzemmg/u12mSHrZpXGZPnZS75n2vLy75aWfYGIV/tGGxqbPsb4s+EXTI1MvSY6znPqbvqpWSPF7JfVU5z6fqjUh3fPMP2Tw4/Y/Eu9ZlXjPMBITMLGcVmXbVh25lkZNXWNay6s+Adfn3HzaFl+5GyZrfxCebxU5lplw8b4ENPmxT53+viWyhh3Xsc+54t9rjWecYXMMMZM0O6quh4AACAASURBVL3jEDg912x2XKgzb6c54fnZ+m/Xt8dIero83y0BjBj9qzOGjLhu61bj89RBPzrXAkBUFMybXlSM5M5lBoCRzWtlrUyUiSqRMAIvW2JR1sH69/mycdQamaLAhPpdOfGwwwwnGNlYSgjNZMjVDivZ++kscQRrZTBSSnCMdtnu62qnE6rkrvMCH0gnwMqqIvEupXHaurKhK+VbJTBygiwsLQMxbMtKog0AIiaYswM/KQFCa+mIAR5XiMgMAz46bbs6+VgztQJBpqxukTVTTYhYadMwI0G6cUwJxJQAjdleczK3xsArY24sPYf697Wy9tGJMlHB0BIALcNRm1E4ki/HMzrbYJzio8ElG23AVN25nNCVgIYsN0GE63zf9pV8i3oeA4yoxNOAHBNdENWup8t/eYGREni6q5RYKv9U0dXtZ6IfOYCR6DWN64pbH10r8qGJYoww37nKaTP2MRs0Xq4r+Qz7vLhimg3MWi8YFJy0+SJrzKvxZfoJvzGuA0ZKY/NnFvy1naNebtjuHZfGabkuYMTsCd0EETCSFstNbzuoGPHvGx1oEGY88rWccP6rHr0AI+n1NXW2zFUVoq7iqAzxeGNsgBLrx3q7XqrWsP65Fhi5WeTKeSIzjpwtG0tBnHqbba8xsd7Im5Uo5pt488f+pt6VsFS95VXHu9pWp1JZOw0wUm+PBYERGxw0bG2jzHdUL5jLRcqwYvTt0nKzskCRKT81qxyM6om7zaosCw7aW1qpcnBWTdirKSpveafIGqOCygKF1cDCeittv2559NqqVRzXN0NhZzWZB3T0AjDmG+yKBqpixX6cs+22yhcP+GqvGnG0z16RZtuvxFllUvIW5Wofl38xzqtU5Bjgaczyct8oaFVpN2BEZzTl2edUPb99rinNmQbotM1V9jHnBiNuaO/0GVZVpb1iUlV8Kf+jqiWvFJk2QWa/aAJB48dqj2v/nuoxpAFGDNg4WpY/s6LkW6xzfO6tYxwZPQYwYnYcYCSjBpzCZgNG/DsFMGJqk6UKm5aenp7Kh6ddfbtt2zYZOnRo4DBU36qeNm2aXH/99TJp0qRUDdlmT4DpePiAipFS8mEmJDUqRtbOkBUTzSRRp2JElQkrIFJ5C+53fb+lND4VI7Zkteg7GuQ5SUmuYqQeMDJaHpm2QtaM/paMvvlKkXkzZMXNFTBir/aw+wTzza9VMaL+bwcgpSVltmtZxZ5+CdgjckKlAqKURIlt6U51xUiCYETMZUOe7XNVjNgrYdzVMxU9a1SMqOU8ClaVgK25lNC5PCpuwErFSDpmRJ1WmLChBNw1qxsjAyNqKZ8CIrZKqWq/0SfXlSqgqsdQLTAyowREShDEgK6lc2rcW0e7rB3T7LhQzds33HCD3H///b5SqTi6ra0tUMqoEwvd+H7F08vk/cPGyz67By8/yJod0N7oFFBg5MrJN8iA1oHli+raV1rtnnaZXVnEfgSMROcbUnKlGmDE2g/EgCTrzH1CqipGKnuMlN+wBlWM2MpwK2W/pcqU0j4B9rL8yl4CrmU55SU+7qU0lX0UHMsdUqJ4s5oBGKlX6eClNNYeHdpLaaz9P25eJ9PVEhpb8m2+YS7ty2NfgqOSGmPDUtceI/ZNTB/9qsy4eZ3ItMqyGePNnqPSwf3GuTRW7ACxBEkm2Pb3sJSLYimNmaBVoGkFXtj3UpnoXIrj2z7lJ26X0aXqm8oeI7Z/89LTDXZdS2lmW0sGFJAp77FkrxKhYkRnNOXZ57jhgwU0jTHyjLkcLGjZZ7ilNNZca86LlaU0qurJBmRKS8gq86hZqWUspbGPO8cYrwFGZt1l2+vIgrGuylDH/K5jGdk9BjASLuEBjGTX1pvVcsCIv9K6FSNFBBBeqqVBL5bSNMtzNO0+QZuv2jahXLJclj8zu7JJa7l97nX8a2TKWpETJi6sbEBp3xfEWJ9cASz2gM6xgVzNzVf99hixlRQbbSzmMhr15HlOUpKrGDlB1s2cLnf9TC3t0tx81YCLo+V2a+PTk9bYkm/ncpnK5qtWQuIcn9XjpXrfn6A305XflaCE2lh55nJjo8cVtn1KKu7HfyldVaLntwGtu/LCtfnqCrH0FKksl7Hd19Y++7Icx1IEW6JWvZmtuaeKY48kNxixgGx582m1RMm9zMcOYKN30FSMRK9pbFe0LeVaeqfaPNi2pM6+7NO2rEV7vJReQkyfeZfcVRqf9s3KLTDr2MfLY1mPY/N0xxhXm0i7l63aNmoug0Vro3OrYqTywsG5h1hsKqfiwkmAkaVLl8qqVat8n18nGYi6YoSlNKkwx1w0gqU0jYMR3fFYz54ZjQCIIrYLMJILt8RDFEEBwEjUvWyCwspXlKK+fsjr2Ur4s1m0bH8bns0nCNljgYcDRqJUM8PXcm1y3Iwn8YI2zbhvFu4BGDF7STfhYfPVLFh1sm0EjABG8gRsACPJ+hPujgLaCgBGtKXSPDA9YMTaULV6w1TNR0nFYYARezcARlJhlMk3AjCSfB/YWgAYAYykyiBz0BgTjHzNsceILnjLU0Lt1ZU61WBhQCV6hfNf9egFGMmBU+IRiqEAYKQY/cxT5kMBwEg++pGnyJcCgJFwicUvnv+xDBqwhxww5LB8GQJPE4kCPb3vyOrfLZf5p9/kuB5gxJQDMGLqkNRSQMCIa5g3ewKMxMtwERTwUQAwgmmgQHYUAIxkp69oaXEUaHZcqDNv6yRPSSUWL735nDz84iqZ+IG/LY6R8KTaCvzxlSektV+LnHXUHMCIh2o6Y1udBkhKD0iiYkR7+HMgCiSrgE6AlWwL6797vJuv1t8uzkSBehUAjNSrHOehQHwKAEZMbcMkYssf+6bs0baPjBk2Ib6O4cqZU+C1tzbJoxvulysmXS977TYEMAIY8bXhpMAuFSOuLmn2BJg5r0aDM6UAYCRT3UVjC64AYKTgBsDjp1KBZseFOvO2zlvlJBOL7p4u+elvl0mfiIzqOET23O190pLK3qVRzVCg692d8vKODfLnzudkxoTLZPSQQ6tuGwa8BbU5SbunXeEAal70omKkGV6Ee6BABAroBFgR3CaRS1Axkojs3DRGBQAjMYrLpVGgTgUAI6Zw9SSu6zc9LL9/+QnZ0fWaSJ/CJGLAEvVTC5T09fVJS0uto0R27dol/fr1C+xdnWsVpV29u3ZJa5P12r3tb+T97xsrx42eIoMH7O7ZV/XYl9eFACMVVdIOUHMDRrq6uiz/UfVMnZ2d0tHREeiguru7ZebMmbJo0SKZNGlSnVNVPKc1ewKM5ym4KgqYCgBGsAQUyI4CgJHs9BUtLY4CzY4L1by9ZMkSWblypa/IKo5ua2sL7ATdBFHnWupGuvE97TK7Bb1MHbAvUwfGY8Vd6dhElvSiYqQ48QBPmnEFACMZ70CaXygFACOF6m4eNiMKJAFGli5dKqtWrfJViDfBFWlUpcE777wjBxxwAHoNHlxzVFGZYUqkM4bUceiFXvZB5QVsACM13Q4HoEA6FACMpKMfaAUK6CgAGNFRiWNQoLkKAEZMvdOcID7//PMyefJkwAhgRLsyAzBiDhfdygz08tcLMNLcOZm7oUDdCgBG6paOE1Gg6QoARpouOTdEgZoKAEYAI3YjIUEkoXY7DR2bAEBUVMubXoCRmtMoB6BAOhQAjKSjH2gFCugoABjRUYljUKC5CgBG0g9GWErD0hDLKwAg8gsgvDy/DmRR58VZ8QYYae6czN1QoG4FACN1S8eJKNB0BQAjTZecG6JATQUAI+kHI8OGDQvsR53kiYSahNrLiOJMqNOa6NMuf3fCHiM1p0wOQIH0KgAYSW/f0DIUcCsAGMEmUCB9CgBGACN2q9SBLOp4EmpTNfQydQC85Re8UTGSvnmbFqGApwKAEQwDBbKjAGAkO31FS4ujAGAk/WCEpTQACMsjASDyCyC8Zp00gDfASHHiAZ404woARjLegTS/UAoARgrV3TxsRhQAjKQfjPBVGsAIYKTaoepAA0BS4yAJMJKRyZxmogBgBBtAgewoABjJTl/R0uIoABgBjNitXSfZVMezlMZUDb1MHQAQjQMIr1knDfbVsnXr1j6/KXHnzp3S3t5u/Lqvr09aWlrKf1Z/UH/v6emROXPmyFe+8hWZNGlSqmbXZk+AqXp4GpM7BQAjuetSHijHCgBGcty5PFpmFWh2XKjm7cWLF8uPf/zjwDh6wIABgZr29vYav29tbQ08TsXkta6lLqAb39e6Vhzt6u7uliFDhqBXDZtIez/q5I9J2BftEiN3r6V9Ue2LipHMTu80vGgKAEaK1uM8b5YVAIxkufdoe14VSAKMLF26VFatWuUrqc5bUt5QV+RDr4oWVLKYWujYhDoOvdDL7oj5Kk1eZ3qeqxAKAEYK0c08ZE4UAIzkpCN5jFwpABgxu5MEkQSxVoLoNfABEKYqgMr8gkoqRnI15fMweVYAMJLn3uXZ8qYAYCRvPcrz5EEBwEj6wQhfpaECwvI1AIj8Aoi0grfcg5E999wzD3N5qp9Bd41pqh8iI4178803A0tyM/IYVc184YUXZPr06XLooYdm9RFoNwpUKXDOOefIueeem1llLBjLPJrZLqThLgXUHLpw4cKm7Ymn80JD5y18kRJEvkoDGAGMVLtu/ERFkzgr3nINRlauXElQ0AQF/u3f/s24i0oC+IlfgbPOOiv+mzT5DgqMPPfcc02+azFv99hjj8n48eNl4MCBxRSgyU+d5fGqkjqVSPITvwJqXB5//PHx34g7iAJ9zfpYAGDENDidpE4dpxIewEg4vYYNGxY4qnW0LxJ4Qy/sKwi85RqMMP83R4Gvfe1rxo2+/OUvN+eG3AUFUKAuBe6//36ZMWOG8RWxL33pS3Vdg5NQAAWiVeAHP/iBfPazn5Vvf/vbopZg8ZMfBQAj4cEIS2lIXIMSVy/voAN/LPAGGMG+ACP5mWNT+SSAkVR2C41CgSoFPvShD4l6M93R0SGbN2+WtrY2VEIBFEhYgdGjR8uf/vQnOeSQQ6icS7gvor49YCQ8GCFxJXEFjFR7Ih34Q+VPRbd69aJiJOpZsIDXA4wUsNN55MwpcN9998msWbOMpRF77LGHLFq0SObPn5+556DBKJAnBVS1iKreeu2112S33XaT73znO3LBBRfk6REL/SyAEcCIfQCQuDaeuHo5FJ0kWJ0X594UtMvf1WfJ7lu6urr6/B6ls7PTeLMY9NPd3S0zZ840guxmrdks9CybwocHjKSwU2gSCrgUsKpFrH+magQTQYHkFbCqRayWUDWSfJ9E2QIFRpYsWSJBe96pOLpW9Z7uJvc611LPpxvfJ9Eu9QwjRozw7QadZyySXjp5WhL9SLtEdGw17eOxaP1IxUiUM2BBrwUYKWjH89iZUcBeLdLe3i47d+6kaiQzvUdD86rA97//fVmwYIFRLWL9UDWSr96mYsTszzBv9Nl8NZxeLD1CL8trZqkyw8vTh/ETcdk9YCRfc3AiTwMYSUR2booC2goceeSR8uKLL8rgwYNFTZzqDcAbb7whfX198uqrr8qgQYO0r8WBKIAC0SgwfPhwYxyqr6SoN/gq0Nu+fbvsu+++xp4j/GRfAcAIYMRuxSSuFTV0kmD0Qi+vWSDOJVGAkezPu4k/AWAk8S6gASjgq4B6+zZlyhRjH4PPfe5zMnbsWHnooYfkl7/8pfH3e++9V0466SQURAEUaKIC69atk9NOO02+/vWvy2WXXSZ/8zd/I2+99Zao+fTGG2+U1atXy4QJE5rYIm4VhwKAkfBghK/SUAFhjUXACGAEMBLHzMQ1Y1UAMBKrvFwcBRpWQK23bm1tNa5z8MEHG2BEva3mBwVQIB0KWGAkHa2hFVEpABgJD0biKpH36lOdqgV1XpxvqGmX/2gDjABGACNRzUZcp2kKAEaaJjU3QoGGFQCMNCwhF0CByBUAjEQuaSouCBgBjNgNkUSfRL/ZiT7gLRx4YylNKqbObDcCMJLt/qP1xVIAMFKs/uZps6EAYCQb/RS2lYCR8GCEpTQspbHGGSAJkNRskAQYCTvLcXyVAoARjAIFsqMAYCQ7fUVLi6MAYCSffQ0YCQ9G+CoNYAQwUu0PdZZ9AZIaB0mAkXzOxU19KsBIU+XmZijQkAKAkYbk42QUiEUBwEgssiZ+UcAIYMRuhCSujSeuXoNaBxqo89grJvx4LNqePy09PT19fjPHtm3bZOjQoYETS3d3t0ybNk2uv/56mTRpUuKTEA1ovgKAkeZrzh1RoF4FACP1Ksd5KBCfAoCR+LRN8soKjNxwww1y//33+zZDxdFtbW2BzYw6odaN75Nol1pKM2rUKPQaPLim6aa5H3XyxyTsi3bpVyQV0b4AIzXdDgfUUgAwUkshfo8C6VEAMJKevqAlKGApABjJpy0ARsK9oS5iIuZl+boVEOiFfdntp0gANS7AxVKafM7FTX0qwEhT5eZmKNCQAoCRhuTjZBSIRQHASCyyJn5RltKES1xZ6oBecSb62Bf2Vcu+ACOJT5vZbwBgJPt9yBMURwHASHH6mifNjgKAkez0VZiWAkbCJ2J8lUZ/qQOJfnj7KtqeGY1UJBXRvgAjYWY4jvVUADCCYaBAdhQAjGSnr2hpcRQAjOSzrwEj4RNXvkoDGLG8QdRLQ4qY6ANG/OcWL/sCjORzLm7qUwFGmio3N0OBhhQAjDQkHyejQCwKAEZikTXxiwJGACN2IyTRr6ihs48KeqGXlxOPE3ABRhKfNrPfAMBI9vuQJyiOAoCR4vQ1T5odBQAj2emrMC0FjIQHIyyloWKEipFqLwNIqmgCGAkzC3Fs0xUAjDRdcm6IAnUrABipWzpORIHYFACMxCZtohcGjIQHI+wBARgBjABGghw3YCTRaY2b11IAMFJLIX6PAulRADCSnr6gJShgKQAYyactAEYAI3bLZmlIRQ0qICpaxJnoe3lWHe3VeUVsF0tp8jkXN/WpACNNlZuboUBDCgBGGpKPk1EgFgUAI7HImvhFASPhwQhLaagYsQYuIAmQ5OXE4wQ2LV1dXX1+M0dnZ6d0dHQETizd3d0yc+ZMWb9+vXFcX1+ftLS0JD4Z0YDmKaDIo/oZPHhw827KnVAABepS4I033hCVhPXr16+u8zkJBVAgegVef/112WeffaK/MFdMXIFx48bJypUrfduh4ui2trbAduomiDrXUjfSje+TaNeGDRvkuOOOQ68aNpH2ftTJH5OwL9olkgc/EVc/RlIxYjlsNUgffvhhOfHEEx0Orbe31/h7a2trTchSa5CoC2zbtk2GDh3a8LVoV0VCnUHip9dNN91kXOjqq682/q9zLfoxnPbohV5uh1ev/xo/frz8x3/8h+y7776OS+JXTTnwX6YO9dqX38SMfQXb13777Scvv/xyWT70ytd43GOPPXxjVp2ydl0wonMt1ZA437h6PWiYdvG5XipGLBsqkt2zt0467D4SMGKvFHjppZfkgAMOcPhFDLsih87kkDW93EtpdJ4x7RMzDiodDqrRAIt+rO5Hv6U0aQ6U6UfGY94DZfdSGsaj2ePEE6YOWYsL3XN3mH5kKQ12n3d/7x4f+Pv0+PvIwYhXIlMkh17EAB4w4v0iCLvPNxBsJPBL0k8ARvr7vrklEatIg/9qrv8CjHgPyzAJdZJ+1c+pkPCkJ+HhRYv/1Ie/b66/B4yk198DRkSkf38CZZ3gw89xAkYAIwSk2XnDAxjB3zfi77MKBNOeuAJG0hsok1CTUAO4AFz2UQBIyi9IihyMsJRmWMNvI7M24AAjgBHACGCE0tdqPwCAqGhCYhGcWABGACNBwWPW4sJGACpLabITT6QdOFOZgV8N61cjByMPPfSQTJ482dGOIjn0IiaIgBHASBHtvpHAL0m9qBihYgRgkz5gAxghgA8bwOe1koXNVwEjvGjhRUuQP4zzRQtghKU0hu01EigDRgAjSSb6vLEIl+gDRsLphX2hVyPzoy5ABYwARgAj5tdyACN6MbmylzgTxLyCN+JV7CsIvEUORlhKw1IanSASh16ZctDL1ILKsnA2Ua9egBESfR2fU699AZLqsy/ACGAEMGIm+iylIXGlYoSKkdxUjHg9CAFWcxKepAJSKkaoGIHAZyeQAYzUl7i6Rzlv6kxFdCALILx2DAAYAYwARqiAsGwAv8oLM91qQ/tx5Nu159paerVs3bq1z88Z79y5U9rb241f9/X1SUtLS/nP6g/q7z09PTJgwIAgfy69vb3G71tbWwOP07mWugDtMmVMi1633nqr0Z6rrroqVe1yG1ta9KJd3m4AP2G64rj96gknnCD33HOPDB061NER+NV0+VX8RLH8xJgxY+TFF18sPzTjkfFoHwHMj82ZH8mHyNN0cgXGY37HI0tp2GPEmAd06DSf661MmY3o5Z54da6lzuENtakcepk61PtmgIoRKkZ0xlC99uWXWOC/gv0XFSPelqNjq8yP4WKTtOvFUhriHMuimYfCjW30alyvyMEIX6VhjxECmcYSVxILEledMVTvBAgYwb7itC/8V332BRgBjPiNnUZAeBbHI5uvAkYAI9Ujl3m7okmcL1oAI1SMaL+Fp2KkcRLpFaToOLu0v+Fhj5HsBDKAkfoSV/fYjXNixk/4p4j1AsG0J4iAEcAIYISv0lg2QFzIC0a3P9CxibzOj82MvyIHI3yVhooRncFLoh8OsqAXerknhnonQMAIYETHR9drX2kHEM0MsMIALsAIYAQwwldpACPOUcA8FC72Ra/G9YocjHg5djqq8Y4KE2A1O/DjqzTe4Qx2n2+7r4fmpwFwAUYAI4CRyuhNS+UPYAQwAhhhLzXACGDEzw8wbzdn3gaMsJTGsLRGBhxgBDDCUhq9MQQYCQfL0qAXFRCApEbmR12AChgBjABGACOAEcAIYGRwkCs0fhfnC43IwQhLaVhKoxNExm3Yaa6w0Q2Um135Q7uKAbioGCHR1/HRVLyFg3iN6gUYAYwARlhKAxgBjABGcgZG+CoNYEQn6AaMhAu60Qu93JNlvYkYYAQwouOj67UvKmzqsy/ACGAEMMLmq4ARwAhgJGEw0tXV1efXCZ2dndLR0RFY0tLd3S1tbW3lYx5//HE57rjjHOf09vYaf29tbQ11rSjb5XUt2lVRxd2PYfT6h3/4B+PwL33pS8b/da6ljqvHvsK0y30s7TIVwe6jsfus2tdRRx0lq1atEvfyJ8aj2aP4CfxEPWO7Ub+67777yquvvlq+NeOR8Wi3w0bty23TabavDRs2VOUR9vbr+Ogi6RU2TyOODpfXolex9GIpDXuMGGO+kTeI7DHijfB441rRpRH7cqurcy11TpxrEL16PCvtomKkvjf67j7HvkxFsmL33l46PX6CihHvHsK+TF2KFE+88847csABB/gNWS2fUyS92OONecgaLNh943lH5GDEy5PRUY13VJoTMQVGbrvtNhk1apTRzF27dkm/fv18JzXrF++++64MHDgw8Dida/X1mUVPLS0tDV9LXSDr7XrzzTdFVfF89KMf9dSD8Zjv8VgLJAFGACMq2fzXf/1XWbZsmey9996efgK/WpGlGfPQG2+8IU8//XT5poA3wJt9YDJvF3veTjvYdbcP/4X/yqr/AoxQMWLYrs5bmaCJef369eUxoFPmqA7evn27DBkyJBBm6Fwr6pLJrLdr8eLFMnfuXPnYxz4GGBlWvD1/ACPeLoXEwplYfOITn5CPf/zjcuKJJ3oKhl+tyNKseWjcuHGAEZc16sQm6hQSMRKxrCZiXg4YuzdVYd4GCHqNjzj9feRghK/SkIjh0JN16J/+9Kfl4osvpmJk69aqfTRqQQMvB5y3iZmKESpGlI/GT5ijPc4Ai4TH/71H3vyq35NiX+GBDUtp9F5W4r/CQQP0Qi+3n/aahyIHI3yVBjACGAGMACD8E4KkA2XACGAEMFIZn0mPRxJqxqNOzFQkkPT888/L5MmTfSdR9MJ/1RNjAkYAI4CRwcGf/CnSRMPmTMUh8LwJ5k2w3fm7g0jACIkYYITEgsTCO+8mLgyXPMWhF2CkOPHqYPI0KhdtrlgHesYNuCKvGGEpDRUjaTDsIpcwKzByySWXyEc+8hHPyC+OQAbwlp1ABjACGLHACH6CpTTWJMG8nWylJwli5YUGS2myE09Q8UY8oTN3ZCnviByMeA2SLAlS5ISaiTkflQYXXHCBXHrppYAR9hgxDJqKERIer+oA/EQ+/D3zNv0YVCFI4krimrfElTzNb1SzWW1YX+i5x0hPT4/5rVOPn23btsnQoUP9e0BEdHZrjxqM0C6zS3ScnToOvYql14UXXmhsvnr66ac3pWIE+8qWfY0dO1bWrFlTtTEt/Zitfmx03sZPmApi98Wy+7a2tsCYlni1Ig/xfUUL/AR+wu448BP59RMtUYORTZs2yahRoxwTDwaUXwNqhNwy0cQz0ZDwkPAEUXPASDRvELPuv9SSO1VZNnXqVAAqL4B40VIaBcSryceraimNO4+wOymADcDGPWnxothUBP/VuP+KfCkNX6VhjxFdB8XXAMKBEV29VIn8ZZdd1rSKEd12UfJt9nfSerHHSDRgJOl+9HvtrduuOXPmyOWXX46fYMmdYUrM2/EkFrrjkfmxMj+y+Srj0Zrfok70GY/x5B158l+AERHp359AWScowkFVUpE060XCkw4A0WjiGtdEAxjB3yv/hZ/ATwRVlqXVf9Gu/PsvwAhgBDBS7enSnHfEFa8m4e8jByN8lYaKEZ3Bm4Y350kMOK97Rq0XCQ8JT1DCAxjJf2Kh85Uo/AR+AjBSPSPzAij5F0B8lQYwAhgBjPjlaHHnj5GDEa8HYaJJfqLRCZTzRPyaASDSqhcJDwkPYISEJyiosCpGrrjiiqbtMUIJMyXMdpskLiQu9PJR+An8BH7Ce/bWeYmKX23crwJGWEpjWBEDrjKYsj4xKzBCwpP8Xh5prUiiYoSKEeXvP/Wpya7xxgAAIABJREFUT8lnPvMZwAh7jGjHAHG/qSvyC420vmihXbxoobKMFy21XrTkyU9EDkZYSsNSGh3IQoAVjmqG0YuEh0CGihECmVqBDH4CP0HCg5+o5SeSSHhYSqP3sjJMXJhEP1KpTj9a/iVLlSyRgxG+SgMYAYyYriApR0DCQ8IDGCHhqZXw4CfwE4AR/EQtP5FEQs3mqyTUWUyoqXjz9yZJ5UP1+C/ACEtpDEvWgRlZMuwiOygSHhIewAgJT62EZ/bs2fLZz35WTjvtNM9D8fcVWZgfK1pkfalpPYFykeOJJPQCjOjF5FSMhPPR6IVebl/uFee0dHV19fkFUJ2dndLR0REUX0l3d7e0tbWVj9myZYuMGDHCcY5ugOW+VpTt8roW7aqooqM9emVDr4suukguu+wymTJlSkMJj45NqBvU4ycYj+H8apR6HXXUUbJq1Spxl7nSj6bKRbH7Cy+8UC6//HL8RB1xTpTjkTgneM+fooxHexxddPtSfe7OI+ya6NgE8Wo24lXs3uwn4q/0xF+RV4w04tB13spA/CB+OsTPyw6LYl+8CTZ7nzebpg5uu2fzVTZfVTaBn8BP2OfJosyPSVRAsNcCFRDWWNMFNoxHUzH0CpfzoVfjegFGWErjmTwBuLK7VwwJDwlPUMIDGAGMWGDkyiuvlFNPPdWzaIEAq/EAq8iAHgDBPAR4q/YA+FX8qte8wIs87xd5nsFJzC8+IwcjfJUmuwk1gUw+AhnASD76Ma7xCBgBjCgwMmvWLPnc5z4HGOFzvdovR6jEC5fUoVd9evFVGipsqLCpRgI6VUSAt3A+x3OPkb6+Pt89RuohWHyVBjCiM3gJGMIN3jB6KTDCm2CW0lgWxlIaUwkCBqfPAYwAUHmjzxt9vzey6t91Yrk4/Cqbr+ppHyYujOtFSxJv9L3uqWOr6BVf3pEn+4q8YgQwAhjBQSWbiJHwkPAEJTxUjFAxQsVIZYTU8wLIKzCPI0FkbwoSxCK+OQeMYPdFtHv8fTrsPnIwwlIawAhgBDDiThx0bILEIhzNr1cvwAhgxAIjn//85xv+Ko3O2OZNXbixjV7o5Z5D6/X3WXyjz1KadCSIVGb411MVaTwWDdhEDkZ4kwIYIVBOHoyQ8LCUxvLFLKVJdjymtcT0/PPPl6uuugowwh4jxgBh3sZP8ELDPxGmsszUBj+Bn8i7nwCM8FUabWcHIQ33FispvdRSGsAIYAQw4py+kxqPgBGzH0gsSCzsI5LxmI14Iq3+i3bhV+3+BGADsIkK2EQORlhKQ8UIDipZB8WbYAKGoICBpTQspVE+Gj+BnyCxqK4QANgkD2xYSkNlhmWFjMfkx2PhltJs3brV96s0O3fulPb2dqNX1MdrWlpayn9Wf1B/7+npkQEDBpR77rnnnpNDDz3UMdv09vYaf29tba2ehWz/4r6W38H1tMvrWrTL7HqvfkSvcHafJr0uu+wyufTSS+XDH/6w5xDC7ott9yeccILcc889MnToUId94FdNOYoyDykfcfnll8uJJ56InwgZ56TJ39vjL9qV3XmbfjStV81DmzdvNvII3bwDu8fuizJv4ycqfiIsn9D1E5FXjPBVGipGqBgxh19SpFu9Cf7CF74gp5xyimfCk1S7KH01uyPpJQVUjFAxonz0eeedJ3PnzsVPsMeI4ZeYt5Odt5kfK/MjX6VhPFrBK/FqJYzX8dHo1bhekYMRltIARnQGbxoSRE9qkILEtdF2AUbSASAa7ce4AmXACGAEMFIZnUmDyrT6CdqFn9CJ5eJIxFhKAxgBjFR74KTGY+GW0vSpWjWfHwIGUxgdYyTRD0fp0Cs+vXgTDBixu3S+SsObYPcUDxgBjHjZRC0Yy7wd37xdS/s4AETREh6vVIf4nvmxHl/IeAznC7OkV+QVI16OJ0uC4Dj9MFlyS0MIGMIl+oCRcHoVzb6oGOFNsEoGzj33XJk3b56cfPLJnk6feTu/gR9xDnEOLz558WkfBfh7/L2XVyyin4gcjLCUhqU0EPhkCbwCI1/84hdJeNg7wLPiDTACGAGMUDFSz1tSKkbCJU/oVZ9eLKWhUt2yHIBNuDGEXo3rFTkYYfNVwAhgBDBST9CNQ2/coeu8CQaMAEYAI4CRenw0iX44H41e9enF5quAEcBIdTSnk1sRR4fzOV56AUZEpH9/AmUGXH4CZUrkzb4sYgkgYMRLgWRBZVqXan3yk5+Uq6++msoyKss8K8v8RhJ+1VRGJ2ZiHgqXpFh6AUawL8AIYMQ/mos3vo8cjLCUhooRAoZkEzHACGDEPqGw+Wqy4zHNYGT+/PkyefJkz/iDN0/hkjr0Qi+vgQRICg+SWEoDGAGMAEYSAyNdXV2+X6Xp7OyUjo6OoLZJd3e3tLW1BR7T29tr/L61tbXha6kL0C5TRh3t0atickXR61Of+pR84QtfkJNOOslzvDEew9lE3vQ66qijZNWqVeL+IgF+tVh+dfbs2TJ37lz8BHEO8YRtpsybv/cLuvH3xfL35Glmf2P32L3dJ3r5+8grRrycMG9SeJPCmxR/JhhFhc3ixYtl2rRpcsghhxhfm1Al8upN8FVXXSW33nqr4+aMx2KPR/YYYemk8jlqKQ0VI/GW5Hp5/Sj8vXVdnWvh74vt7/0iDypZTGV0xpA6Dr3Qyz6W8Kv59auRgxGW0rCUhonGdBjNdJwHHXSQMXGfeeaZsm3bNjn++OPl7rvvli1btsh1111n/Gf9NLNdBPDVYWnSARZgBDCifPTMmTNlwYIFMmnSJM/cCT+R38APYOP/ogK7T97uWUoDsCFerfZROrkV/qtx/xU5GOGrNIARncELgQ83eGvpdc8998jFF19sXFQFFbt27TKWWo0bN06efPJJh4fFcYbTPm96AUYAI4CRig9IGlTyRp/xqBMz5W0eCrJ7Nl8FjABGACP++DreCi7ACF+lMWyPiTn7gfIxxxwj69atKz/I3nvvLf/yL/8i06dPB4z4eNgi2j1ghEQMMJJ9f8+87XTqAC5TD505rdaLFktZnWvFAWwAI/noR/c+Zu4wLCn7ol3YVxB4ixyMsJSGihEdZ5f2iTmLjlNVjVx00UXyxhtvGGN+/PjxDlACgYfAKwUAI4ARwAhgpJ4khXk7XLUhetWnF0tpSFyJV4lXc1Mx4vUgcRDlLCauujQfvcJNpuhV0UvBkPXr14uqFrn99tuNDVndP+hVbPsCjABGFBg555xz5Nprr/X9Kg1+oth+wi8opTIjP5UZxNEACAAEACIpAOF13zS8WI+8YgQwQsVIGgw7rQMu7nb95Cc/kUsvvdSoCnjiiSc8/R0JT7ETHsAIYAQwQsUIFSPe6QDzY7HnR4Ag86NODoOfyK+fiByMsJQGMKLjVCgxDedUwuh16qmnyvnnny+f//znASPDGI/u8QgYIfADjABGACOAkbRWjLCUhkoWKlmoZEmqkqWlp6enz+/m6rOfQ4cODWqb8eWLtra28jEPP/ywnHjiiY5zoiZr9bSrGZUstCtciWla9Hqre4f87uXHZeP252RH1zbpee9daWlpCbR7NWiCjwg83fFL3Wv19fUVp10tLbL7wD1k2J77y2HDJsiY9x1R1kwXvEVlX1vf2CTPbn1CNr+xQd78a6f07nrPs3Oz0o/vvPuuDBwwoMqWsmRfLS39ZI+2vWS/vQ6UscOOlaG7jXTMQ3H4+7z5iXfffVf692+V1n6t+s7K48hE7T5FfoI4p2Ic7rgwjvHovmZU/p5+TL4fX3jhhao8wt7f2FdFDew+m3kH/ss77Gh2fO/l7wEjEX6VBgeVPQe15vl7ZP3m38joIUfI0D1HyZ6Dh0hrvwENJQqcHIUCffLXd3fK9p0vyys7Nkjvrl457dDpsv8+H9Dedb/R8fjue92y6g8/kz91Pi/7dxxq2McebXtLv5bgioMonp5rBCvQJ7uk6523ZPvbW2Tz6y/IbgPa5fSxn5Qh7f4VQo0kPPiJtFpk8n7CUqYR+/JSt1H/RbuqVSWhzkZCDRjRrxjBT2Qv78Df+8cTqQAjfeo1oc9PPZtssZSG0n1dw67HvqJ68/Tue+/Ij/7rn2VQ/91k7MiJ0h8YktbMx2jXK29slKf+/JBMOvgsOXzoB2Xw4ME129uIfXX+5VX5yePfkuF7HySHDP9gzXtxQLIKvPTas/LUpl/L9GMulYOHHuXZmHoSV/xEsv0a9u7N9hP29tVjX0HP14j/ol3eyurEJvRjRbuk9GIpjT4YwU+EAyPohV615sfI9xiJKnElYBDp35+18HFNzP//o7dIe9vecvDwY8PG3hyfkAI733lD1r7wf+WUD0yTo/Y/rmYr6p0A3+19R/7l1/9bRr/vSDlgyGE178MB6VDgtbe3GPbx6RPmy/A9969qVD0JD34iHX0bphXN8hPuNtVjX8Q5xDnKBuKKc7Av7Av7co6CeuNC/L2/N8mb/wKMRLiUhgGXDRL56xfuk5def1EmHHhqmHibY1OgQOfOl+W/NqySz5/6VRnQOjCwRfWOx39/6gfy3q5dcuh+teFLCiShCTYF1LKaTZ3PySUfvrZhMIKfyK5pNcNPECgXJ1D2elKdZECdV+88hH1hX3FXxtoVBuxW1NAZ2+iVX70iByMspWEpjY5TSSpgGDhogNy06mqZcvj5stvAPbIb+Re45c9s+o0M33OkTPrAmZGDkc6dW+WHj/6jfOTICwqscLYf/bEX75PjR58iY/dzVoOFCWTwE9m2AdX6OP2Elzph7IuERwS98ptYNAqSWEqjV0WUVByN/8J/2ce4Ts6XJX8fORh56KGHZPLkyQ6/mCVBGnXoaf38Ge0yJ5r/3vE7eXLTIzLhwNOyH/kX9Ane+munrNv4gHz2lCWRg5GHnl8pr/+1k31FMmxbW3ZskO1v/VnOP+5zdc9D+IkMG0Cp6XH6CcAIL4B0kgES13Dwx9Lr+eefr8oj8pyIkXf4zzfkj+HGEHo1rhdghKU0hhXpTPJ5GHC/fPEukZYBcuD7Ds9+5F/gJ1j1zA/l0pP+l7QP2tNXhXpKmH+49mY58H1HypA99iuwutl+dPU55fufvkMWfOSWusEIfiLbNmC1Pi4/ARgBjOjETICRcEkKYKQ+vXjxqZfDMB6xL/fc7fm5Xr5Kw+ZMRQIjdz19m4zqOEyG7DEiH5F/QZ/ikT/+u5xx5Pmy314HRgpGbv3P/yUnHTJNBg3YraDK5uOx/+Pp78tnT/6KtNn6MQzYxU/kww7i8hOAEcAIYMQcBWH8qu4SDJbSkOhbPjYO+wIkYV9B9hV5xQgBAwFDmgOGn63/thw0dJzs0x7cT/lIC/L7FOrrI6ePPUdG7fP+SMHILQ9cI6eMPVcGtA7Kr3gFeLJVz/x/cvmk6xz7CIUJsPAT+TCSuPwEcQ5xTprjHF0AQYJIggiAqPbmOmM7TDzBeIwHoMblv1q6urr6/EKgzs5O6ejoCIyQuru7pa2tLfAYXQPSuZa6Ee0y5UavcG8slF73Pnu7jBk2HjCS8bznkRdWysljPi4j9hzt+yT1+Illv1ksUw4/DzCScftQSyjmfHC+7DawvfwkYeYh/ETGDaDU/Lj8RCNghHk7/LxdK8YkLqxYJPaFfbn9k45NhJkfGY/6ib6O9vivdPmvyCtG+CoNb1J0aKsaBvXsAdFIQKraxZvgfCQ8cb0JpmIkH/ZBxUg++rHRp4jLTzQ6D/EGUT+xSHM8QT/G048spaGShUoWKlmC5v8488fIwQhfpQGMpDmQAYw0mmqk4/y4Eh7ASDr6t9FWAEYaVTAf58flJwAjxDlpjnOyDmz4Kg1gBDACGAGMaH4ZJalKg6xPNHGtxfIy3DQHDIAREh67Am5bBYzkwz4AI/nox0afAjASzxt94gkS1zgTV8AI9hWnfeG/sK8g+4q8YoSlNLxJAYw0Gs5zfi0F4kp4ACO1lM/G7wEj2einuFsZl5+gYoQ4J81xTtZf5LGUhsQVMELFSG4qRggYCBjSHDBQMRJ3KtKc68eV8ABGmtN/cd8FMBK3wtm4flx+gjiHOCfNcU7WwQhv9AEjgBHACGCEpTRlG9DdHZqJ2ZQsjF6AkWwkNLVaGVfCAxippXw2fg8YyUY/xd3KuPwEYAQwQvwVPv4C2ISLV9ELvexzjY7PCZMPYV/e9sVSGhHp379/YHymY4zqAnHukuvVQNoVfmIGjMSdijTn+nElPICR5vRf3HcBjMStcDauH5efAIwARoi/wsdfuokYS2moGKFihIqR3FSM8FUaAoY0BwyAkWwkNLVaGVfCAxippXw2fg8YyUY/xd3KuPwEYIQ4J81xji6ASOuSFTZfBYwARgAjgBGW0pRtgFKoynDQCT7C6AUYiTsVac7140p4ACPN6b+47wIYiVvhbFw/Lj8BGAGM6MQmyk6oJDZHSxi9ACPh9Eor4KJd9GMWAVfL1q1b+/xCnJ07d0p7e7vx676+PmlpaSn/Wf1B/b2np0cGDBhQvsT27dtlyJAhjkv29vYaf29tbQ2MptzXirJdXteiXWbXe/VjXvX6xX8vl0NGHCv7tAcHdtkI+4vbykf++O9y3H6nyb7t+/uKUI//Wv7UjXLqEefLgNZBxRU3B0/+i6d/KNPGXiGD++9efpow/h4/kQMjEJG4/ERe50d7LEf8RbyqE5OH8au69tXd3W3kEbp5B+MxXJ6GXuilM7aVndQTR2fdviLfY8RLkDBv9LNeAgghTTchpWIkHwlPXG+CqRjJh31QMZKPfmz0KeLyE8Q5VIyEqYAgLkx3XEjewSandp+uM7bJayuK5U0vwAibrxrWnTfD9gpc1TMCRhpNNdJxflwJD2AkHf3baCsAI40qmI/z4/ITgBHAiE7MpOyEpTTmaEEvUwcS6vwm1H55B+AtW3YfORh56aWX5IADDnDYB44AR+DlMJIIGAAjJDxBbwYAI/mwD8BIPvqx0acAjGQrICWx8Lf4IsXRfJUGkGSNhCLZPZVl6bD7yMEIX6XhTUqa3wwARhpNNdJxflwJD2AkHf3baCsAI40qmI/z4/ITVIwQ56Q5zsn6G2o2X01HggioBFQm8QI7af8FGGEpjXaZYx7IrTYYeeI2OfzMW6u94llfl4e+d6Y4txfORxIR71M8Jd8d9pgcv/V4ecz4/+UyroEbxpXw+IMR1f7ZYlnE1O88KLdMwwoa6MIapzZmL00FI6/8XOaOv0ZW258IPxGfaYS4clx+AjACGAGMmKMgjrgQMAIYoWKkepbR8TlxjMeiVbJEDkZYSkPAoDN41ZBPgkSGAiMPHS+/n3d0xTupBGiRyELASIjUJJ5D40p4vMHIdvn5ZSfL5s/8Tq44Rj2P+vtSkSW3yJnD43k+rtqYAs0HI6tl6pOWPbjtpbFn4ez6FYjLTwBGiHPSHOck/ca10UoDltIARgAjgJGgmT/O/DFyMELAQMCQ5oAhUjBirypZsLwEUdSb7jtk5JO3yPGPzpXJfzdWlqvqCNdb5UrFga0SwXrLrK67bISrMsWejDurF0ROk29YSZmr0uWqn1vJvP2c0vEvV1fFeFVCbL9bPccDxtA2fy8GKFiw0j7ar5LlPxeZbYNJ628+Qh6bbN7ffg2xtPKoytGtxIgr4dFbSuMCIz5963hmQ6qrTFso9e83DrtGFnxDROzVBT79Z1xr40WmjTkAncve7MeMt5J1f3tRfTRbtcHePuPP8dvL3y+4VV4v2Yd5v0olUaP2khowsp+qJrH6wQQmCw4r+QpP//E/9qBrA8Z1F4os8hiLjoqs0n1t47XiF+xj2H6c5VOckMfol/umlnyTx/G+PmWLreKq2l9V+UNjTBwvj9mBpKdfDIYmcfkJ4hzinDTHOVkHI0V7Q90oSEIvQBIgKTqQBBhhKY1hTTqTfB5KtCIDI0Yy7Ex4Vp+hoIFKABQYuUg2j7clek88JXLM0eYSHFuAL3fPlaWy0FiWUQYJogNGTPiiKhZUslK+xhNPybhjzCqXSjI9wlnx4Eow7OdXuRYjSRMzoS8ly+KALbZlMepYLzDieJ7qt+mB9/fJe+JKeILBSCURtCeW2wP6tgwz7Il/KfE1r2Fe07SdIbLes/+OtvWlDhgx+3vBSisBrcATp71skfVPHC3jylUwVlWMq49ishc7OHOAEcf96rOX5oMR51IaB+CzxsXkxyrjw9d/DDH8w3flcgMoVsFFA3y5+9cCWX5L1Dz6010NZ/kLC3qU+8AGJwzIc42sLoE85bvKkCTQRgLsyYJAFiw1oJ9alDTVqMxz+8fvjw63hC0uPwEYAYzoxEzKTuJ8s0lC7Q9G8xCvArjiWaoFSNLL+Yrqv1q6urr6/FxLZ2endHR0BL6S6e7ulra2tvIxW7ZskREjRjjO6e3tNf7e2toa6lpRtsvrWrSrooq7H/Oq173P3i5jho2XfdqDAzsDXgQtpfFIBMwkWEpvRkvVAXYh7ZUF9ioB69/9KinKb0+t5RvuCgDXvareRFttsjem8tY2CEw4KhXETNQqyYnzLb9RyTB+i1xYelttJXUz/lypOCm3oFxh4wQ7we9/K7995IWVcvKYj8uIPUf7nlKP/1r2m8Uy5fDzZEDroMCmOHUQs4rD2mfCnjhaFRxuMGKrCHJr7KgYKOkUqmLESMBHyDf+sLq03CfYXuxVIyascR+vpIjeXpzPXbGlkbYKpXrtZdUzP5Q5H5wvuw1sL18ijL/X9hPq6g7IYSBJB+wqQ0qrekz9g6//MCHYiv1v8QcjVf2rB0YqFV62ig2blVfZtPG7CtQ4/qEj5LHRX5c/3GcuJ9zs8AXO4eL0KQH2pCpMlqlaKpHjv3e5qL5fIVPL9xhSro5SgCb88rW4/ERe50d7LEf8RbyaVFyo7uvOI+z2mFS7wuZD+Ilw+SN6oZfO2FZ2Uk98r2tfkVeM8FUa3qSk+U1KZBUjgWDkDhn586my+kwnJJj9DedSCvcmrn4VI2bCslym3neHLdGtVIxUIE7pTbKYG8Qab3TLsMZ2vMs7RAZGSuCksjRDRCXaBhgpA4Jq15SdihFb223gzAQL1X1b0V9V8Nggkq/t+PVfmIqRqSUgopZY2EGah72cv9mAOWJbHmXuo+KsMHH3WHT24g1sDDDSoL00v2LEvseIvVrLrN4ybcS1hMQHjq2/ea5sOd+sBquuGPHqXz0wUt4jx2evpEAwckYJiCwRWVraZykcGPHxP6WxsPyM1fLY/gtl5LKlIp+ZKquXWXs5lZatOf5NF5+KUDHCG1e7tejEJlQaVBRLSi82X+WNvmWFjMfkx2PRKmwAIyylMUZdUhNgswdcZGCk5lIac48R+zIZq9LCSJL+YMILlVxY+3BEBUbMBMi+n0Ep4XbsbWAtj6lRsRFmKY0rX3E8z5nPlvZB8X6bbumkm/LElfDobb7qrJyxJ5T2vg0EI556mHu3VPdfCDDydw/Y9oHRASMleFeqeDnMtrzHuRdG3PbiAkcN2kuyYMRl4xZEUyDK2rw5yH9ctllmlDZ49tqnp7LPj72CwlW95RhIrqUsPmDEsX9IedxPly32ZVlS2YC6ailNecmd26d47a1SsicLEn5mi0xe9qxMVUtobPDFWno4d9mzImeYSw7D/MTlJ7zaQABPAO9lFyylMVXRiTHVcUovwEg4vZodR7PEB+CcZ+AcORjhqzRUjISZAJvt0CMDI8or1Nh89czh7mTP/NjrVd/5uvzh75wJqfGpT/vmq/ZPBddcSuNc5mBulHqafOM7Y2XBfdYmrh6baZa+qFKrYqN681UrOQlKxjzedpc2cC1vvlryrLXu7xVsxpXw6H6u1/EMNjuw962z8qE68Z961gOyWm2IaVtWVdHa2X9GEmrpVyWI2f+OzX4dX87x23zVtnnmWV8XtRns6vIeDs22F43NV0PYS/PBiM/neh1gsVQ5In6br3oteTM8hrHHj7nEqLSZc9WXkWqDEftmyd6br1qVLabQ9j1wypDMBVWql2GZ51aPaR97KldPjZQVw2bLH1T10ocec339K7iCKQiUxOUnACPEOWmOc7KeuPJVGsCI5WMBzgDnZgPnyMEIAQMBQ5oDBm0wEua1JMc2XYG4Eh69r9I0+LiuZLnBq3G6hwJNBSOR9YAX3FDw6i4Z8T21+XFBf+r4Go2lVFx+gjiHOCfNcU7WwUizX5ihFxUQdp+uM7YBNvkFNoARltIY1l0URwAYyUdyFVfCAxjJh30ARvLRj1YFlV+FS62njMtPAEYAIzoxk7ITltKYowW9TB1IqPObUHvNC9h99uw+cjDCUhoChjQ7AsBIrVQiG7+PK+FpChjJhsSZbmU2wUimJU9l4+PyE4AR4pw0xzlZr4BgKQ0gyfKxgCRAktd8GydwjhyM8FUaAoY0BwyAkVTmL6EbFVfCAxgJ3RWpPAEwkspuaXqj4vITgBHinDTHOVkHI2y+ChgBjFTPMjo+B5DUOEgCjLCURrvMMQ8DDjDS9NwklhvGlfAARmLprqZfFDDSdMlTecO4/ARgBDCik6QoO4nzzWZeS/cBI4ARwAhgJCioiNOvtvT09PT53Xzbtm0ydOjQwICnu7tb2traysds2rRJRo0a5Tgn6oS6nnY1I5ChXabKugFDEnrd9cxt8v59x8k+7cGBXSqjfBpVVmDtCyvl1EOmy8i9D/JVpR77+qdfXidTDj9XBrQOQu0MK6DAyMUnXCu7DWwvP0WYeQg/keHOtzU9Lj9BPBEuLkQv9AoTF6qlNO48wm5D7rwD+8K+wthX2LwW+yqWfUUORjCgYhlQI28s6klcG7UvEh4SnqAACzCSD/sAjOSjHxt9CsBI9Js9JjFv6ywNoV3pfzFFPzIeAVzesxr+Kz3+K/KlNI0mrjqOM84SmkYSfdoVzrCT0IulNI2mGuk4P64SeZbSpKN/G20FS2kaVTAf58flJ4hzWEqj+4Y6iTiHODp6AEE/pj++x+6xe/vcrOOjvSqJIwcjfJWGgEHHGJXxJjHRAEa0EHMNAAAgAElEQVRIeIIcJ2AkH/YBGMlHPzb6FIARAuUoAmVemPmPxDBLFHUTV75Ko78kPYk4Wrcfhw0jH0pzPkQ/es+PkYMRvkqDI0izIwCMNJpqpOP8uBIewEg6+rfRVgBGGlUwH+fH5SeoGCHOSXOck/WEh81XASOWj40DvAFssK8g+wKM8FUawz50Jvk8OCjACAkPFSP5sIGgpwCM5L+PdZ4QMELFCBUj3iMlzZUGgBG9mDypyuusgzfACPbVVDDCUhrepOhAlqQcOmBEJ51I/zFxJTxUjKS/73VaCBjRUSn/x8TlJ6gYIc5Jc5yT9cSVpTQkrlSMVM8yOj4nDy+wk/ZfkVeMEDAQMOgMXsBI/pOSOJ8wroQHMBJnrzXv2oCR5mmd5jvF5SeIc4hz0hznJJ1YeI0P9DJVIXGtWIeOTaAXenn5kzgr3gAjLKUxbK4oDoqKkTSnMfptiyvhAYzo90GajwSMpLl3mte2uPwEYAQwohMzJfUCCDACgLD7KB1bBUAAIJoNINIKUCMHIyylIWDQccJJBQyAkeYlJXHeKa6EBzASZ68179qAkeZpneY7xeUnACPEOWmOc7IORlhKo/eyMqk4Ouv2xR4j2Jc1h3t+rrerq6vPL7Dp7OyUjo6OwLinu7tb2traysc8/vjjctxxxznO0SWR7mtF2a5GAhnaZaqXh36899nbZcyw8bJPe3Bgl+Zgn7aJPPLCSjl5zMdlxJ6jfeWox38t+81imXL4eTKgdRAyZ1iBVc/8UOZ8cL7sNrC9/BRh/Bd+IsOdb2t6XH6CeCJcXIhe6BUmjt6wYUNVHmG3IZ1rhfH39hyGvKN/qJwPvdArb+Mx8ooRPtfLm5Q0v0n5t6eWyYHvO0I62vfLR+Rf0KdQCc/HDj9XRuztD0bqWYP4zf/8skw6dIYM6j+4oMrm47F/8cwP5DOTF8vgAbuHBiPKf+En8mEHcfmJRhL9NM+PvAnWfwFEP4Z7YRZGL75Kwxv9oDf6Xv43jH1RMYJ9BdlX5GCEpTSAkTQ7qNV//KkMHNAu+3ccmo/Iv6BP8cDvlsunT5gvew7ex1eBesDIHQ9/Qz4w/FjZZ/d9C6ps9h+7T/rk/667Ta752K2Oh9F9g6j8F34i+3agniAuPwEYIc5Jc5yTdcDFUhoSV8BI9Syj43PCxDlZ9xNxAa7IwQgBAwGDzuBVdlJP4tqofT332hPy/KtPy1H7T85H5F/Ap+h65y15+IV75Qun/p/Ap6/Hvlb/YYX8teevMmbf8QVUNh+P/Opbf5ZN2/8gF0ycVzcYwU9k3xbi9BONzkMEpFRm2G1IJ2Yi4akohl4VLeqJc/Bf5Gk6YyipPC3p+REwwldpDB+pM0jyMDFL6y755n9eK2ccfbH0bx2Y/ei/gE/w3JbHZY+2PWTq2HMiByMvv/GS3P3k7XLK2HMLqGw+HvmJPz0ghw+fIBP2P6luMIKfyL4txOknSCxILHRipqImFl7jA71MVfIQRyeduGJf/vMz9tU4QI0cjLCUhoAh7RPgL37/M3mze4ccMfLE7Ef/BXuCnd1vyJpnfyxXnnKD7NG2V+RgRF3wJ//1HdmtbS95/9CjCqZu9h9325t/lt9vecSwD/dP2IABP5Fde2iGn2jUvmqpy5tgU6G0xxP043uGBP37B29CGaYfWUqD3VvjKuy8zXiMfjzGtWQlrYArcjDC5quAkTATYBIDTu1BcNuvlhr7jBwwZGwtP8rvU6JA7673jK/RHL3fRPnQmFNrtqrexOLNv3bK9379VZlwwKkybK8Da96HA9KhgEqGH/7jvfLxcRfK+99XPa7DBlj4iXT0a9hWNMtPAEb8e0YnBgg7HmvZQb3+nn5MXz+y+SpgBDBSPS7xqxVN4vT3gJGISXcSiT4BQ3hCuuMvr8mdj/+TjNhnjBw87JhaEvL7hBV4o2ubPP3nX8khw8bJh/Y/XeIu5fzz6y/Ijx//Zzly1IeBZwn3vc7tX33zJVn/0oMy6eCz5JgDnEtoGgmw8BM66qfnmGb7CfuTk+hX1CCAb04An9Y3ro22CzACGGlk3g6akeJMqBu1e/LHdNh95GCEpTRUjOgERcqBJO2g/trzF7nv6Tvl1bc3y/4dh8nwvUbL4IHt6YnyaYm89vYWeXnHi/Lyjv829hQ5auSHmlZavX3nVrn/mTul+71uGdVxiAzb80AZ2L+NXkmJAqoy4LW3NsvmHS/I2399XT52xPly0PsO821dvYkrfiIlHR7QjCT9BAE8bzZJxFhKo2xAJ/atdx7ys7Gk42jaFd0SMsCI3hiKO3+MHIx4DRIcAW9SvOwiLQ590+svypObHpE/bX9Ounu6pF9Lq7S0tKQuG+jr69Nqlxpvqv2tra1NeQbddoVtzHu978q+e46Sw4ZPkGMPmCyt/cwJSCf4iNJxPvfyennm5cdk844X5b1d7xn20chPXHo10iZ1bpbapZa57OrrlRF7jZYj9vugHDxkfM0qokbnobz5iUbtJez5cdlXWvxEo/bl1jMt8yPt8rb0Zs9D2BdxdJrjaPwEfiIoJsiS/2rZunVrn9/D7Ny5U9rbzTfo9qBG/Vn9qOSrp6dHBgwYEBgj9fb2Gr+vlajpXEtdh3aZcqOXqUOU9qWSrTffflPad989fXb/l79otevqq6+WGeecI5MnTfIcl1HqZYxHzXaF8xMtMsDnq0FJ2r2qUlA24vWj3a5Y9PJ3we52XT1/vnzxi1+UkSNGOE6Kpx/12+U7D3noZYC/FnPeSWIeyoOfuOaaa2Ta9Gly0oe9lx7hJ4hzvMYk8Rfxl90uIvcT5B3E9zYDw76Yh5o9D0VeMcJSGpbS8CbFHMZJEdILL7xQ1H8f+9jHPHPNpNpVa18Q2lXpLp0xVI9ed9xxh8ybN08uueQSufHGGx32wRtqUw4d7dVxWdbrF7/4hXziE5+Q4447TtSG6V4/9diXPwbLtl46NoFe8fsv7CvaJStpLd3nqzTFmIfwqxWPluV4Im/9GDkY4as0gBGdQZL1xELnGZMKlAEj5mTDRFOd6B944IGi4PWgQYPkueeeE/V36we9igNGTjrpJPnNb34je+yxh9x7771yyimnVOWcSfkvACr+y26MOnMt/j4clEq7Xmy+ChixLJp5KNzYRq/G9QKM8FUa7bekDLjGB5zXG6+oAz/ACImFV2KhqkXU8onXXntN9tprr6qqEcBIMcDIgw8+KB//+Mfl7bffNh5YQZJf/epXgJGAcgQdH838mI35EfCW/vkRMAIYAYxUT0jMQ82psIkcjLCUhooRncGb9jcWaS0x1WkXYCT9gZ9OP0YdwFvVItbU4q4aAYwUA4xMnjzZAUJU1cg999wjU6ZMcURiJPok+l6sCD9RDD+hnlInlovDT7CURk974uhwPhq90Ms9p3n5r8jBiNdEGofjTCKxCHihZPyKgIGAwW4jSdk9YAQw4q4Y+dGPfiTXXnutUS2igIgKPPfcc0+59NJLy3uN4L/y77/s1SIDBw6Ud99913joD3/4w/LrX/8aMOIzySeVIBLnkCDy5pw350G5B/N2/udtq/+ZhyojIU67B4ywlMawNAZccwac1wSno30Y8AYYAYy4wcioUaOMMX7yySfLE088YSTCq1evlq6uLvn9738vBx98MGC3JFrU4zHqyp9GAP0RRxwhf/zjH0X9X+32P2bMGPn5z39uXPIHP/iBnHvuueXLJwV206QXAWm1tcUZkDZjfsS+mB/d82MtmwgTf9W6Fn61or7OXIte6OU1L8Q5D0UORlhKw1IaHWfHRBPO2YXRCzBC4OcO/M4880xZvHixqGUUCoKoTbJ37NghF198sQFI1HKKOCcaEh5/nNHMwO+iiy6Ss88+Wz7ykY/IOeecY1QRfeADH5ALLrhAli1bJgcddBBgxKOrdOa0ZvYjwAZg4+dRdGw1TDyRRKLPUhq9l5Vp70cq3uhHy09laX6MHIzwVRrASB4m5iw7dMAIYCTojZgFRoYPH+6IrQEjphxF8V8WGFGbr3r9ZCmQAbylA7wBbAA2UQAbNl8tzjyUBHjLcnyPXvHH9y1dXV19fo6ss7NTOjo6/GdcEenu7pa2trbyMY8//rgcd9xxjnNUya76aW1tDXWtKNvldS3aVVHF3Y/oFc7u06TXZZddJnPmzJHTTz/dcwhh98W2+6OOOkpWrVol7uCgHn+fJru3z0O0q7b/mjVrllx99dVy4okn4idCxjnYV237YjyaVoJfNXXQiTEtvTZs2FCVR9jHnM61iHOKHeeQP5Jv1+snIq8YYSkNFSNFeeOaVnJLxUj8RNlr0s2K3VMx0j8Q0GelH/0eQrfyh4oR/ITdhopi92mdt2lXZTyylIaKEcs3UblY8dI6Phq9GtcrcjDiFazRUY13VJYTsUYDeAKGcAE8YCScXkWzL8AIYEQFWDNnzpQFCxbIpEmTPF008zbztpdh6IK3ovlV4hz8KolrZRTgJ0wtdGxCHYde6dELMMJXabQHL4FyNgJlwAhgJOhNMGCEAB4wQgDvTuQJ4E1FiHOyEecA3ohzqHirxrH4r8b9V+RghKU0LKUhwEo2wAKMEDAARggY/N5gW2+xqBjBT5BY4Cdq+YkkAARLaag0sOySRL/xRN9rjJOn+edpkYMRvkoDGGHAAUbqeRvJBNicCZCKESpGqBihYqQeH63OoeTbVI44J744h6/SYF+AkWqcoeNziKMbj6MBIyyl0Z7kGXCND7hmkFsqRngTTMUIb4JrvQmmYgQ/QcUIfqKWn0iiYgQwAhgBjABGgnxTnIA+cjDCUhoqRnSoJm+ewkGWMHoBRkh4ACMkPLUSHsAIfgIwgp+o5SeSACMspQGMAEYAI7kBI14PQqVBuCQYvdDLaxzpElLACAkPYISEp1bC88lPflLmz58vkydP9jyUeYh5qJF5KImEetgwXkzxYsq0WvwX/gv/5R8F4Cf8/URLT09Pn59027Ztk6FDhwbFV9Ld3S1tbW2Bx0TtoGiXKbeuYaNXsfS6+OKL5YILLpCPfvSjTUl4sK9s2dfYsWNlzZo14k4i6Mds9WOj8/Z5550n8+bNa9rnerGvYtkXcaHZ39g9dm/31eRDFTXIHyta4CfS4yciByObNm2SUaNGOWI2HAGOwCuIxxHE4wgAIwSk9vHmBqiAkWg2X826/wKM4CeC/ESj4A0wgn3Va19qKY07j7Bfi4SahNrtn3hRbCpCvt14vh35HiN8lYZSTl0Hpbs0hJJcc6Dr6sVSmnB6Fc2++CpNNGBEdzym1b5YSoOfqCdxzbrdp3U80q7KeGTzVf2KcMZjuBeM6IVetSq4ACN8lcawER2YETWJxEHF46AAIyQ8QQkPYAQwovw9YAQ/ARiproshzqloklRcCBjRi8nDvDADvOHv8fd6/j5yMMJXaagY0ZlMcejhgo8wegFGmAABI3oTYPVRxQlIFRi5+uqr5eSTT/aSIfKSXEB4PCCchAd/n7eEh6/SFGcewn/hv9LmvyIHI14RFgQ+XBKMXujlNY50EwvACBMNYAQw4kk7Sv+o4PW5555rbL4KGNlatRGxWzsd2M+8zbzdyLxNgsi8nbYEscgvDhiPxR2PgBGW0hjWT+BXmQJ0AURaHSdgpLgOXSeQYSkNS2kAI/nx92mdh2gX8xCJPoC+FqDHT+An0uYnIgcjLKVhKY0OZFEDIesAIq0OHTDCREPFCAFprYCUihH8RNoCUh2w62fXxBOmMnmIv1hKk49+HDaMfCgP47Fo/Rg5GOGrNDgCHIEZoCRVWg0YIeEBjABGACN/lVrwGkBfsRLm7WTn7Vq2mlQ8kUS72HwVMGJ5piLZfdEARFpBOGCEpTTabxlwUOGCyKT0AowARgAjgBHACGAkSUCfREJNYpGPhBowko9+ZDzSj1kEXC1dXV19fgFUZ2endHR0BMVX0t3dLW1tbeVjtmzZIiNGjHCco5sguq8VZbu8rkW7KqroaI9e2dDrsssukzlz5sjpp5/uOYTox2z0o92vRum/jjrqKFm1alXVhpP1+Pso24W/D977RMdHKw11+1H5iM9//vMyadIk/ETIOAe7DxcXohd6hfFf6lh3HmG3IZ1rEecUO84hnmhuPBFXvJpEP0ZeMdLIBEgpp6merkNHL/RyjzdlE1SMmKqw5tzUwe0n2HyVzVeVTZx33nkyd+5cOeWUUxoCI8xDzENe8xAVI8xDdrvAT+An8BN+aT7xqqVMGvwEYISlNJ7JE4Aru3vFAEYISIMCUsAIYAQwUhkhAFRvgOoXwqMXetltgxd5FTV0kjr0Qi8v34pfTY9fjRyM8FWa7CbUvOHJR0INGMlHP8Y1HgEjgBHACGCknre3VOKFS+rQqz69+CoNe1NYlgNICjeG0KtxvSIHI3yVBjCiQ80JGMIN3jB6AUYAI1SMVL+TIWBw+hyW0uAngvwEFSMAVJ1YLg6/yuargBHASLUHTmo8Fm0TXcAIS2mM0ceAy88bRMAICQ9gBDDil9ha/h4wgp8AjOAnavmJuCoXg8AbYEQvJg/zwiyJfixaQu1l0zq5Ff0Y34vieuw+cjDCUhoqRnAE5iCP402KzkQDGCHhAYyQ8NRKeM4//3y56qqrZMqUKZ6HJuW/6glkCEj9e5t+DBd0o1fyerGUBjBCxQgVI0ExTJx7skQORrwehIkm+YlGJ6EmIM1HQg0YyUc/xjUe2WOEEnkFrwEj+AkqRgCotQBqXPNQUMUI8SpgBDACGAGMaC7noOQoHGRBr+LpBRgh4aFihISnVsIDGMFPAEbwE7X8BGAEP4GfwE8UyU9EXjHCUhqW0rCUxnQhSVVKAUYIZAAjBDK1AhnACH6ChAc/UctPJAFGWEpDxQgVI1SMJFYxsnXr1j6/m+/cuVPa2/9fe+ceY0W1pfF1OI1pmBZjmrQiYkSZyGiQkYx4wRegID5IQHwMNOhVRLGxJxEdX3ivoiI+kMTHGKPiDOjljjQgN5lo1IhvMYBmbkaNDwxGQFqwjQ9sOzbtmeyqrj6vqnP2rlPnUVW//odHd1dXf7XWt7717bV3NVifTqVSkkgk+v6u/qL+3d3dLf379++7xKeffiojR47MumRPT4/172QyWej3zLtWkPfldi3uy370bs8RvMzivpbwWrhwoaiDFb3ODiDu4x3348ePl40bN0pTU1NW2Prh+1qK+8w6xH0V56/58+fLVVddJaeddpprqYUn4s0T6C/0aq6+rxSv7tq1y+ojdPuOSt2XaT/EfRWvQ9RtO0rQXzYOOpxTbrwCnxjhdb1MjDAxYic4EyNpWaATE9XCqxorYtXcQ80ZI5wxovJx9uzZ0trayuGr7e1SzXz0MiDKebic28/U4Wj1fdyXjR54lU/n8FYa4svhKHQhOtqtXpWzDgVujLCVBmMEwVA+waAj4NlKY+NfTuIMc2OBMYIx4hgj1113nZx11lmuvTmCFEFaaUEaZl7F4AqOV9lKgzGCMZLPKDq9FXW79LoduDHiVhx4UKU/KASDl+yo3mRGrU4aYIxgjGRmS24xxRgJTsDrGJW1yhNqYgRjBAPV4Qod0Y3hbKblwAu8cpUr/ZBZTIAXeFXaoMcYEZG6OoSyjiiCoMJBUBgjGCMYI/mlFP7K5i+MEXiiEE8wAYEuRBems4AJVBsLnZjAEDTrFcCrtvAK3BhhKw1baSBOO8mr1YhhjNDwYIxgjHg1to64xRiBJzBG4IliPFGNiTe20mBAOHFZLR1djbgP8wRqlPAK3Bjh8FWMEYwRjJFcsaUTExRAM9fcL15spWElmDNGWAn2w9GsbJpxNHj5w4vDVzFGMEbyLUt0dGXqNsYIW2m0x+P8NmJeKxKMJtrI6JCdicBiYoSVYCZGWAkuthLc3Nws6tXeHL7KW2nKUYeitILolktB123wStdtjJHgdSHxhS5kQlBPFwZujLCVhokRBAMTI35WIzHezFbX/OLFxAgTI4qjlTHS0tIiZ599tquH4je+MMKJLx0NQHxVhu/DmI9spcEYYWKEiZFCizvlXFhPdHZ2prx+eEdHhzQ2Nha6N+nq6pL6+vqCX9PT02N9PplMlnwtdQHuy4ZRB3vwSodcXPCaP3++zJ07V6ZMmeKab+SjWUxEAa933nlH1q1bJ1u3bpVvvvlGDj30UBkzZoxMmzZNLr30UgsQeDVevKomy6655hqZOHEiPIHOQU/0ZkEU+L6YJofvzTQAeIFXbpGEJ8xiIkx4BT4x4qawWBlgZcAtLsrp+Ln9PJ1VLPV9Yb8vttLYTz/szzGI0de9e/fK1VdfbZke8+bNkwkTJog64OuHH36Q999/X5599lnZuXOnPPbYY3LUUUdZnyv0oZND8H04+J6JEXgiM9d1chteNctt8AKv3HpKfTSLCfACr0r3j4EbI2ylobFAYNlpXC1Cxxih4VEI7NmzRyZPniwqHm688UZPv6Otrc0yTVatWiUzZszAGPn1VylmSkWh4cEYgScwRvLprlp1uxjnxOm+2ErDVhonM+MU9yxM1UbcB26M8FYajBGMEYyRXLmpExMUwGBXBi644ALrYM3rr7++oNmhPvniiy9a5018+umnBbdG8hzTUIZ9IgljBGMEYwRjpFBxqBbfc/hqbTSIbrGhExNRWDjAqIxvfcQY4a00VvTrkB2Na7CNq3M1HexNCg0TI/EldCemNmzYIE888YS88sorRU0R5wsWLVokgwYNkjvvvNPze3RiFZ4IB0/MmTNHrr32Wg5fbeetNLoawKQO0VhQh/wabxgjepqcfDSrteAFXrni1k2vBm6MsJWGiRGd5gmCKh9BYYwgSC+++GLrUNWLLrpI2xjZvn27TJ06VdSfXh86uY0xYpbb1cJLGSMLFiywtlu5fVTrvmio4S+/DTWj6NFoqNlKE43nSD7yHB0uD5OeCNwYQWBhjOg0TxgjZs2TCV4YIzQWRxxxhHz88cfW22dMPo477jh57bXX5Mgjj3T9Np3cDlMBdPsldX5Hk3ys1UYfYwSewIDIZwD4y0ybgBd4udXRsG81rdW6zX2Vv25jjLCVxooynWaAAhiOAogxUn7irPWGWm2J+emnn0w8Eetr1VtrVqxYYb3K1+/vCE+EgycwRuAJjBGMkUJFAl2YRodG38ZCJyaisHCAARHf+hi4McJWGiZGIE6bUKrVIGKMxJfQHRmnjBH1St5+/foZmSMnn3yy9QrfkSNHYowUQS7sQhljBJ7AGMEYqUVjhK00GBBOXFZLR2OMxLc+Jrq7u1NexLh3715pamoqKA+7urqy3mLw7rvvyqmnnpr1PUEHtp/7cvsluK80KrnPEbzM4r6W8Lryyivlsssus86LqKX7qq+vL8gl5GNw+XjmmWdakx+nnHKKtjHy22+/yeDBg+X777/3/B54Ig1N2OuQ4oirr766Yoevhh0v+MuOfZ6jjYPuAhB4meP1xRdf5PURmUWJOhSdOgSvwqt+DPpy8irGSIBbacr5oNw6FQqzjQoNdXZDjTFCoXnooYdk9+7d8sgjj2gbIytXrrTOF1m9ejXGyIABRXELO99jjMATtSZI0TnetBMnnYMxgvHmZEKc4t50EIGFz/IsYLOVJkBjJOyj1YyO2TQT9ufIVppoPMdS8rGzs1NGjBgh69evl3HjxhVt8tW2m9GjR0tbW5uMHTvW8+t1zNighUzY87GU5+incdXFa+7cudbEyJQpU1yfN88xDQtxn8ZCN75qNe65r9qvj2yl0TdGyEeziSTwAq9MwVOR1/VWwsEisAnsYoFdyspT2OMLY6T2hV8lXmOnTJGbbrpJNm7cKKNGjfI0O37++Wfrtb7qwNVly5YVNFFoEKPTIGKMwBPlNN4wIIgv4iu/nGI4Yzi7iayw9x1R4vvAJ0YwRjh8Vad5isJkRq0SAcYIgtTh4eeee05aWlpkyZIlcs0118jAgQOzKHrNmjVy5513ijqIU00PVMKwcW4AnrCRqJZQxhiBJ2hcaVwLOeE6HF0t/qpV/cV9wavwarh5NXBjhLfSYIzoFFOMETPX3AQvjBEKc2ZZ+uijj+Thhx+W559/Xk466SQ56KCDRB20qv7/9NNPl0WLFskZZ5wR+i1kCFKzuMcYMcOL+AIvGp7KNDxspWErjRNpGG9mvQJ4lY5X4MbIm2++KeqNCJkfPKjSH5Sbq48BUd0V11oVyhgjCHg3AZ9KpeSDDz6Q6dOny+OPPy4TJkwQ9Vpf54NRThuJuPCqOnx1/vz5nDHS3s6kVIzivlbrNveVrtufffZZXh9hakrRd9B3uPVN6Jx46Rw/vIoxwuGr2s0AhSYchQZjBGOkkIg87rjj5I033pAhQ4Zk6QYEQ7wEgzJGrrrqKjnnnHPc9GPVtvj4ETIsHLg+Qus/qdvhqNvEPcaIqfmjvp66Ha+6DU+UX98HboywlYatNHFZca1VgsIYKT9xhrkRwxip8+4iY7RyjjECT9CI5VMBRlL1jSS20sRncrFWdTT3Fd/6GLgx4qY4KTTVLzQcqhifQoMxEl9C1zFsMEYwRpR5jTECT2CMYIwUcol1FrnQ9+h7txhikoVJlsy4CBNPJDo7O1NexNjR0SGNjY0FV9e6urqkvr6+4NfoAqJzLfWDuC8bbvCycSC+0umnYkKdG6AOVpwyZYprXoJXNl5h5S/1lplXX31VEolEQf5VZ4tkfs0PP/wgBx98sCSTyazv+/3336Vfv36e12pqapLXX38dvu9FKOx1aN68eaJM1MmTJ8MT6Bz0RG8WUB+jUR95jjxHt8IW9rodVr0apnwMfGKErTRspdFZZVCEhaNcHkeZiZF4rAQrg0N91NWZTUCMHj1aXn755bwDJ7/99ls57LDDCposykxhxDQa8cXESDSeI/nIc8wk7SjoL7bSxGfCGf6Cv2qNvwI3RngrDcZIFApzmLceYYxQaAoVGrbSmBlJXk5R2I3dyy+/XNTUCIev8lYaFePUbbMJVPAqH168lYZ8dOqu7qQB+X/3yIQAABWZSURBVFi+fAxzP+THeMMY8bHiGlWh7CeA3LCAoKpLUBgjGCMYI/nMhMBKY6I4WhkjV155pUydOrWkrTTwfXX5nroN39faimupuhBjBGMEYyQ/i3RqLTonW+f4qY+BGyNspWFiRCd5VeiGfcXVT8KVKhh0nFuMEYQyxgjGiJeB70wHYIzAE1FrqHXqY63Wbe4rnY9spcEYwRjBGCmkYcrZPwZujLj9IjhYpTtYlWioKczREMoYI9F4juXKR7bSsJWGiZF0RS2nwKJue0tbdCG60C06yEcbFRYYbRzgCXii0jyBMcJWGm0ShqDCQVAYI9EwRtauXSu//PKLtLS0uHYXfvMRYwRjBGMEYySXVGjEaMT8xITfOuRlmWGMYIxkxgbxFY6+o1wLedXgicCNEbbSsJUGgVVdgYUxEg1j5NJLL5WXXnpJjj76aLnrrrtk1qxZWTXCr2DAGMEYwRjBGPHTBKvvoXGlcS1348pWGiZGnBjzq3Oq0VC7/Uz6oer2Q34Mm8CNEd5KgzECEVSXCDBGomGMqNfxHnPMMdLV1SUDBw6UI444Issg8SsYMEYwRhRHK5644oorOHy1nbfSKMakble3bvsR8FFtxDh8lXzEGMnPbh2O9qsLMZLSuhBjhK00Vj6QcNFZQZw+fbqccMIJcuKJJ7pyXU9Pj/X/yWTSiwut///tt9/koIMOKvg16pM//vijHHLIISVfi/tKQ+hgv3r1ann99df7PqEMkqamJrnjjjtkzpw51v/X1Zk1+n6Nke3bt8umTZuKxgTPMf85FkqOauH19NNPy5IlS+Tcc891vT0EVhoW6mN06iMGRO0vHGCM6Gly9SSZ4LLjWYejwcuspsUVr0R7e3vKS7Tt379fGhoarE+nUilJJBJ9f1d/Uf/u7u6W/v37913iu+++k8GDB2ddUlf45V4ryPtyuxb3ZT96t+cIXmZxX0t4bd68WTZu3GhNGbh9/P7779Z/9+vXr1C/Jio/ipkn6gKZBooXT+hci/tK56OD14cffiiffPKJNTWiPgYNGiSdnZ2yYMECufXWW63/K/aMcnl1/PjxVnwogyXzoxjff/XVV/Lkk08W/Xk8x/znWCjRqoWXGle/5ZZb8uLAuVfqI/XRLW6L8QR6Ihs18LLxMNH3qt6pPkK376gl/ZXZD3Ff4dXRPEc7euPIX4FPjLgRAStPaVR0XE3wAi+3PGJlwEZFJ4fU14UdLzWto7bP7N2715rIUWLxhhtukNbWVlGvpfTLE34nRnSx93tfXuZB2J8jK9T2k+U5xou/iHviPpPT41K3iXvinrjPV3Nh0oUYIz5G0RHwZqP74AVeOqIoTMTpFtM6v6NJg7h8+XJ54IEHrJU2ZYhcd911MmTIkL4f7RcvjBHyUSdW/cYXfE98EV/pLMAQxBDM5ER4lYVPFj69VEJtLHwGbozwVhoOX9URRSYNIg48DnwcHfiFCxda29zuueeeLEPEwcKvwMIYoXHV4Wi/8YUxQnwRXxgjuTygExOOLuStNLXRIFZiAQh9j76vNX0fuDHCW2kwRkwKoNoSUOhD51oIeBx4HHh9Bx5jhMYVXqVxLaVxpW7TuJZq0BcyUDl8lfgqZ3zBX8RXofjCGGErjRUfCGWEMkLZXapFzXjDGMEYge/he/g+HnwfxgkujBE9Tc7ktdmiIHiBVy4fuun7wI0RttIwAaEjuiEoCEqHoBjl9J4E8WvYYIxgjOhwtN/4CmMjxgoijRgr1PmZWy2eYCsN+Ug+1k4+xq0+Bm6MuIkiBJZZEwxe4OWWRxziZqOiI9Yw3rxzCGMEY0Qnh6hD1CHqkLcxrZND1CGzHAIv8GLBrDTOoW6b5VBFJkYwRpgYQTDYWQBBlU5QTIwwMYIhiCGYmQXwKryKYVNa84QBYZZD4AVeGDalcU6Y6nais7Mz5fXrdnR0SGNjozcaItLV1SX19fV9X7N7924ZOnRo1vf09PRY/04mk0bXCvK+3K7FfaVRyX2O4GUW9+AFXjo5pOLED68GFV/79u2Ts88+23rTzbRp07IuW837KlQYuC8bnTDEF88RnaMbq+gv9JcbXyi+V1yX20dkfq0OFxJfxJdXfJn2tUHpL+pjOOpj4FtpeCsNEyNMjNj0FyaH1I2weY7Re46zZs2yfqnPP/9cFFc3NDT0PXomM2woiPvoxX0hQUrcE/eZ8UHdTqOhw4XlwIvDV6lDThSWI77idmYG+t5bAVRkKw3GCMaITjFVYYogRZAiSN0JWyeHTAXDAw88IFu2bJF169bJ4sWLrfxbuXIlxkjOI9DBHv4ya57AC7xymc6UvwqZW8RXtOILYwRjBGMkn/F0tAm8asaFFTFGeCsNxohO8iJkzJIXvMCrlMbi7bfflpaWFmtKxBlRPu+88+Tcc8+V1tZW69IYlRiVGJWVMypp9A9YENTVcRiyjmaKU8PDW2kwRjBGMEYK1chy6tXAt9K4/SJxInRGtCB0CB1Crxahu/3cr7/+Ws455xxZvny5nH/++X1fsn37djnjjDNk7dq1ctppp2GM9CKj06RgJGFUlmJUDhgwoJgvQj6Sj1kxgo424xzwAi83ki1nQ+3289ATNiphykeMEVYsrKDVSd4wBTYE5a27eY7xEgyXXHKJjB492to+k/vR1tYm9913nzVJsn//fsHY1eNCjBGzHAIv8MJI8q7J6K80NjSuNhY6MQGvwqvwavC8GrgxwlYattJA6OFzSDGSomkkqXNFNm/eLC+88ILnL+icN7J06VKMEQRpX5xgoJqJbvACLzeSpdE3b/TZSoMx4uQSvAqvVppXAzdGOHwVYwRjBGMkl8h0YoICGGwBfOWVV6xzRV5++WU59thjvZ0fEVHnjajtNLfddlvBr+M5srLpJ7dZ2TTLbfACrzivBHP4KsYIxki+FEN/VUZ/YYywlcaKNBKuMgnHZEY0JzN0c6hSDc++ffus80PUuSKTJk2SYmcaqPNGlDGi3lij/vT6gCfgCYwR9+zA2DUzM8ALvLxWgjFG9DR5pfRE5nPS0QDcl1lug1dt4ZXo7u5OeYngvXv3SlNTk3cnIyJdXV1SX1/f9zU7d+6UYcOGZX1P0AXQz325/RLcVxqV3OcIXmZxD17gpSsYKsFfc+bMkeOPP96aANG9r2eeeUaeeOIJ2bRpkzQ0NLjyPjyRhqUSz9GPIOW+bNR04x68wCszz9CF1deFaitNbh+R+YyoQ9QhvwY9fA/fF+P7wI0RGkQaRASpnQUIrOoLLFNjNwr89eCDD8q2bdvk+eefN24QH330UettGE899RTGSMElAREEFgKrmMByCyHqI/UxNy5o9Gn0afTdCy46Gh3tFhnl1F+Bb6WpRGPBYVZmghS8wKucAp74qp34cs4VUWc9DR061MgYcZ6jeqXv1KlTpbW1NY/OdZq6oIUM8VU78VVKo89z5DlSh9ybP3g1jQs8AU/AE/BEkXWpsr7OPnBjhLfScPiqTpFXQU8BpABSAIMrgMpBV+eKPPTQQ6LMDefDNB/VeSPqOmvXrs07b0TnWhgj6WcKXjQ8fleCqY/Ux7jWR95Ko78VEJ6AJ+LKE4cfXp5+O3BjhLfSlOdBsVLn7R/SiNGIuUVH3ATDrFmz5IQTTpDbb789Cw6d5jzXqGxra5Nly5bJW2+9lXXeiM61yEfykXz0rlc6OcTCgVkOgVe08OLwVYwRJ6LRE2a5DV6l44UxwltprCjSEWskXOkJh8GFwVUOw+b++++XrVu3Wm+VCWqFevHixdZU18qVK42mT+AJeAJjBGOk2Juw4Al4wosnMEb0NDmGoFkOgRd45XKOWx0K3BhhKw0TIzomCwQFQekQFEZScSNJvUWmpaVFMs8VyfyuUvIx97wRnWvR8JjlNniBF0YSRhJGkh0DyoxnKw3GiMMI1EfqY6XrY+DGiNsvQGAT2JUObBrq4g11XV2d9xdpThFhcJnldtB47du3TyZOnJh3rkhQxkjueSMYI2lkyzH5UyghdbAPOr7U9eAJvSYFnWPGheAFXuhCDEEMwbQhWK4zM+iHzPohjBGEnxUxOqIbIYOQQcjUlpBpbm6WE088UdS2F68Pndwu1FCr7Tn33nuvdd5IMpkUhAxCJijjLTdmdWKVOkQdog7VVh3CQLWfB/zFwoGfmsaChllNKzdegRsjbKVhK41OcSh3YOOQmjmk4BU+vNThqNu2bZP169d737ymWCuWj855I4899hjGSC/aTIzoNwPF4ssJYJ3agTFiJiLBC7zCZiSxlUbPZIFXzXIbvMArlwtdzxjp7OxMeanqjo4OaWxsLCi6u7q6pL6+vu9rtmzZImPHjs36Ht3CnHutIO/L7VrcVxoVHezBC7zc8sgPT5CPZryai5cSjosWLZKbb75ZjjrqKCOO9surM2bMkKVLl8rxxx9f8OfBE/AEPOGdIjq1Vn03vGpjCF42DnHi1S+//DKvj8jMKJ2YiBNepn0a+qs0/RW3fIxbfAU+McLrepkY0Vn1w7nFudVxbt0KOPFlJpTBC7xy80gnJnQbC51rwffwPXzvbZbp5FCc8pG30jAx4mRLnOKeM0ZqI+4DN0bYSoMxolPkEcoIZYQyQrnYeSXwBDwBT8AT8IT+xEgU9BdbaWqjQWRhypt7MWzMtEmY8ArcGCllRCsKhI7jB6HjdOezgE5uh4k4EQwIBs4YsWNAJ7cxuMxEJHiBF4YghiCGYLwMQfrH2tATGCO8lUZb3NK4mok18AIvN2lHQ01DnRkX8AQ8AU+U1gRjJJnlEHiBF8ZbaZxD3TbLoTDhFbgxwlYattKwgmgTRpiIgAkIJiAwbDBsMGzceUCnpsH30RXK1MfK1ke20tTGyjlxX9m4Z2KkNuI+cGOEw1cxRnREJCsWZiISvMCLFR5WeBitxnDOzAKdWothY1Y7wKv6eHH4am00iBgjGCNxXDDDGGErjZX5CKw0AcaRCCiAFEDinokRJkaYGPFmQvsz8AQ8UW6ewBjR0+Tko5mJB17gpbPAGLgxwlYaJkZ0TBYICoLSISgMGwwbGjEasXI3Yoww04g5McbEiJk2KQdebKUhH8nHfO2n01uVIx/jVh8DN0bcZDwPqvqFJm6BTUNNQ01DTUNNQ80EBBMQBywI6urqCkKhI7pZ0DDTcuAFXiwAedOODufQP5rlEHiVjleivb095RW2+/fvl4aGBuvTqVRKEolE39/VX9S/u7u7pX///gULbk9Pj/X5ZDJZ8Ot0rqUuwH3ZMIKXjQPxZacw+ZhNL/AEPJEZEfAEPOEmQOAJeAKeQN8XbE7oO/rgoe+g73A8gaj2HYFPjLCVhq00Oi6wSihW9G2CBS8bh7g73e1/nSlDZm+QezanZNHoX2VAxwsyc1izbLjrPUn9aZyF0ea7EzL+zzZeM57dKWv/9XCp23a/JFYMlz1rZ4tiH/U1myanZPEfRGTXGpk+rFn+Zn3HPfJearH0XkmWJsbL7Y7cues92TP/H2TTv42W5lHq5w2XNZcMkR2LUrL4yDXWfYzpva//XT6w7x4uXLNH1s86XOT9pdY9/GVUszSr+7totexpm2vdj9cHcU/c58aGTkzEnScyMQOvNBroiejoCbbSoAudzIbv0xwH31eG7wM3RngrDcaITvJijJiRHXhFHy/HGFFmw3PTD5EBf18hM1d8KBtG3WgZI9bnt9t/F9ksdycelKN3rJW57V7GyGZZmlguQ794Tv44YkDe9y+9W2SxupYyNV6dJHvmDxe15c42VvbI8BW2MTLp1bTR8tWq6TL865v77kFdf/jO9TJ711JJjLvdMnVu/pdd8tdZw2Tjhb2miYczAk9gjGCMeBuHNPrRafTZymzW6HP4qhlexBd4YSTl11IdjelmvGGMsPfWiia/AeQm63SuRaMf/UaflU33pser4bGNjzFyz/8Nl+ZVM2TP8jmyY8QYad4+yTIiMqdFnCurqZENI1ZZpkTmhzIonEmPDdmfsadGdq2Rmf85XNa7GCPqyzN/lnUtNX0iIm/8OSET787+vaypkeEr+6ZWBh84IO3/fYkM2/HvfZMu8IR3A8yKmBkXghd4uWUTRlJ0jCSMET1Njo4240LwAq/c2lERY4StNEyMYIzYqYeANyPhuOPlTIS8J8vls1mtsvsf35VJm0XGv5o2RpaPSE9h9OHltZXG2gKzQ1o7F8mEAQOy68H7S2XmjnnpbTCeEyNqcmShyIr1MvtI2xh59J9cJkF6t9Ko7TwYI8Q9jau3EUZ9pD7mRodOTMSpPrKVBmPEyZE4xT2TP7UR94FPjLjJAQIboYxQRigPyG3OcyCJO084xsieEctlwboe+ds/3yypyZusbS59W2lmj+k9J0RtpRkv8k63/ClZaCvNeNn6Xztk4+VH21tpXphpnUWy4+6ZsuMK2+zI2kpzYFPvJEnOGSO90yXWVpo/ntx3D+qcElETJaK20nwof9m5Xi45nK00TmjT8KSTnBX96KzoI+BrQ8AzicckHrwKr2ZmQdx1dCYWfvUXxghbaaw48htAFGYKM4U5mMLcd4bIFTusA1NPdgyHXmNE/ZQgDl+VjANcM6P3lv/5u4xataR3OqQ9ffjqH9IHuqpDYT0PXx33oVx48QbZ0Mbhqxgj+bwITwTDE0EIP+o2dZt8JB9pqN15gH4o3gsagRsjbKVhK40Oqai0ozBTmCnMlS/MWW+t6f3xypR5eNB/yLLzffKX2kozTqxJkpMPHLCuWldX5919aJqx8EQaQnjVxoIVMbOYAC/wciPiWtZfbKXRW6ykPprlNniBVy4XVuSMEd5K47OxyHhaCBmz5AUv8Aqb8KvmKDrGCIaNjskCr8Kr8Kq3t6uTQzRiZjnk4MXhqxgjTuRQh8xyCLxKxyvR2dmZ8qL+jo4OaWxsLLjq19XVJfX19X1fs2XLFhk7dmzW9/T09Fj/TiaTRtcK8r7crsV9pVHJfY7gZRb34AVeOjmk4sQPrxJfxBfxZWcBdZu67caH8KqNShR44ssvv8zrIzKfuc7vCE/AE/CEd8utk0Nx1atspWHk28ocndUPnMjSnUg3mtLBXn1fLY++VnMCwov6wctGhviycYC/4C83roAn4InMuIAnqs8TbKWhbjtRSD5WPx/jpu8DN0bchAeBTWAjSL2dWxpXGtfc6NCJCXgVXoVX4VXe9mXHAAYXBhcGlzsfoifSuMAT8EQxnsAYYWJEe1WZRoxGjEaMRoxGjEYsMwt0RDeNq1ntAC/wyq006C+zmAAv8EKvolf96NXAjRHeSsPhqwhlJiCYgPAuSKxYsGJRbMXCLXrgVXgVXoVX4/C2L7bSsJXGyXQMLgyuShtcgRsjvJUGYwQBj4BHwCPg4yDg47b3FsPGO68R8Aj4Sgv4qOYjb6XBGMEYyc9und6KOlR6Hfp/5Z4JxXPcwmU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03598"/>
            <a:ext cx="7812360" cy="321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Датчик</a:t>
            </a:r>
            <a:endParaRPr lang="ru-RU" dirty="0"/>
          </a:p>
        </p:txBody>
      </p:sp>
      <p:sp>
        <p:nvSpPr>
          <p:cNvPr id="23554" name="AutoShape 2" descr="data:image/png;base64,iVBORw0KGgoAAAANSUhEUgAABEYAAAJ8CAYAAADziaTkAAAAAXNSR0IArs4c6QAAIABJREFUeF7svQu4VmWZ/39vNshGUUe3IgSIKOWhPCGZYGGRZheO4yCDFUy/7HKmmj+OU+YhR6RfiFnp+GssnA7jVOMParSNdZGaoKD1T1ATJSoxxa2BskV2nnC7dbvZ//+zDu86vGu977PWu9b7rsNnX5eXwF6HZ32f+7mf+/6s+3lW29DQ0JCE/PT09MjYsWPDfm38+xtvvCGjRo2qHHP//ffLaaed5jnn7bffNv4+fPjwSNdKsl1B16Jdjir+fkSvaHaPXuilM4aUncTxq9gX9oV9maOAeZt5O8gf4ldNVYrgJ5544omqPMLd5zrPiJ/AT+AnwlNunTFU1ni1LWkw8uyzz8qkSZMAIyH2qGOMOPRkHPoj9/xB/rTxmcrFFANsa2urCefUL/cM7pFh7cNqHqd1LRs51rml1rVoVy778ZzPzZK993PAcVknmqDBpOML0SuaL0Qv9PKPNeKJaDaBXq3X680336zKIwAjwSEpQLA4QDBqIUKQReC/GvdfiYMROoo3m1lJeBQYeWXnbhl3+Ji6MIQDUCBpBR5e8zv5u3/5CGCkAUhMoh9tkkcv9AKMhHtyndiExCLaGEIv9AoacQAbgI3bLvLkJ9r6+vpCl9L09vZKZ2dnzXyhv79fOjo6ah6jK4jOtdSNaJcpN3qZOoTZ16b7npC+l96UKSd4K5iSToC5HgoEKXDfTzfIX3/uNBm1r9c/4r/wX3ECBvx9bX/vH4PohV5xbIJ41VFNZwyhF3oFxT/EOcQ5eY1zEq8YYSkNFSM6b2XUgEmbKNsVI4ARwEUrFLiv60EqRmoInxU/4W8i7YqWUKMXesUZQ7oJNfZVPvtiKU0x9ophaQj9aM8NefL3iYMRNl8FjGQlkAGMtAIHcE9bAcAIm23r+MI8BQxBo1vnGZsBwuMk57TLUY1+LB+AyGriyuarJNR5TKiZH8Pj/zzFOYARvpZjWLJOUJQnw1bPBBgBUrRSAcAIYKSIfhUAEexV8jY/0o/0I2BEL/YFoAJQ/d4Cfx/NJvKkV+JghKU0VIzoJAPNmGgAI63EAtwbMAIY0fGFeQoYeCNWjDdi9CP9mPZS5kbAG0tpADZUjFT7KOIJR5M0/VfiYCRouiHwKy5Zy3KABRgBTrRSAcAIYIRApjmBTJbnoUYSxKy+0addJK4kriSuteKrNBNX/D1gN037AoywlMYYYUUM4AEjrcQC3BswAhgpol8l0Q/2bbwA4gVQkGWkGcCTIJIgYl+mDejMteo49EIvt9cImrcTByMspWEpTVYcFGAEONFKBQAjgBEdX0hCTUJNQh3uqXXGEAlPtDGUdb1YSkOiT0USFUmtqkhKHIzwVRrASFYCGcBIK7EA9waMAEZ0fCFgJFpSh17oBUgqNkjiqzSAEcAIYAQwQilUxQYI/JIJ/AAjwIlWKgAYAYwARpwRSAkzJcz1SpiD/LXOGMp6BQR7skRL9AEj0fTCvtALkJQcSGrr6ekZCksedu/eLaNHjzZ+PTQ0JG1tbZU/qz+ovw8MDMiIESMql9i1a5ccdNBBnksODg4af29vb6+Zp/ivlWS7gq5Fu8yuD+rHIui1Zf0zMtgnMuWESa3Mj7l3SRVY99MN8sEFJ0nH6L08CsTxq0UYj/5nwN+bijAPFXsewu6DJwDsHrsPsgw1P/b39xt5hG7ewfwYLU9DL/Qi/gqPvxJfShM04KiAcFTRefuBXsnoRcVISYlERh6bihEqRvD3zmCkYsTUQscm1HHohV7uqYy4MJm40B8eMB5NRbAv7CsodC7jPAQY4as02sFa3hwnYCQjhKCkzQCMAEZ0gu68+VUSi2CHRj+SWJBYhE/2Or4QIBhtDKEXevlHHPNQNJvgqzQ+C8KAGjegoGkwKxMgYKSkRCIjjw0YAYzo+ELmoWLPQ4AkQBJ7QESrlOKrNNH0wr7Qy/ayxBONxxOJV4zwVRq+SqOTDDSDdANGMkIIStoMwAhgRMcXEsg0HshkGdADRgAjJK7RElc2X42mF/aFXoCR6nkmbvwFGGEpjWFNcQ0oywEpYKSkRCIjjw0YAYwU0a+S6JPok4jpxUzNeAFUxPEIGMG+SPSTS/SznKdl0X8lDkaeffZZmTTJ+xUQ3ojxRixoYKa9qQ9gJCOEoKTNAIwARgAjzuBP299nMcAiIA13/sSFxIVhcSFLaQAjgBHASK3UIc14InEwEvQgTIBMgICRktKBEj82YAQwAhgBjABsqLChwoZEn0SfRL9ViT6APhqgB4ywlMawmCIG8FSMlJhKZODRASOAkSL6VRJ9En0Sfb2YSVlKmm82SXiiJTzohV6MR9MGdGKTsvqvtr6+vqGwodLb2yudnZ01U4z+/n7p6OioHPPcc8/J+PHjPecMDg4af29vb490rSTbFXQt2uWo4u/HIui16b4npO+lN2XKCd6lXRnImWlCCRS476cb5K8/d5qM2tfxj+qx4/jVIoxH/zPo+Bz0iuaj0Qu9/OOMOCeaTaBX6/VSc4M/j3Dbtc7cQT+2vh+j5o/EOdHybfRKR6/EK0b4Kg1fpckKiaRipAT0IcOPSMUIFSM6vpClps4gRi9HC95smlro2IQ6Dr2Koxebr2L3tidkfmR+DArz0/T3gBGW0mgHH3lzUICRDFODEjQNMAIY0Unq8uZX/UNX5xlJXKMFt+iFXv5xViY/ARgBjABGqoNknbm2TH4irSWdiYMRvkpDxYjO4G1G4NcMMPLinRfIIrlWvjt7TAlSfR4xigKAEcCIji8kkImWBKMXejX7DWLQ/XTGdjPinCKCSr5KAxgBjABGasXbuaoYCXoQAhkCmVYEMqmCkU3/LpPmf83zWJeu2CEXHh8ldebYIisAGAGM6CRPzI/Mj62YH4uYUKf1BhEwEj5T47/wX/iv8PGhEwMAUKONobT1SrxiBDBCxUhWHEFqYMSAIiK3/+FfZGKlYuTP8u13ny1SgSO/Nf5+nTEgvmQcO1VEVIXJtD+fJTf+aaFcdPf/vxPnP6+SZz83TcQCLR+9bpNVfWKdf+Yy+e0N54oY5/2TeewLK+Wzs+6Q2WtvlnMOUcf9h0y87ji56FIFambLjca/q/vulJ9ffLx5H9e/G2249E5nqNpt8BwvIta9DxbrHvZ1VVvXnyrPfu5Q4/rbPmUCIeO695xltPdgEdn4nXEy51vmbZzn8nuIAJ0CoNNHF10r8vB+stS6trdSx30N6/l7qsGV0YaT/l/57KyF8kurGeHtahzZAEYAIzq+kMQiWlCEXuhFIkYiNmrUqJqTNH4CP4GfwE/E8ROJgxGW0gBGdJKBtImfun5aYEQl/A9Md2BAZSmNDxjceboJOdzAwAAcl4oFL8yE3oApYiXyNqRQ8OPrd4jIWQYMcMCICSMuutsGIBYUsM5z32ubAhPiBi8OzKlAFgN6/EZmKHDzwm9lo0yTqQZUccMQDTAyVsGahfLLIJDjBysVX22CmyCdFFjxwA9DDwkAI+KBMwZg+tHECpzxL3V6cdNvRY6fZoAb/7GNoxDvFQAjgBEdX0gATwBPAE8AHyeAD1JNx+c0I/7yty1Ku1hKw1Ia236YH5kfmz0/Jg5G+CoNYCTKBJhm6WvrwIiYVRx2hYVR4bFNPmtVmDhQwqyq+O6hm+S7438sk34kcqmIzLjBrET5HzlLNt9jwoAKGJn+G5m0fqLc+Kc7RC53VYxU3esTss1VzeEGHTMe8VaMeKsmgqpM3BUZlosyQIxTMTJj/Th54NBllfYaUMaqFrGdWnV1hg+4uHSyq2uc/Vu8xzrAw6zUMStz7B+naiZwDxjjPlbVSKUqJmksIgIYAYzo+EICPwK/Zgd+RU2o04wnGkn0aVe0RJ/NV6PphX2hFyCpelaLG38BRvgqjWFNcQ0oywFWWmDEXPZSaylNeMKvgEc4GJkot59+hzww/lqZ+KMrRD51ltz5IzcYUUtwFBC5VuTrVzQGRuxlOcbyGeta1vITc6+UCBUjp1tA5HKRRVZVhwIjBvCpuSltFDBiLdVxLQEyQYsCIy4I5TNIPxgxl/dYS5t81SVJoxHACGCkiH6VBDHYUwC4AFwArmQqfwAjejF51it/ADb0Yx6BTdvAwMBQmCvbuXOnjBlT+2sb/f390tHRUbnEtm3bZOLEiZ5LJh0wxGlX0DPSLkcVfz8WQa9H1z4ur+3qkyknTEo6563sCeK+sLP5avgSEXMpzXHWniO+pTRqCcintsm0H/1OPqqW0LhAg3nendZeHWr5iBuMnC2brb1Joi+l8YERexmKAX9+51ry44IPviVDlWU94ix3CX1Oz+a0EZbShAIPcynNRe+qXjJUXXXiqtCZPcbcA+VP5h4uxtKahH/u++mD8rf//GHZe1/HP6pb4L9MoXWgAXpFSzbRC738bow4p9hxTlxQmeV5SC2l8ecR7ucsYrxaxH6Mmj8WIe+gH4MD6TzNQ4mDEQw7GkhCr/T0ShWMWB0X/rneGpuv3iPy0bvvNDcAdW++akCJQ+V/3m2BDrVRqFWB4QUNLphhbL56tmw+c7b88m61oWojm6+62vzPy4wNYs2NVWvvMVKBEr59QGJvvlpXW9/+I8YeJvZyGvfz+4+z9hWxviZ06XXLZPOl5hInBVGS/gGMJFMxkuUAnsAPwGX7jTwFfkG+DlBpqkI/ApKCxgfzEC803HaBnyiun0h8KU0zEv00v1/cSMBAu6I5zrT1Sm0pTQMZtP/LLQ1cyjrVVXXCp4IblzPBK7CUJhkwkrafiPuGh3Zly9/Tj815U4fdY/dpJojYF/aFfQX7ch14nTSwKeN4TByM8FUaNl/VGbxq2Kc94AAjCWb5XCqyAoARwIiOLySQcYYWejlapD0/ApIASVndA4Kv0uhX4uEnAEmApGRBUuJghK/SAEZ0gtuygpHI2TUn5FYBwAhgRMcXAkYAI0FOjoSHhKesCQ+brwJGbNtnfmR+bPb8CBjhqzSGzRUxgM9ixUhus3waHlkBwAhgpIh+lUoDKg2yWmlAu/RiuWa8mGrETwBGitGPjEf6MY+AK3EwwlIaKkZ0koFmTMyAkci5PCckqABgBDCi4wt5I8YbsWa/EQu6n46tNmPebiShJhErRiLGUppi9CPjkX4EjIQkFQR+BH6tCPwAIwlm+VwqsgKAEcCITrLJ/Mj82Ir5EQBB5Q+JK4lrHhNXwG54OEo80Xg8kXjFSFB30VGNdxSOILojAIxEzuU5IUEFACOAEcCIM6DYM8PUQscmqMyIFjOhF3r5p27yjmg2gV7oBaA3FUgcjLCUhqU0WQn8ACMJZvlcKrICgBHAiI4vJCAlICUgDXevOmMIMBJtDGVdL5bSAFBti2Z+jDa20atxvdr6+vqGwqak3t5e6ezsrJkQ9Pf3S0dHR+WYhx56SE4++WTPObod5b9Wku0KuhbtclTR0T5vem267wnpe+lNmXLCpMhJLSegQKMK3PfTDfLXnztNRu3r+Ed1zTh+Ff8VbR5CL/TSmdMYj9FiAPRCL79vTSMu3Lp1a1Ue4b6vzthOo11R8yHmIeYhHVvFr2bLryZeMcLneqkYycobHipGGk3tOb8RBagYoWJExxfqBvA618r6m2D2NOBNMG+Cq2cVnbFdJj/BV2nwE/gJ/ESt+DvNpbmJgxGW0gBGdCb5ZgTwgJFG0nrObVQBwAhgRMcXlinhAYyQ8JDwkPDUS3hYSoOfwE/gJ+r5ibTiicTBSCOlYzpBZDMSav8z0C5TkbwF8ICRRlN7zm9EAcAIYERn7sibX2V+DPYK9KOjC3bvaJHmm80gS9TRnjg6mq2iF3r5xxr+PppN5EkvwIiIDB9OAK8zmebJsNWQBYw0ktZzbqMKAEbwq0X0q4ARwEhab+pI9MNnnbzFX/gJ/AR+gsofexTkyX8lDkZYSsNSGp1koBkEHjDSaGrP+Y0oABgBjOj4wjwFDCSuJK5UQJg2oDO2mxHnFBFAsJQG+8pjQs38WIz5MXEwwuargJGsBAyAkUbSes5tVAHACGBExxcCRopbkkugXIxAmX5sbj+y+SpgBDBSPeaIJxxN0gT0gBGW0mi//chbAA8YaTS15/xGFACMAEYIZJoTyJC4NjdxpUSexDXNxBUwgn2laV/4L+yrln0lDkZYSkPFiE4y0IwSU8BII2k95zaqAGAEMKLjC/MGnItYuk+gTKBMIpadN9QspWE8Mh6zMx7LNj8mDkaCkgkCP0qFg+wizVIodT/ASKOpPec3ogBgBDACGKFiBJAU7EWJC4kLWxEXMh4Zj2VL9KmojFZR2dbT0zMUdsru3btl9OjRxq+Hhoakra2t8mf1B/X3gYEBGTFiRM38YXBw0Ph9e3t7zeN0rqUuQLtMGdHL1CHMvrasf0YG+0SmnDCpkfyWc1EglgLrfrpBPrjgJOkYvZfnfPwX/sttEMyPZghCPOF1M/gJ/AR+gryjXvCBn8BP4CeS9ROJV4ywlIalNDpvSdVApmKk3pTH7/OsABUjVIzo+ELenDujHL0cLdKeH/2+VUf7ZszbtCt41iuTn2ApDUtp7FFQJrunkiUbdp84GOGrNICRrARYLKXJM1bIf9sBI4ARHV9I4AcYCfJ2gBFTFZ0xBLCJNoayrhebr2L3gJHqWUHHFxJPRPOFQXoBRvgqjXbwkbcBBxjJP1zI8xMARgAjBDJUQFABQQUEb4KjJfqAkWh6YV/oBUhKDiQlDkZYSkPFiE4y0Iw3FoCRPGOF/LcdMAIY0fGFeQPOJPok+iRiJGJpJmIspcG+0rQv/Bf2Vcu+EgcjQSEDgV/jpT1BuuoE3c0AEFkNlAEj+YcLeX4CwAhgRMdHMz8yPwb5OZbSmKrojKEyxzlZjb9oFwAVAIH/yiPgAoywlEY7+MhbAA8YyTNWyH/bASOAEZ2kLm9+lYSHhIeEh4QnjwkPLxjD4yrmIQA9gN5UIHEwwlIaltLoJAPNeMOjwMgTD3dXxvqQDEmbmJ+crvWzZ2hIhlmfpg47Tvda6lOce/bsqflJa91rJdmuehqo39MuHZWcY/x6vf32oPzdv3xE9t5vlOdCvAk25ciKnyDRJ9En0Wc8kuhX+wEdH51GQs1SGsYj4zE747Fs82PiYISv0gBGdCbTZoCRV3a95vEs/f1vSkfHyLrZ7osv7pKDDz6o5nE611KJ8ZYtW+SrX71GVqxYEXo9nWupk5Nsl7re8OHtDT9jK9t19dVXy3nzzpMjjzoy8DmyoNeIvYYDRkKsLCt+AjACGClb4BfU44xHU5U0En3sK1qiz+ar0fTCvtALkJQcSGrr6+sbCsuOent7pbOzs07y1C8dHR2VYx566CE5+eSTPeeot+bqp729XiLmvVaS7Qq6Fu1yVOnvr689ekXX63e/+51cdtllsmbNmhpgpL726uQ447Godr9+/Xo577zzZPbs2fKjH/0oUFv0MmXRGdvYV7SxjV7o5Xc6zI/RbAK90Cto4lbz9tatW6vyCPexOnMa9oV9hdlX1Ly2qHG0O3cn33b4ROIVIyyloWKEN0+mi1FvnjZt2iRf+MIX5Fe/+lUoGEEvRy/1p+HD6+9NccYZZ8hvfvMbGT16tPH/4447rkpflqyYkmBf0e1r1Cjv8qegwYt9YV9uu6DSwFFDx+egF3qF+VWW0jBv27aBn8BPNDv+ShyMBD0Aho1hN9uwg+6nE6yp85JMeAAj+smTrp+488475ROf+IS8+uqrcuCBB8qZZ54ZuFQpyX7UBTYk1JSiu32Pjs/RtXudayXtv7D75P0X/Qio9McnOjaBnyCOLmsczTzEPOS3/TTje8CI5htqEh4SnjgJD2AkeYc+Y8YMUUtp7B9VNfLAAw/Iscce6/GdaTrOrIA3Aobk7UsnSQFAREtS0Au9/D6TRD+aTaAXegFGghTQjwGYh6KNobLqlTgYYSkNS2lILJw3YoAR/UlLJ/C79957Zc6cOfLaa68ZexuptcZhVSOAEX3tyzoBArjCA02d8ajOxt87/h5Qqe9zsK9oSUqZ9GIpDX7VHh1lsns20c2G3ScORvgqDWCEQBkw4k+3dGxCZwJUVSF/+tOfZOLEiaI2VzvyyCNFbfjc19cnGzZskBNOOKFya8CIfpICGImWpKAXelEB0djbWx1/D3hzNC6TXnyVJhsJIi8OeHFQxjgaMMJSGmPkJ5W46l6rLIkFFSP6yblO4PehD31IPvWpT8n5558vM2fOlBtvvFHa2trks5/9rPzwhz+Uo446CjDim8t1xnZZxiNv9JMdj/j7ciauvNnUi5nwq/EAKmAE+6JipBrK6MRyOnE083bteTtxMMJSGipGdAZvWQIGwEh6iZgNRtxVIu6ppIykmzc8vOHB7vV9TlnmIYCgvk2QWESDGWnoxVIawAhgBDASHs0l+5EM//yYOBgJepA0HCdvLHCceXCcgJH0AlLAyNuGuDqfN2bzaDaPds/NOvCaebv1CSJxDnFOHuIc5qH04pxaySFgN5qPRi/08o+noDinbWBgYChs4O3cuVPGjBlTc1yqzQ/VJoi1fpIOsGiXvhNWR6JX6/RSYOSSSy6RdevWhQ4RnSSFfqx26GpZzTe/+U05/vjjA7XF7ltn90kGyvQj/ege4MQTjhrEX44W+An8BH4iOMzET+An/JZB3mEq0hQwsm3bNmNjRBwUDqomLSsJsAGMmFaQxsQMGEm2YoTEgsSCeZt5m3kbv2rbQBrzto59qaU0/jzCfV6r2sWLYv0KLuIJ4om8xhOJL6XhqzTsMaJLIsuwFp6lNPqTQ9Q3wSylSTaAL8N4TLKSBb30x7Y6Er3QK81AGfsqjn2x+ao+gMDui2P3LJ3Mht0DRlijb3gVHZgRNXGt92agDA4dMKI/aUW1L8AIYMT2Mfgvx9uWwa8CuNLzq8zb+NVW+1XAiF5MDnB2vJVODIBe6OWf3wKX0gwNDYXuMRInwOKrNFSM4KDMoacGHGAkvQAeMEIA3+oAnjc8BPC2DUYFuwAI/Bf+q3oUqLyDr9LgV/Gr1WNDJ7diHooGf5oCRoImezqq8Y4K0lVnkEBIo2mftF6AEcCIf+zGAc74VYAz/t4BzlSMpOdXATYAG4BNMLABhANsADbFBzaJL6UhgCeAJ4CnYsTvB3RsIipApWKEAJ4AngA+LJHX8TlJg3CADcAGEB48IhmPgN1mxIWAXeLCRuPCxMEIS2kAI0yAgJFmTICAESbARifAoCAK/0UA3wz/RQCP/8J/BYNdltJQmUFlRvErM7IafyUORvgqDWCExAIw0ozEAjBCYkFiQcUIFSOjajKWqJV4ABv8aqv9KpuvAkYAI4CRWnNRmkvSASN8lcawPR2YQYDlDFNdvdhjxNRMVy917PDhw2vG5va1ACME8K0O4Flzrje2VT+lGchk9c0T7Qp35cQT0eOJKPNjngEXYAS/ChgBjLQMjPT19YV+laa3t1c6Oztr+tf+/n7p6OioHPPcc8/J+PHjPefoToD+a4XdOE67gq5FuxxVdLRHr+h6/e53v5PLL79c1qxZEzqOdLRXJ2P3poS2XmeccYZcf/31cvzxxwdqi15eveoFyuiFXm4bwd9H9/c6iSv+3tQV+8K+guYkNQ+pMeLPI9zH6owh7Av7CrOvqHkt+WM0DpB3vRKvGGlEEJ23yur6vHkyVUavaAFWK/SiYkTfVnUDGSpGsm/3OgliK8Yj7UpvPNYDb8zb+toT5zjWhJ/A3/t9i45NRI0n8F9UoNo2gH05o6GM8zZgJELpPo4TxxnVcQJG9JOBqIEMS2kYj1HHI2AkvfHI/Mh4ZDxWj4IyJhZBvkAn2QQIAgT9thM1LmQeYh5qdB5KHIzwVRo2X2UCdN7wAEbSS8QAI0yAjU6ABPDhYSQBabQkBb3QK2g0AUb0YwAbjPBVGirC7bGEX8WvNtuvJg5G+CoNYAQwAhjxOzIdm4g6AQJGACOAEd5Qh6EdHZ/DG+poQTd6oVcz3uiz+SpgBDBSPbPpzGlR42gqbKrjaMAIS2mMccGAc9xDkm94qBjRf1sU1aEDRgAjgBHACGCEz/UCbIoFbAAjejE5dl8su+crd9mw+8TBCEtpqBjRgSxlceiAEcCIP3FLErypa+t+3pg3A4AkQBIgCZAESMp6/MVSmmwkiEG+gvjeVCXqizzir/zEX4mDkaDOx4CiUU30Ko5egBHACGAkOCQgwCLA8luGjk0wPxZnfgTspjc/kojlJxEDQIRbK/4efx9kHWm+YASM8MbVsLlGA9If/vCHFdt96623ZK+99qo3L8srr7wi+++/f83jdK41ODhoXKO9vb3ha6kLJNmubdu2SVdXl2zevDm0bTraZ/0NTytKAI899liZN2+eHHrooYHaJtmPWbWvuO06//zzqzRLc6Ih8CPww770k2D8fbRkAL3Qy+9hSaij2QR6oVezAURW48LEwQhLacq3lObaa6+VVatWybRp0ww7V6CiHqRQx/X19cnee+9dE2boXGtoaMi4RltbW8PXSrpdr7/+unz4wx+WBQsWAEZGJVvCvHz5clm3bl2oDZXBvuLY/S233CJ//OMfZdy4cR6bJHElcXUbBIEygTKBcnhIwQsNU5s0/ARLafReVgIEo/lo9EIvHYDa1tPTY2aVAT+7d++W0aNHG79RyaedeLoT0YGBARkxYkTl7C1btshRRx3luZruG33/tZJsV9C1aJcDFHS0D9PrxhtvNOS96KKLjP/rXEsdF8e+6Mdo4xG90Ms/HmfMmCE/+9nPZMyYMR7zYDyacuC/TB2YH5OZH/0+GPvCvuyYWv1fxdU6NlGm8bh9+3Yjj9DNO4hziHN0xhB5hzNS0Ct8Hkq8YoTP9ZazYkSZ2BVXXGFYGm9SzAGXxpuUVixZCQOU9r9TaWAqkRe7P/LII+W+++6jYiTEsPPSj2HjkvGYr/FIPw6vOcUwHssXT/BVmvzEE/gv/JeOj85TPpQ4GGEpDWBEZ5AoZ0oATwDvnlTz5DiDgoG82D1ghEBGx1YZj87XO1lRAAAgAElEQVQoRy9HC+Zt5u20522W0gBGbBtjHmIeCoq305yHEgcjQQ+AYRfbsNUeI1SMVFs+dl9su/f3uE7ylAUgCBgBjOjYKv4L/9XsgDTPwJk35/hV/CoANa9xIf7L8V+AEb5KY4yHRhw6YCTYpZBYkFhkMbEAjBDAN+LvCfzw9yzp1IuZsgDCSXjw9/h7gA3ztv68nTgYYSkNS2l0nDABQzRogF7o5XfrccEbYIRAWcdHx7UvEjHsC/siEWskEWMpDeDNth/moWixL3o1rlfiYITNVwEjOkERiX60wYte6AUYCUu59YJIAoZoYwi90CuLFW+At+KDNzZf1ZvTiAuj+Wj0Qi+dOBowwlIaw050YEZYoMxSGv0SraAjdbTHoePQdRy6jn1RMVL8xIKlDnpzGn4Vv5qUXwXYJOdXASP4LypGqj2KTq7AC41oc1qQXomDEZbSUDGiM3gJSKMNXvRCr6QCeMBIcgE8AIIAngCeAD68lo2v79naRIkLWUqDX8Wv4ldb5Vfb+vr6hsJu3tvbK52dnbXaJv39/dLR0VHzmMHBQeP37e3tDV9LXYB2mTLqaN8Mva677jqjPZdeemmm2uU3tqzoRbuC3QB+wtFFx1bj6nXcccfJ6tWrxZ/U41ez5VfxE/gJ4q/sxDmMR8Yj45HxaI+CuPEX+Xb2OUDiFSNBnU5pj6OKDjXPm14spQl2dXnrR/9T6NiqOifN74kHKUu7TFXi2hcVI1SM6IyhuPYVFvjhJ0xldLTHr0aLmdALvfx+B/8VzSbQC72C5u4yztuJgxGW0rCUhsCvscSVxILEVWcMxQ1kACPYV5r2hf/CvrAvZxSUMbFo9IUGS2kAqLYNxY1zmIeYh+LOQ4mDEb5KAxjRMUbe8ESj0+iFXkm9EQOMEDDo+GgC0mg+B73QizeuYelotESfzVej6cVeV+gFSKr2PXHjHMAIX6XRLu/lqzQEfgR+yQR+rQxkACOAkbgBQ6Nvgltp97xBxO6x+3xUsgBGSPRJ9JNL9Jm3w+N2vkrj04Y3PMkk+uwxEjzosK9k7Muvrk5wS4VNuPaAERJEnTGE/8J/AcLzD8LzCARZSgMYAYwARsK9b7p7GyZeMRL0IARYxQ6wACOAEd4E5yeQAYwARgAj+Xhzjl/Nj1/NI4DAvrAvAAQAolUAIquVLIARltIYttlIoAwYAYwQYOmNoSxUsgBGACON+HsquPD3+Pv8+HuADf4efw8IZ97Wn7cTByN8lYbNV3WccBYSRAIGAgYdWy1axRtgBLsvo93j77F77D4fCSJLaQBvVLJQydKqSpa2gYGBobCb79y5U8aMGVOrbdLf3y8dHR2VY37zm9/Iqaee6jkn6cQiTruascSnrO36+te/bsh7+eWXa1efqAPLqldccotepnI6wS325ViZX69jjjlG1q5dK/63vtgX9uX2Tczbjhr+OId4IlpciF7oFWXefvLJJ6vyCLcNMR4dNZi3mbeZt4MxRVw/ARhJcClNWR0UYCR4UJJYkFgEWUar/QRgJJk3563uxyRfaJC4krhGSVyjvjDDvrCvKPYFGOEFkO0ziKOJo5sdR7OUJkEw0tPTU/UWNk51QNKOII123X333bJjxw45//zzxb3HyM0332xocNZZZ4XF7ZV/T6NdtW6qOzHTrmgEHr3ypRdLaZIBI9h9vuw+bG6gH+nHNN+4Yl/R7YulNPpgBPuKbl/skYR91QJviYORZrwZwBG03hHMnj1b1qxZI8cff7wcffTRRoO6u7vlkUceEfW7rq4uwMjbbxsaDB9OIqYDpfIABIsA3gAjjEfGozOSiSdaH08Uwa8C3vCr+FX8apyX4eoc5qHszEOAERJXwxqjOvTnn39epkyZYpynEn/1n1rPNXLkSNmyZYscdthhgBHASMUGotoXgfIbMmrUqJpjKC5IAowQwDMeCeAJ4IPda1y/ChjBr+JX8av41fz71cTBCF+lKc9XaRYuXCg33XSTZxRceeWVov6rl9RBSB3ZdCZT9EIv/3QTN4AHjBDA6/icuPZFgoh9YV8kiI0kiCyl0XtZSVxIXJhUXMi87czbiYOR+++/X0477TSPxgRY0QZvXvRSe4wcccQRRtWI+lHVIs8884zsv//+gBERyUs/hjlEneCWiTna2M6CXoAREledsY3/ija20Qu9guZSSuRNVXR8jj0/PvHEE1V5hFtbnWsxHhmPjMew6D7aeCzbniyAEZbSaE9aQRPNhRdeKMuWLTOuoSpFli5dGmkCLNuAC3JTOpN8FhJqiHIxEmrASDH6kfFIP+rMHSSIJIh5SxABIySuts3iv/BfzfZfiYMRltKUZymNMlZVNXL44YfLnj17RPW9Ah06wRqJfjRnh17o5Z8c4gYMgBESah0fHde+ADbYF/bljAIqRqJXjLCUBjACGKmeSfGrzfGriYORoKCIACtaUpc3vebMmSOjR4+WW265Rbv6hEQ/mk2gF3oBRsJSbr0gMm9+1f+0OkERfgI/kZSfAHABuHR8Dn41ms9BL/RqdgVE0P10xnZZ44m2vr6+obAJsLe3Vzo7O8OjURHjSyQdHR01j9F1BDrXUjdqdbs2PHuPPPnCJnnpjRc9zz00NCRtbW01tZChIZG6x1iXqHMprWuJCO2y9NTRPgG9Dhh1sLzzkONl2vgPGjeu97nevNh9Hv3E4F798si2++XPLz0pb75t7oXjG7SlG49vDwxI+/DhVb6qjH5i+LAR8o79D5Pjxk+XwzuPMUyD8WiOkKLN23n0X8RfjEfbbhmPzgjW8dHohV5BPr/V+SPzUG3grDO20+YAiVeMFHkpzStv9Mr/PHyT7DeqUyZ2Hi0H7DOmNgTht6VU4KXXd8q23sfllb5e+bupn5XOfWvbCeQ2WiKmq9e63/9CNj6/To4c9155xwFHSMeIvUtpjzx0uAJvD74lPa88I1tf2CRTDjlWzjh6LksBLbl0Ewvd8ciSAlNY9ErH32NfxbEvltLgJ6ICQfwqftUf6enYRFCckzgYKfJXaf7rN1+TQ/Y/TCYffCy5BgrUVeDpFzfLCy8/Ixe8/0s1j9UZvOoCBH76gd8zvU/I7Rv/S95/5N/KPiP3q9tXHIACG566Q44ZN1WOH3cqX9WKUDGC/yIgTSogDfJC2Ff57IvNVwEjgJFqb6jjC3mh4egWVy/AiMZSByXu0y/9Xn777K/kvYd/lAwCBbQVeHjrL2XaYTPl3e94b+g5OoMXMBLN2d2y4f/I2L86XMYfMEW7rziw3Ars7n9ZfvXESln4gaWAEcCIZzDo+GgC0mg+Gr3QK2jGUS+AACOAEcAIYKRWRJrmi+LEwUhRl9LctWWF7NvRKeMPfGe5sweePpIC2//ypOzu75VzT7wAMDJqVE3tkgqU33q7X268919l9gnhmkfqRA4ujQLrn1wlpx1xtkwZ9+66z5zmxMyb83D5k/IT9h3oR1MJHfgDoI8GM9Arnl4spWE8AkYAI4UBI0EPUoRA5rbHbpLDDzlBDtyn9ud460bTHFAqBf7yeo88/cJj8r+mfxEw0iQw8lLfi7LiwW/Jh475WKlsjYdtXIFHn10n7zlkmhw/6ZS6FyOhJqF2G0kR4pxRdXw0iX68RH/s2Npxow6Uwr6iaY9e6BU0iTNvM2/Xm7cTrxgBjNSNpzmgRAoARvSdcFKBDGCkRAMs4Ufd+MxaOXbsewEjLKXxWBaJqyMHiYX+nAZIipacoxd6+af0pOJC+7r4L/xX08FIUZfSUDGScAZSkssBRvSdcFITIGCkJIMrhccEjDiiJjUeCUi9hqoDWUgQSRDLnCCylIalNLb9Mw9F84Xo1bheiVeMFPWrNICRFLKQElwSMAIYKYGZF+YRASOAkSBj1oEZBKSNB6RxtQckRdM+63qx+SpgBDBS7Q2ZhxxN0qz8AYxofpUGMFKY3KepDwIYAYw01eC4WUMKAEYAI3GTc8BItOQcvdAraKzxVRr9mCnrgIu9dQBceQRcbT09PUNhkeTu3btl9OjRxq+Hhoakra2t8mf1B/X3gYEBGTFiROUSu3btkoMOOshzycHBQePv7e3tNYNW/7WSbFfQtaK06+6nl8uRE6ax+WpDaUf5TlZg5Intv5W/PvL80IfPst27x3aWxmOtdr365l/k7qdWyKx3f7x8BscTN6TAI933yOTRx8g7Dz6u7nXizI+NzkN5HI/2M6OXqQT+3tQhSvyF3ZdLr/7+fiOP0M078KvR8jT0Qi/mofB5KPGKkaABV4Q3A1SM1M0TOCBAASpGTFGaWQLIHiMMxbgKUDHiKFeEeZuvrIjQj45NN3Mesu+aZsl3kJ/TeUZ1Hu3Sj03QK9oYQi/08vumPM1DgBGW0sTNIThPQwHAiH7wkZTjBIxoGCaHBCoAGAGMxE02k/JfJNTeHiDRN/XAvqIlm+iFXkG+HCCoH5OXFXAlDkb4Kk2+M47HbniPLPiG/Qynyzce/aacNS7fz9TK1gNG9J1wUoFM08DIjjvk8yeukTPcY8T4t+fk/J7PyITbPy+n/dM91eZ39tfl9tlrZE7I7+7//vvkwX/8oFy2ynvqRXf8Xj57UpA175I7fMd7jn3ke/Lus26sOlEdM/fP4W28//tniXdRpMiu2z8vS2WRfHOO/zdpjbJN8t2xP5AJTfJDgBHACGCk9lgmsdCf08qaWMQdQ7ZefJVGr8oW+4oGf9ALvfy+KSjvSByM8FWatBKE9K9rQJHHvy6VhMhIqP4IHGlAesCIfhBZNDByQsVuTHCx/XNBYCPod+a/rZl9nwMgjLEosrznM+JcV93AgiJHL5c/XHy8eUc/sAk9123YtdpoH6eOWSqypImwNAg+NTAe650KGAGMxE3qkvJf9v0BEPpzBwlPsRIevkoDGLEtGr8abWyjV+N6AUZYShOcTFm2ZcASUUmXyHfHLhDPe+ezvy43HX25bDnNTvjU290H5X1W8qbeLlfemF8Wfo2gN9P1Epi8/B4woh/cJuXQs1IxkigYkZDKCQU9vjPegZmucfugPS4TAyOb5Lv/uF3mfn+CdI39gchlIjd+4xgT1hgA43JZY9z/IgvgWLBl9tfl8X8yf+euZHH7hzP+w4ZA5nOa1z5MFp79n7JMVc6c7QK2KQ5+wAhgBDBSe4ABbPTnNIBNtCTF1gswAhgBjFT7YZ1lhUnF0WUG9ImDEZbSpBi1p3npsOTJn3ipBGixyCKrzF6Bk0oCZiRvFhjxnOd7G+27RpqP1eprA0b0g8ikHHpzwYgNA9yWZoMB+9/Sqxgx4EL3p51qkSCDD1xK418mp1Exoq5z//sqkPRxH8ywl7s4bRpvLvERC2q4fYzH3yi/sUDEWCpk/rlybSpGKj2qExSRiMVLxPisJIkYiVh2EjGW0jAeGY/ZGY9lmx8TByNBcXlSCU8rCVbhv0oTE4x4EzMHjATur2BUjRxvlvq74Eqr4UWa9weMFB2MhO8x0mjFiM4eI34w4tkjyB5vCVWMOBDUDTLspTt+QKTg0LnynGcJkVP18r4NXqCjrv3Dyapq5DkXJAlYFpTmYBURKkaoGKFihIoRpcDw4cNrCgGoNOUpQnzP16voR/dg1xnb2H20lxB50gswojkBFh6MhLyZdZbSuPYv8EANM0lyltiYb8sNMBL2Jhsw4gm4dJwwb4L1nXBzK0bSAyOePUbCQvSQpTQeYJIIGHEvkwsCI+aGs0H7nzh7qwBGivrigMSCxILEIthJs/RI/+UIcY5+nNPKF8X4e/x9kf19W19f31BYzN3b2yudnZ01qXl/f790dHRUjnnuuedk/PjxnnMGBweNv7e3t0e6VpLtCrpWlHb9/I//KVPGTZUD9xmb8jvL1l1ea/PVmlDDt5SmsnGrbzPJkoGRp3ZslI9NvTC0Y/1jKEt27x7beWnXy2/skpWbvi8fOuZj6Q6mOl+labRiRAuMBG2+6v+3JMCIZ8z6wIixhM5Z/mJAmTvPkMrXdeyNYSMspTGX1bSiYuReOarzRHn3+Gl1bSfO/NjoPJTH8Wg/M3qZSuDvTR2ixF/Yfbn0UmPEn0e4fafOGMK+HMXQy9GCeYh5yO1LgvxE4hUjfJWmbjyd6QM8G6ZKwOd6dcGI+l5G1earYVUnmZakocaxlMaUT6cqJqlSu1JVjFjW6f3MtojYy2jU70M+1+s5xoIpwV/O8X+m1w9G/MtpvJuvrpHTZc0q87PFepuv2vuNqDOsijQ2X9UaQ0ox3lDr+xz0cqY3HR+NXujlD4iSmrft6yr/xearejET45Hx2IzxyB4jLpXjBFiAkYbyaE4umAKAEf0kJakAq2lgpGC2mvzjBHx2OPmbJHpF9hhx5ExqPLoTnrIFWEHGCYAwVcG+oiV1ZdILMAIYsUdHmeye+TEbdp94xQhfpUk0TudiOVcAMAIYybkJN9B8wIhOEkzgR4IYNMjivJgKug72hX3lzb74Kk02EkTAbnj4g18trl9NHIwUdWIu/OarDaQ/nBquAGAEMML4yI8CVIxQMRI3GSBQLm6gHNcm1HkALv0YAL2ijSH0Qi+/b2IeimYTQXoBRvgqTX6ylhy2FDCiHxQl5dBZSpPDgZKRJgNGACNxk+Ck/Jd9fxJq/bmDBDFaMoBe6EVCHR50UOnpaFPGeShxMMJSmoxE+DQjEwoARvSD26QSC8BIJkw/l40AjABGACO1h24ZA+W4NgGAiAcgWErDUhrbcpKKCwHOXi+mA3/K6r8SByNsvprLfIBGp6QAYAQwkpJpcdkUFACMAEbiJsEE8NGSYPRCr6Cxxldp9GOmsiaucX00ekXzOWXVq627u3vosMMOM9R65plnRFV8qB/1byNHjhS1S67/3ydNmhR4vPp3BUbU/93Xsb9Hvn37ds+/B11H/VtYe+zjf//734v6FrXdzqDrqHtOmTIltJ3qF93d3fLnP/+55nXUtQ855BBhj5EUspASXNINRtzjyG3nTz31lDz33HM17TDuePSPa3XfCRMmGPdyj0edcRfmBxoZj+77usdjrfaMGTNGRo0aFeqXNv/pUVn77G1yxnELSmBhPGKSCigwMn6vI2TYq/vEGo9hdlvLnqPMj8oP1Js3GxmP7uvrzI/q+HrjMUr8oN5ivfDCC3XjhEMPPVQmT55cc35vpl9VOiTRj2796UczzqQfTR3KNB7VV2n8eUStvCMof2E8mnmc0g2/6syb+FX8ar04p21gYGAoLLDcuXOnEfTU+unv75eOjo7KIdu2bZOJEyd6Tkn6zUCcdgU9Q5R2rdz8XTli7Ily4D5jk4zDuVbBFVBgZGvPo7Lg5M+HPqluSVsr7F4BiHo/WWvXS3275NZHbpIPHfOxek3n9yjgUUCBkWMOnirHHfq+uspkze7tBtMuUwn8qqlDlDgnj/4eu/e6qiLYvVpK488j3E/pzzsaje+xe/wE9hUc8pQxnkgcjBTVQa364w9l3IFT5JD9Dq0bMHMACtgKvPDqn2XHX56S8076J8CIC6Cm6Sd2v/mK/GjD9XLGe/4eQ0SBSAo8/PRqmfqO98vR40+se14ZA4YgUYqQiEV9AZSm/yLRL16ij30BKm2rBlQ64xvA5WhBPJGdFxqJ7zHSjIChFZt/bXzuV7Lj1W1yzPjpdQNmDkABW4E/bH9A3rH/oXLqlDMbBiOtsHudNylZbNe31i6S9x7+EdlvVCfGiALaCty16b/kU++7XA7av3alpLpgFu2edjldrQts6MdoASl6oZfboSad6GNf2Bf2FRyy6MxpjMdoMUBTPtdb1K/S7Bk2IN9et0hmHjlX9t/7IO1AmwPLq8ArfbvkV1u65MJZS2WfkfsBRuosy0nSoW94+h7ZsmOTnDzlo+U1QJ48kgJbnn9Y2tuG5CNHftzYw6beDwE8ATwBPAE8fuJtQ4Lhw4fXlEInqbPBLl+l0a+wYR5iHmIeSnYeSrxipKhfpVGB8ubtD8o9W1bKcRM/IOP+ytz4jR8UCFJgx8vd8rs//0o+dOTfygmHzkgsYFCbIdf60Qk+kgQQdiCTxXatWP9t2TNsj1Hl1TFibwwVBUIV2PL8Q7LrtefkUzMukT0DQ4CRFPamIIAngCeATzaAD7qaTgyQ5Xmbr9LgJ/AT+Il64Wqa8QRgJCLpfvrFP8raLT+T/rffkH07DvD03Z49e2TYsGE1+3NoaEja2trq9bnW73WvlVS77F16/a0fHBw02tve3m78Pyvt8ovYrHa91v+SdAwfJae962yZ3Hl0om9Ssggg0nRQjQZ+W155WB7svkc69zlERgx3Nom2r6trEzoDUvdaaY/HVtl9RVPrD/W8XBb0Gtzztux67Xk5etxUOfM9H5O92kdqb9qZZbvHT/DG1R6PZQHhjMfiJNTqqzSnnXZa6LSrA3+we0c+9HK0wE8Ux0+kFeckDkaKupTGX1rd+/oL8kpfrwyJ81Gfl156SQ44wAtL/J79rTffkr1G7lUzzxoc3GOBhtqQReda6kJpt+t/fvI/Rns/9nHzKyBZaVcc7RvVq03aZP+9O41EnIk5GxOzGqPPv9RtwMw4NpG38VjvGdfctVY+8KFTpaNjpOfQtP1EvXaFOcU02zWifS85ZN8JMnKEs3RGJ4hUbSXAIsBy2yz+Phv+vlZwpTO26cfW9yNLaQC7gN1qT4b/ag7gShyMBE1KTDStn2jSImvqya699lrjAa+44grj/zqDl8Qimk2gF3r5fWscv3rXXXfJ3Llz5Stf+YpceumlnkuS6JPok+gHp9U6c1qc8VgriWc8Mh4Zj4zHWj6CuJC4MIm4kHnIu0cSYCTiUhoMqHqTLcBIsFUQKEebtNArfb1OOeUUefDBB6Wzs1O2b98uHa5PKJOIkYiRiJGIkYglv5lomi+m/P2lA/FIqKPNteiFXgCI8JlBx+fkKb5PHIyUZSlNkImUNbEAjABGCPyyXyl15513yvz58+WVV16RfffdVxYvXiyXXHJJxXjL6r9ILPBf+K/s+y+ATXmADUtpGI/2eM9TQh3ko3SgAeAtW+Ctra+vz9kkw9ervb29xpvFWj/9/f2et44PPfSQnHzyyZ5TdA3bf62w+8ZpV9C1aJejio72YXpdd911xoXs0nyda6nj6UdTf/QydWA8JjMe/b7Oti+1md3DDz9c+bXy7U8++WTFfzMeGY9u22E8pjse6yX6jEfGY1nH49atW6vyCLcWOjET/gv/FeRj8av41Xp+NfGKkSJ/rrdeIFPWN65UjARbhu7EDFGOBkbQK7pe69atq1SLjB49Wnbv3l1VNVJW/+UfvdhXdPvyb04e5BGxL1MV7Av7iuNzyhRP8FUa/IQ9Rspk91QuZsPuEwcjLKUZW5Of6ARFeXMEgBHACA49Gw49yBKVz1FVfE899ZSoBFb5F1Ut8vLLLxuf1n7hhRdk5MiRfGXFEk/HR6tDSfRJ9Ou9eQobj4Ak/QpBxmP5QBJLabIdT+C/8F/uuU3HR+cpr00cjAQFAnkShEAmnOuE9SNgBDACGMluILNp0yaZPXu2sdTtwgsvlGOOOUZUZZ+qIlF///nPfy4f+MAHSPQBIx5HxrztyFG0wI84J3qcE6fKA4AabQyhF3r5xxnzUDSbQK/G9QKM8FUa7fJewEjjA46AlIC0FZUGe+21l7S3txviv+td7zLAyLhx4zyd0Yp28eaJN09FfvOEv8ff41epLKOyLNgPAJwdXfAT2fETiYMRltKwlEbH2fFmIBpkQS/0SupNCmBkeHi2xh4QFW148xTN56AXegU5FhKe6AkPS2myW4FKfG/aM/6+uP4+cTDC5quAERwnjtMfIOrYBBNNcyYawAhghPHIm7o4PhpAH81Ho1c8vdh8FTBiWw5xYbQxhF6N6wUYYSmNYUWNBMrsMRL8AhoH1biDClJWx1YJSMO1B4wARnTGEP4L/0UFRHhxmc4YYh6KNoZsvQAjejE59hXPvtgTD/uqBd4SByMspaFihICBipE4byNJxKJN8nH1AowARnR8dFz7CkslWVJgKqOjPQlPNF+IXsXSi6U0+AkqRqpnUp25g3k7mi8M0itxMBIUFNFRjXdUlt+cUzFCxQgEPj+BDGAEMEKA5fhsgA3Axj2DE68WO16N89IG8BbNJtALvfzjLE9+ta2np2co7A3P7t27ZfTo0cavh4aGpK2trfJn9Qf194GBARkxYkTYJYx/HxwcNP5vfxUh7GCda6lzaZepYFb0uvHGG432XHTRRZlql9/OsqIX7Qr2APgJ0xWn7VdnzJghP/vZz2TMmDGejsCvZsuv4ifwE8Rf2YlzGI+MR8Yj49EeBcSrzYlXW8EnEq8YYSkNS2l03kYqY+dNnTnk0cvUIU9EOchZ56UfqRihYkTHVhmPzihHL0cL5m3mbff8l4afYCkNcaFtY2nYFxXO2Fct+0ocjPBVGsCIThAJGIkWdKMXevlhTNyAATACGNHx0XHtK+wNDwk1CXXaCTUJTzESHjZfLUY/Mh7pxzwCLsAIX6XRrloIC5TZYyQ4FSCxiAYz0Ks5egFGACOAESog/LOWjk0A6KP5aPSKpxdghIQ6jwl1niuJeaHhxIWJgxGW0lAxQoDF0pA4QTdgJFoQGVcvwAhgRMdHx7UvAizsC/sCvMWJAWyQxFIawAhgpHomxa82x68mDkaCgiICrOYkPK0KSKkYoWKEksn8BDKAERJXAqzmBFi8QQyLSthTyq0M45Hx2AhIIv7KT/zVqjwN+9LP0wAjLKUxrKWRiRkwoj/gCJQJlFu91wJgBDDSiL8nwMLfk4jpxUx2BQR6oRcVEFRAhEe/fIzC1kYnNknbryYORlhKw1KaLBg2AAIA0WoAkdU3A4ARwIiOj6bSs9iVngAuAFdWgQ1LaQBJgCRAUqtAUuJghK/SAEZ0gu60iR9gBDACGDFtwD8eASOAER0fDRgBjATNIvjVYL+aVRCex3ax+SpgBDACGGkZGOnr6xsKu3lvb690dnbWapv09/fLvHnz5LHHHuqaVtoAACAASURBVDOO27NnjwwbNqzmOfyyWAqoIFv9jBo1qlgPxtOgQAEVePnll2W//fbDTxewb3kkFECB7ClwwgknyKpVq0IbpuLojo6Omg0fHBw0ft/e3l43Jq93LXUB3fi+3rXSaNfWrVvl5JNPRq86NpH1ftTJH1thX7RLjNy9nvZlta9EKkbOOeccWbRokZx44onZm5FoUeoK/Nu//Ztxjy9+8Yup34sboAAKNKaA8tO//OUv5ZBDDmnsQpyNAiiAAihQU4FHH31Uli5dKqtXrw49jgouRxpVkcRSGipGbIugctEZG/gJr59IaylgomBk5syZTJElVMC/+WoJJeCRUSA3CoQtpcnNA9BQFEABFMiJAr/61a8AI5ob/KsuZamWadg6STB6RYMG6IVe/mkjCLwBRnIyuWa5mYCRLPcObUMBrwKAESwCBVAABZqjAGCERN9taVRAREvO0Qu9gjx1mgAVMNKcubHQdwGMFLp7ebiCKQAYKViH8jgogAKZVQAwEh2MsJSGihF7QANGACOAkcxObzQsTAHACLaBAvlRADCSn76ipSiAAvlWADASHYzwVRrACGCk2u/pLK8CJDUOkqgYyfecm4nWA0Yy0Q00AgW0FACMaMnEQSiAAijQsAKAEcCI24hIXBtPXIMGpQ40UOeluQSDdoW7yzzZPWCk4WmPCwBGsAEUyI8CgJH89BUtRQEUyLcCgJHoYISlNFSM2KM+Twk1YAQwYiigKJ39uV6+SpPvCTxu6wEjcZXjPBRovgKAkeZrzh1RAAXKqQBgJDoYSesznCSuxUhc6Uf6Mc3Kn7aBgYGhMIl37twpY8aMqTmb9ff3y5w5c+Sqq66SXIKR7Svkml/Pkis/0S3XnNctF9w6X8aWc/6O/dSAkdjScSIKNF0BwEjTJeeGKIACJVVAgZGrr75a7rrrrlAFVBzd0dFRU6Gk35zrxve0y+wW9IoGuNALvdwOLU/+q2VgZP3VbTJjsVu2c2X5ti6ZP6HZs2ePrDhvnCy4TWTp+iG58pQE7r99hcyduEBWVi61VB4YulKmJ3DpLF4CMJLFXqFNKBCsAGAEy0ABFECB5igAGImeIKqlNBMnTgQkjRpV10gBENHtS+eFP0CwvECwZXuMKDCy9gwbRCg4sVDkhlaAkbp+J+IB6llulsm3FheE+AUBjEQ0EQ5HgRYqABhpofjcGgVQoFQKsJQmWuKqSuT5Kg17jNhOIulKgzSXYAQ5NjaFNVXJUz9mEIysl2varpfJVvWIUVkiD8jQVZO98ERVZVwssuzWWbL2vHHSfbEFWSr/Pl/GbrhG2m6YLDs8y2NcEGa7+/fqvjNEAqpGen48V8Y9dYkMXSXGMRtX7JCuT4wVb9WLVRWi7v8DkbmbFxhVKCJOJYxznekiRlVJl8xVz+lphxjXdaCR2a5FhmmZ15r167kybr5Tj6J+4692Me41f6Xz73YVyxKlpapdqb6uUa3j08zTFk8ljFMFc+21/yTr/vU7ssb2CsY9VH+NkwXHOn82+miCWU0z1dC5dhuWH7tAFqiqonnLnT5U7ZtuqhH03KWKuHhYFIihAGAkhmicggIogAIxFACMAEbcZpOnBJFEP3zA04+ONjrwJ096ZRuMKGCgkuBKou2qKkkYjHRbS3uCltPYQGPHlOtloSwzoIgCC+s3TJfpxtIbczlOdeJvgYbpYiylmVwBLBY0uM2CJqFgxHVddZ9a0MI3fm0wcq4FcdS5c2/YKCuPVYDHvH8FJrmvG3oPL7ByQx4DjKwVWb3mP8w2rpllwRcb8uyQyTeY95u1xoY+NZ7Ngh9mX5jHdc2xYNSG9TL9FHNRkgc0xQhYOAUFyqgAYKSMvc4zowAKtEIBwEh0MMJXaagYscdqnhJqQFIxQFKGwcgykYsXisyZKgueMhNtVb1w/RQzQTYqLlwVI2Z1hvVjVxj4qgvMygNVYWIBFhtI3CCy8GKRuccukO7K8h7nclWQwXUrd9WIkcirigijXfYmrk6FilHpoSpPzlgrbWsmy/LNXebyIRsAua5rQgF3RYX9S6cCxVtZ4jVIExpMlaWbJxsbynZfPVe6p9hampUvTt2FOtcFaVwVGeo3lefy7Jti/MYAPvd96eOy/JED5PcBYEQdVaWRAZNqPJsPFFUBEHe/VipgWhHycE8UyJ8CgJH89RktRgEUyKcCgJHoYISv0gBGACPV/q5olRlZBUnZBSMrrCTegAhWBYJ/U9MK6NBbSmOClQdk7u3XO0DihsmilmwoIOJUMwRBhkvkAZnhBTMTF4gYFRnirRipCUbmWkDEAj82GHEt+XGAh7dKw29E9cGIavP10v3pS6R74lqZtV5khqGlAiPOciXPdcMqRowlMN1yScAmstf+Px+R5X+ZJr//yVfrVIyoyhG76qfGs/na4IARq9JGzKU1UqnAKeq2tvkMBGl1thUAjGS7f2gdCqBAcRQAjABG3NZMBYSjBom+owV7n2THT7QAjJhLUKSypEKJ4d581a4ksPaw8C3NqJhRjKU0gWCkslTHrEhx9vZwGaxnj5G1MkvBAQPSWKDAAjbmvhnhS0SMRH7+SjGXtyiY4qtcsapMnHZYX8wx9umYbkIHa1mOsUtISHsNRa02G8t/bhdzCU0FMrn3//Bdt+ZSGmd/FeP6t881AMVXzniPvHTSAvnJ167wghFjv5XJ0uVeuqMAi+vfzD1IAtowfaP1lSL3UhoXgLJ0rpxfnDiKJ0GBVBUAjKQqLxdHARRAgYoCgJHoCQ9LaagYsQcQIAmQFDSdpAmSWgBG7M/juj9hWw1G7A1O/XtWRAYj7mUhQUtpKgl4OGhwL+VQfzb3GTGTdGMJz7zlRtVJl3uZT2XZiW/z1flTrU/3hm0CW3/zVfuTxjpgZOjT3c5mp+Le/yOZzVel6rPLZg8tXe+uDvHCIm9FjHdj2coGsNM3yrnzVspKS197A117WZOx9EdVFd3u31yXiAwFUKCWAoAR7AMFUAAFmqMAYCQ6GOGrNIARwEi1f6LCxlWw0NMjaS25awEYac5kxF2ao4CCHF/e8VX50ESRK664wripghc3T+6SK429RGL8+CpjYlyBU1AABUIUAIxgGiiAAijQHAUAI4ARt6VRAeGoQaLfnEQ/yNPpaG/kcykCiKy2q62vr28obHro7e2Vzs7OmrNHf3+/zJs3TxYvXiwzZ85szkzDXTKjAGAkM11BQ1BASwHAiJZMHIQCKIACDSugwMiSJUtk1apVoddScXRHR0fNe+km1DrXUjfSje9b0S71DOPHj0evOjaR9X7UyR9bYV+0S6QIfiKtfqRipOFpjwtce+21hgh2xQiKoAAKZFcBwEh2+4aWoQAKFEsBKkbM/uQNtamDLuBCL/Tye0Idm8C+HNXi6gUYKdYc3JKnAYy0RHZuigKxFACMxJKNk1AABVAgsgKAEcCI22hIXBtPXIMGoU4SrM4r49IQ9Ap320HjETASeZrjBL8CgBFsAgXyowBgJD99RUtRAAXyrQBgJDoY4as0VNjYox6QBEgKmgHSBFyAkXzPuZloPWAkE91AI1BASwHAiJZMHIQCKIACDSsAGIkORvgqDWAEMFLtenSqYgBJjYMkwEjD0x4XAIxgAyiQHwUAI/npK1qKAiiQbwUAI4ARtwWTuDaeuAZ5BB1ooM5Ls9KAdoX76jzZPWAk33NuJloPGMlEN9AIFNBSADCiJRMHoQAKoEDDCgBGooMRltJQMWIPvDwl1IARwIihgKJ055xzjixatIjP9TY8hebzAoCRfPYbrS6nAoCRcvY7T40CKNB8BQAj0cHI2LFja3aUTnUACbUjIXo5WlAxwnh0Oxc2X23+nFiKOwJGStHNPGRBFACMFKQjeQwUQIHMKwAYIRGrl4hRaVCMSgP6sRj9yFKazE+r2W8gYCT7fUQLUcBWADCCLaAACqBAcxQAjEQHIyylYSmNPTqp/HH8FJU/jhZpVv609fT0DIVND7t375bRo0cbvx4aGpK2trbKn9Uf1N8HBgbkk5/8pHzlK19hKU1z5tnM3QUwkrkuoUEoEKoAYATjQAEUQIHmKKDAyJe//GX5yU9+UjOOHjFiRM0GDQ4OGr9vb2+veZyKyetdS11AN76vd6002rV9+3Y56qij0KuOTWS9H3Xyx1bYF+0SI3evp31Z7YuKkebMjYW7y9133y07duyQ888/X9xg5Oabb5ZJkybJ6aefXrhn5oFQoAgKAEaK0Is8AwqgQB4UoGLE7CWdt93qOPUmmM/1RtOLPVnQy/aFVNg4s4KOz2GPkTzMojlp4+zZs2XNmjVy/PHHy9FHH220uru7Wx555BE5++yz5dZbb83Jk9BMFCiXAoCRcvU3T4sCKNA6BQAj0cEIS2lI9En0q31W3EQ/yPvpXMsGlWUDb1SMtG6+zPWdn3/+eZkyZYrxFmD48OHGf/39/TJy5Eh55plnpN5AyvXD03gUyLECgJEcdx5NRwEUyJUCgJHoYKRe/KiT1PHmvPE35yTU4a4G+yqufQFGcjXFZquxCxculJtuusnTqCuvvFKWLl2arYbSGhRAgYoCgBGMAQVQAAWaowBgBDDitjQS6uIm1ICkYoAkwEhz5sZC3kXtMXLEEUcYVSPqh2qRQnYzD1UwBQAjBetQHgcFUCCzCgBGooMRltKwlMYe0IAkQFKQc0/1qzRD6nMzIT+6Nz7nnHNk0aJFfJUms1Nzeg278MILZdmyZcYNqBZJT2eujAJJKQAYSUpJroMCKIACtRUAjEQHI2y+ChgBjFT7FZaQOZro8olRo0bVdNBsvsoMnrgCqmrk8MMPlz179sizzz7L3iKJK8wFUSBZBQAjyerJ1VAABVAgTAHACGDEbRtUQDhqkOg3J9EP8k062qvz0gQQWW0XS2mYzxtWYM6cOaK+C37LLbc0fC0ugAIokK4CgJF09eXqKIACKGArABiJDkZYSkPFiD1+AEmApKDZJE1g09bX1xe6lKa3t1c6OztrznDqSyTz5s2TxYsXZ24pzUc+8hF59NFHmaFRoDAKnHjiibJ69erCPI/9IE8++aTMmDGjcM+VxQd66623ZMSIEdLW1pbF5hWqTd/+9rflYx/7WG6fSSV1c+fOzW37aTgKBCnQ1dXVtHhVjaElS5bIqlWrQjtDxdEdHR01O2twcND4fXt7e92YvN611AV04/t616JdTnfQj44W2JephY5NMB6jjaG09Sp0xYgCI2rvE5VM8oMCeVdAQT71xZ+igpFzzz1XHnjggbx3E+1HAUMBtf/S7Nmzcw9GlM9RiSQ/KFAEBRToa+aeeFSMmFZD6b6pAxUQjhfRsQn0Qq+geSfVipEib75qg5GZM2cWYT7nGUqugE6AlVeJVMWIAiObN2/O6yPQbhTwKPCpT32qMGCkiDAWcy2nAs2OC3XmbRJExxZVwsNSGkCSbRGAEcAIYCTBubrZE2CCTedSKFClgE6AlVfZACN57TnaHaYAYATbQIHsKdDsuFBn3gaMeMEIX6UBjABGqn0nfsLrJ8aOHVtzgomrVymW0lAxkr3ghBZFV0AnwIp+1WycARjJRj/QiuQUAIwkpyVXQoGkFACMmEqmWYoe1Fc6SYrdLsAIYAQwAhip5fPT9F+AkaRmW66DAikrABhJWWAujwIJKgAYSVBMLoUCCSkAGMk+GGEpDWAEMAIYAYwkNOm5L9PsCTCFR+CSKFBRADCCMaBAfhQAjOSnr2hpeRRodlyoM2/rVFOw14Jjo+jlaJHmm/Mgr6CjvTqPdpnqoZepQ578FxUj5YkHeNKcK6ATYOX1EVlKk9eeo91hCgBGsA0UyJ4CgBGzT0hcSVzdozNPiSvAJtyv0o+NA1TASPbmbVqEAoEKAEYwDBTIjwKAkfz0FS0tjwKAkeyDEZbSUGlgeyQS/cYTfUBSNJDUNjAwMBR2ys6dO2XMmDE1Z8z+/n6ZM2eOXHXVVZK1TU6bPQGWJ7TgSVuhAGCkFapzTxSIpwBgJJ5unIUCaSrQ7LhQzdtXX3213HXXXaGPpeLojo6Omo+ddIKoG9+3ol2qgvTUU09Fr1Gj6g6FLPejTv7YCvuiXfrgrYz2BRip63Y4AAWyoQBgJBv9QCtQQEcBwIiOShyDAs1VADBi6p3lhAcwQuJqe4UyAUGATTbsnqU0zZ2TuRsKxFYAMBJbOk5EgaYrABhpuuTcEAXqKtAKMLJ06VJZvXp1aNt0NmhMOkHM8h4jLKXRTxCz3I9jx46tOR6xe0ce+tHUQscm1HFp6gUYqTuNcgAKZEMBwEg2+oFWoICOAoARHZU4BgWaqwBgxNQ7zcQiqEezkPDQrvCxVibwBrDJBoDI6ngEjDR3TuZuKBBbAcBIbOk4EQWargBgpOmSc0MUqKsAYAQw4jYSgI2pBmDEsQodm0Cv4uoFGKk7jXIACmRDAcBINvqBVqCAjgKAER2VOAYFmqsAYCT7YISlNLzRt70CAKK4ACLI8+tAKXVemhVvgJHmzsncDQViKwAYiS0dJ6JA0xUAjDRdcm6IAnUVAIzEByP9A33y5Aub5eU3dolIm3GhPXv2GP8fNmxYTe3fHhiQ4SNG1O2f3btfk127dslhh00OPVbnWmm0a/TofRt+xiK0a/Te+8vkg46Ug0aPC9UjzcQ1qwk17QofHnkCXICRum6aA1AgGwoARrLRD7QCBXQUAIzoqMQxKNBcBQAj8cDIA1tXy6//9AuZcOA7Ze+R+1XASHN7j7tlQYGBt/ul55Vn5NDOd8rfHP+/ZFhbe1WzACOmJFmogADYRAM2gJEseBnagAIaCgBGNETiEBTIiAKAkYx0BM1AAZcCgJHoYOS+J1bJ1hf/ICdM+pCM2ms09oQChgKPP/+g9L35inzylC8ARkJsAjBiCkPFSEacRrMnwIw8Ns0oqAKAkYJ2LI9VSAUAI4XsVh4q5wo0Oy7Umbd1kqdWJRavDfxFlj/073L6u+dL+7D6S2Fybh40P6ICG5+5V4446CiZfsRHPGdSMWLKoTO21XHolR292vr6+obCxkFvb690dnbWHCb9/f0yb948Wbx4scycOTPikEr38GZPgOk+DVcvuwI6AVZeNXryySfl3HPPlc2bN+f1EWg3CngUAIxgECiQPQWaHReqeXvJkiWyatWqUDFUHN3R0VFTLF0wonMtdSPd+P7B7aulf/BNede4k7LXmbSo5Qq80rdLHn1mrXz6lC952qJrX1m1e9pldmcZ+5GlNC13KzQABfQUAIzo6cRRKJAFBQAjWegF2oACXgVaAUaWLl0qq1evDu0KnbfKumBE51qqIbpvqLs2fVcOPegYOWjf8ZgSCgQq8IvHvi9fPON6aR82vPJ7XfsaNWpUIkAwabunXWa3lLEfASM4OhTIiQKAkZx0FM1EAREBjGAGKJA9BQAj0RKe2x67SQ4/5AQ5cJ+x2etMWpQJBe7c9F/yLx/+qoxoHwkY8fUIwMYUpFVgNw7gAowEupUeWXHeOFlwm/XLectlx63zhWkhEz64tI0oJxhhLJbW4HP+4ICRgA7ccI20TV9U+cXS9UNy5Sk572ianysFACOAkVwZbA4aCxgJ7yTACGAkU0M43gS4Xq5pmyEbV+yQrk+YKKTnx3Nl3O1zgSOZ6t3yNaZ8YISxWD4rL84TA0a8fWnMo/OnygNDV8p041fm+BbgSHGMPgdPEi8ujP9gOvO2TvLUqjeuVIzE7/uynAkYAYzEqcwIUk3HFxp5eU+PjB1bu1xB51pBfpWKEX/PqDdaN0z2QZAe6dkgIqeMNapGzABvpXnmkgdk6CoV5plvtrvnLJeN8xeI+q39NsxzvOsc49+fusQ8f/sKmTuxS+Zu65L5E0TE/Watcg9XY31v3kTOleX2uVbAab6XW1oJRKvaYf1Orm6T66dYIMhoR7dcMnSBdJ+3UOQGqz3q3y8WWWZUzpgBrXl913192q2/uk3WnqHeCKrjr5fJVvvUv88QU7cwbaoGTNibRqO9pt5Ga2ygpdkWQ+c1s2Toqslm/13se4Pp+33XHFOn6iDfGKqea3iBmrvywemTKBOnToAV5XpZOjZw89W8jEWr380KM1ffhths2Dg0vIjLt1Rs2XN9q9cMn+CzWc8YFTHG2WLfuDDGrjMWw+zfY7u+MeZ5RpcRudteqQQIGZ+hGlh9vvzYBbJAtd1Tref2Oy6d3fdwH69ZneBti8+fuaob3L7Ora3H77j0AIy4PYzXN1Z+s71H1ovI9AlqZq09r1TbhPt491wUPt/YPtocq+45026Rr0LNM8eHjU9/O6x56ANrrbnUBEHKZox5dvLN1pxj4aHKPClWHGDPZ7aN+7RzjXOpEUPo2GigHtu9VT22fS+ThU7c49Ol2td0u2IES1tjbM6StVrVuCFjPYFJCzBiiqibWABGEjC6gl8CMBLewTrJeZTxWCQAEaRaFvQCjPh6xp20B5q6J1lzByxWQCXWshsjKBcDSkx2By9G8LdWZnn+3UxwFtxmB2ruN2khAWVVO2yIYR7vSeCtahcVRC2UZVYljNOO6ZXk3wIVBqxRbQoCI2ZgUwEI7nbowAg76DISOwlJ0syA0fOz4Rq5Rq40yq4d4CLSs2G9yCnTzWVOUdtiAygtMGKEtlbfzZK1Vh96W+rqqwkWsLETNZ/GTj/oz5hlAyO5GouGDZnjx+7b9RvWy/RTTAtxQ1APEHX5A2McWj5juudturIr11gMg3lhCZMHhmiAEZ/tdrvBqbu9HtN1+RN3O0LGpyehq9JgkQWV3b5MQvya6Y9sf1dJPj8xVsL094+4nh9fI2s/cKXMnxCmsw2+rT4QGx6bCa+7z93XBoy41PCD/yq355vn/L58epBNqOTbgXxOP7j+3TPfWPObXf0ZAl49gNzlt82XFeac7h2fLtv32IOyWXvcusadapPlL5QMYS8QHD8RDkCdceSLITRt1ONjPc9Xbddhfqs6vnGBVx+sle3rZb1Ml+lq7vVD2opNhMcwSSxnBowARvSjLo7UUQAwAhgpErABjPjs2Tv5Vxt79ZtOu2rEX3HgBEKzfu2qMHFVNVTudcZaaVszWZZv7jIrNHxBjR6gCQjAVPBRqQAxAU0gGHElJqp6xKzycL3hUkuKKgHOZLm5Ui1it8wCOgFvmsw3x7YWy0QuXigyZ6oseMqu0ghK+KrBiNLq5sldVWDEaEHQG+Oqihq7gqf67Z5Z9WMHlo7aRtvFG8Ta95oaWP7tBPez1rTJ2inLZePtdpWNHQjOkEUx96wpGxjJzVg0TMayK3/fBlR+6SUY7vHnTrAsAOiCeZW9kFQzrPsrmGFXi1RGqVFNFfAm11d94rfdUKAa4JjMN8e+N/EB47MmGHFV7Dla+SBqxa8pSOlKxPxtqld5ZySmc6X706oyThOMTAhLhL1pG2DE3Rk+IFdlOwF+2a7oUPNKqE3YlYvqgnaFRdh8M92p2rCWyQbM8N7KwcCXBk6lh1lpqcaU+bLDD8oqsEZVj9gVl6452a4kMeZcG0h6GqWeSVVvuvY8c43zyjjyxxBaNup/6eLtIz/w88c+dkWbvzJFNa9S7eYHI8azuatygqp2fLbi00snUat1DGAEMNKoDXG+VwHACGAEMOKyAVX2cs4558iiRYtk5syZmfIXsSbAOm+RLuh2LX/xPG14kGGAEXvJjBEUmDDA/Pe5FhCxoEFLwIj91uoBkelOgOcBDpVgTIGRkESkXsXICguIGEGc+YbdGyS5lyZ5TclJXrwVI2ZQZgXESVaM2MHYepEZrrd79hInZ5mDu52u5VQKiNwgsrCy/Mg5LuwNc73BUzYw4qkAqojjjLPMjEVXxzl9a1Y4LLAqyNwgIGkwUqneciUh3iqPGgmqv/pELQUMsF1vUlRnKZivHUHjM30w4q3g897PP2Zvlsm3qqRWF4yo872JfJA/AIwE+MagpYoG9NCfV0JhWcWWLYgWMN+4K4qC/W1A5YqrGsyZx93gMhyM2C8ULpnTJddXqjW9y9wMpKNAuwFG1DJWew8Wu4X1ltIExBCVigwHHFXbaAwwEhDHTP6BaymuX1Q/GLFApfeFibVct3IuYCTINtljpF6ExO9bpQBgBDACGCkyGLEC3tDNV42JfaO1n0d1qfeCY609R0KX0vjAyPyV1tsVf9mtvSmdt6y0In2SS2nURbevkGsu7pJFx1p7noQGONYa4YDnNJYCuN7seUuEVYDmAhg2bPCXKrshhDtQOq9bLrC+DOReSuMpnVeQZLNrKVNoW+rvsVCptPGAEftNsW//FV/SXlkSpSp/LDDifusOGKmeRAL3GMnJWHT3px+MmNDCStKtMdO0pTSVjS7dS/NqL6UJsl1zTyEbmHqrJSo96U6AQgCNATGt8Vl7KU24f61eIli9lMbcv8hdwefV32N9qq0/mCxdFUgbVsHmhSbBfR6tYuTRRx+VE088sVWxrNZ9k4SxJlwL23zV10fuZR2hc653KY2zX44CI8HzjWfvHN/SEVOQcDASfSmNaQ8K6l+/WWSuvV+XT3n/PGnHHk5bfctX/UvmAmMI71KYsDkn/lIafxxj96vb11jVnO6XA1VLpOyxXg3RgpYDN2MpzXPPPSfjx4/XGh86B+mMIZ119YARHbXrHPPI9+TdZ93oOeiiO34vnz0pgWuX+BKAEcBIocBIT0/PUFiX7t69W0aPHm38emhoSNra2ip/Vn9Qfx8YGJBPfvKT8pWvfKUYFSNmKOPdOMxXHu95e+rbfLVLzpWVt5lbgWptvloJFH1vK8M2FLQ7KxSM+NtvwghjHfD8lZU2Oftl2G+nQvYyse/X8Oarri/92DDk093eN2RuSFIxyqASa0Ndc623q1R+6Qq18a31xq1e9Yp7k9uQZQnepTRmsF35gkKNoLoCx0I1Y/NVv88JBiM5GYt1Nzs+V5art9e3m5s6h0KBwM1XrcqT23ybugbti5PA5qvVtutLykL3GPG+Ba9svhoyPsP2XTLH80Y5F/AYsQAAIABJREFUd95KWak2yNTZfDWi/pXkqmpTWcsq1T0v7pZx0xc5SwLc1SQBSzuC9gwKqxhZt26dXH755bJt2zZ5/PHH5a/+6q8yG1LrJHVRGu9fjuH9XK/b1/s3wQ2yCf/c4N2jq/JywzevuJd+VH8uuAYYCRyf1tI0l51WQYjAKlRHNTfo91Zpam6+GhRDaNporWUt9ZbSOBvPh230HABG3GN1yXJZvnlB9YbnVTFYvPkyzC7DKol/8YtfyGWXXSb9/f3y9NNPRzHrmseqMfTlL39ZfvKTn9SMo0eMGFHzOoODg8bv29vbax6nYvJ611IX0I3v7356uRw5YZocuE8SWCoxWeNd6JHvyef/fK58c85BxvmP3fAeefA0wEg8MZ2z7nzsZvnEcV+Q4cP2qvyjsq/Vq1fL4sWLZerUqfLf//3fxu9ULql+7Pyxnq22yu5pl9mVun6iSHqxx0ijHqFyfkhlR2LXT/lCCa/jTa61QW+oldZ2+Xtyd8r6lZJOUrL0vOFgJE4rcz4W4zxyUc4JBI4pPVzg/gfr5RpXdVojd/aDEQVEVIL02GOPiXr7+6//+q/GEtQs/2TC5zTTJlLojPrLd1K4KZcMVcAPRhQQWbJkiag5SFVu3HjjjfKZz3wmMQV1xhAVI4nJXftC9cCIu6LksuXyh4uPN69X9e/j5Y5//KBctsp9u4tk+R0iC74zXu7//llykOwyjtn+ud/LZ8VfqXK6fOPRb8pZ45r03Cnfxl8xcsstt8hVV10lr7/+uvHfnXfeKR/84AerWpFluy9SBURQ9+tor87T/XpVkfQCjCTmMHKcjFlvdYP3zUhMoJgXAozYwukEWDFFbvlpgJGWd0E2GtDMJLhJYOTggw+W//2//7cBRF577TVD53322Ue2b9+e6WoR1c5M+Jxm2kSio8DeZDTZiodEm1jCi9lg5NVXX60AkZdfftlQYsyYMfLCCy8kqorOGNJJUlhK03i37Lr987JUFgVXjOy4Qz5/4ho5wwAWJtRYM/s++eac5+S7YxeIGEtuXLDDWH6zSb479kF5X89n5ASjea6/G9d7Ts5Xv1NgxQNMloosKR4YWfF/f2KsHlDz3K5duwxFZs+eLXfccUdg52XZ7ouU6ANGwn1HkF8FjDTua7kCCjRFAZ0AqykNSeEmyYKRFBrIJVEgogKqYuTwww+Xr33ta0Z5vv2z7777GuXESe5jELFp2oerwPWII46QtWvXap/DgSiQZQUUGDnppJOMypC+vr5KUxWsVOXghxxySKLNV2Oot7dXJkwwdsQN/HEvVW/05rrXUksU6i3LUdc678pZcub7/64QS2kUGOk69JuVPUU8S2k88EJEHXta96flD5/Y7gCOqs7xgxHX8hxVJXL/+8yqkxKAkQe//4zce+86eemllyoq7bXXXjJu3DjjBYC9FYP6v/2fsi9lg+5/8/9ZVZyoD3yoastaPzqQRZ1fxgqIIN3Qy1QFMNLojMP5KNBCBQAjLRSfW6NARAUUGDnzzDONN9DXXnutAUfsihEFRR566KGIV2z+4Rs2bJCbbrpJ7rnnnubfnDuiQAoKKDDy+c9/XjZu3CjXXXedcQdVPaJ+Tj75ZLn99tsTvasaQ//+7/8uP/7xj0Ovq5OkJF0xsnPnTqNCpl6yue652+SoCe8tABhR1R7eSo00wIgBQe5/nyyXBc7+JSUAI2eM+6T823U3yMqVK0UBERuQfPzjH5evfvWrxssA/3/K7keOHBn4O/vYP/7xj8Y4VeO1nq3Wq/IAjDgK6vicsupFxUiiUyAXQ4H0FACMpKctV0aBpBVw7zGiNkT81re+VakeUW+mv/GNb8gFF1yQ9G0TvV6RfU6iQnGx3Cjg3mNELaFR4/L666+vtF/tj/A3f/M3iT2PzhjSSVKSBiO6b85ve+wmOfyQE/IPRtTSlsUii4z9P8wfDxiJsJTGXGKjrlJdMSJqb5EblsqabxxjLqNRNyoBGPmXD39VRrSPFAUyFAj52c9+ZlRgvfnmm7JlyxY59NBDq8aUjt0/8sgjBsj89a9/DRh54w2pB39a5SeK1C7ASGLTHxdCgXQV0Amw0m1BeldnKU162nLl1igQ9FWat956S7797W/L1VdfLXv27JFXXnmlNY3TvGuRfY6mBBxWMAWCvkqj3m6rcakqu9SeQM8++2xiT60zhnQSxFYlPMUAIwpgLBDvh3rtLr5IlrsBhv05X/fmqwY0uVzWqFPO/rq1uar6SxAYcS3DcW/eWoI9RhQYsX/uu+8++d73viddXV3y/ve/X+69917ASA2vogsqiwQgguTQ8YXqvDT1AowkNv2Zn6xbe8aQzFpj/v/KU5yLV33CL8H7cqkmKmBv2HiDyMKLRZbdOl+a9RE7nQCriUokeqvmgxF7U99ZsrZtrcxSn36uPJHv09mJPikXa6YCtXxy2u0I+1yvuq8CJHfffbecffbZaTejoesX2ec0JAwn51aBsM/1qgdSgGTr1q0ybdq0xJ5PZwzpJAOAkUa6JBhgGNUd/7hSxn/f3jy1kXvY5/o3aE3imtm+hv+rNO7EVX2N7ZRTTgmsdNCxeypGnL7X0atVfqJIwAYwkqC/CQzCrS++uG+zdL0XmiTYBC6VtgKAkVQUzgoYUWN4xmLPaJUHPNAklcfnoikpkFUwktLjJn5ZnaQu8ZtyQRRIUYFaYCSN2+qMoSwnPMWpGHF/PcYNMZIEI1ZliqeqJA2rytY1a4GRWi3VsXvACGAkyIZSrRjp6+sbCjNctZN2Z2dnzRGoNpSbN2+eLF68WGbOnJmp0drsCbDnx9fI2g9cKbN+bf5//vZrpG26GInV5B/PlYWyTLo+0S3XtM0QqcAR+5N+SrpzZfm2Lpk/QURVmIx7aq4s37xAFtwmIksekKGr1Dtt9aZ7hiyat1x2WNUKZjJnnavuecNk63fmsea9zPt0z1kuG+cvkJUi4gY0xv3mq38VqXy21w91qu5pd7f9OUJ1v+tlsvUMos5fM8tot/k8l5jPoODCxC6Z635W697Oc/pNKUAnQ99FngPPXbFJ5t7+FZEbTB2Ne7kqO9yJr/mcZn94rmI85yxZe944U3v1U3n29XLN1SJXXiXW/506g7SNXyfASrsNaV2/+WCkR1ZcvVZmXTVL1hr/ny/dahyJGmeTZcV5C00bco1ho6fdY6IyJsPHlj2uKmPNsP0FstI4V91nnHRfbIJS49jb55pjV93nhsmy/NgFskCBGtfYq/gAozOcT4G6x7DxK7t99j2tzvOM74qvcCrerjzFO46NMWPo4vI/pqeo+KsquwjQqap9qvU/Xy4b/69TeeWprPO023xO5UdtP1XxPsq/TbB09T1jlU8O/zBE4qZdq2Ik8ZuldMG8+By3X687rwWOY3MsVvy9e2wFjnlzvLghqjmuxDOm3fOPhM6Btcabt2O9Y8g9/qy4wOcTRKLMm8dXfJHh5wzf4JsHdfxKSraY1GWbHReqMbRkyRJZtWpV6COoOLqjo6PmI6qvyKifel+S0bmWuo5ufP/zP/6nTBk3Nf97jCRlQFynSoE7H/sv+cypi2VE+16V3+naVz27f/TRR+XSSy+tuwF40nZfr12tGo+0yzSxpOwrqB+pGEnRydlvK+2kxwQjY83kygIGnqTDCMAckDJuvliJhxtw2AGQnRCZZf9dIjLXTuSsZMdI9BbbAMQKkMQCKq57TXf/2QIvBkwRN2RxLy9YL+s3TJfpxlIhKyk0kjsdMGIHoEEgx30tb8eE6aRSNe8yJd8yCBcY8QSmxnO6II4PoMj29bJepst0I5HyHZuizdS6dF6SlDjyNB+M+FtpL61RS2q8NlQZx0bybQM901a75jjJ0IKAsWUn8m4YMfeGjbLyWAUJXWDETuxtAGIlY2aSV30v875jPTCl2r7NJUKTN6wXOWW6ueSrkvA48MUNWM0lgC57t+FjAMjxXMstpwd8uttuLjpz+0U/uHTGsgKWzvj0gFX/NZQPCHvGOMaY0DmAkYSErHcZ9/xl2F63XKKqvMLmNcO+fS8MLDhp+nrX0rowW/7AWuc+njlIB4z45sAJYeOtGrrboG/+BLeP8o4xN2A1fIIPttrj3b+81/13NUavnxIAetwvOzI45uqZivp9K8DI0qVLZfXq1aHN03lz3qoS+WJUjOhYBsfEVYCKkXDldMa2kUn19MjYsbUX5utcq1V+gqU0LhtQHaW+Mb1o0aLSV4xUpVrWniPhYMT7xtidgM/6tavCwkoEzEDFTBhkiYic0WW+Kf2ByNzNXc4bbgVGrD0w5h67QLqNZMcPHZxgLPRek2/2VmRU3pCbT1r9ls791spSwzqnkticsVba1kyW5VZ7jXvb1SK2gL77eOFLNajwB3hOUDfWUzFigyJ3P1USVj8YMQ4KruaJO3k0eh5gpFEFa52vAUY8oNCu6vIBDgMW+sfWVFm6ebJccKuqSpkr3VOmyoKnVCWVM/6NfYmmLJeNt1vVE26AYSVeZsWVVAM9KxH0V1NUbFs1yV194YMvblVMEGO3f5nIxQtF5tjtVff2VVcFVY2Ett1M9DxgxAcdK2PZSDzNyjbnx6mO8V7DOiLoGdM0mTrXBow0R3w/NLPvGgTTjDnUBzW8rfSBkZrj0AEozhxkghFP5Yk13irg0jcHzq+AEf94qwYj65X/+LSqhvS+qKiC/JZPkArgqA64q/Y9q8yBqkrEqpgz7uNUtblf6hi6ZWzM6VgcYMRUSTcRA4zoWFW5jwGMhPe/DsyIMh6LBCCCVMuCXlSMpOnPfBUg1UtpYsAKC4xMXj9XutZMlmVTrpeFconMvf16DxhRJfgKiDgbwca4lwIjQaX21tttqSodrlcxopYGKYBjBYA3dIkfygR3R3jb7WVHlWocf7Cm/m4FpgqMmHApgMr6wYjnjT0VI2kOE3Xt1leMWKCv1lKa0CSpPuB8QK6X7k9fIt0T18qs9SIzjIox6zy1vE0BEfeGvnHBiL1czVX1MvkHqnLMggpRKkZWWEDESORUe31QJswoIoERCzC54KgBdGomr364YkPagGdM23BrXB8w0hzxWwNG/MvK7CWo9SpGqufAChipGm9+MKLmwZtl8q3+qraA6sc4YMT2GRfPla4b7OVt4WDEfDGSrTGnY3GAEcCIjp1wjL4CgBHASJGADWBEf+zHO7LO5qu1l9JMtTZ+9C+lUSXmKsm6XjbOU0toHNBg7omwqLK/gPNm1ap+ONbaKyDyUhpXMmKAEatc2XpjNNXzptna38O/x8j8ldb+JSp4dO/hsNFaMlRddm+Lrr+UxtdN/qU084M0rd6LpGrJwXS7jfHMIImzqBhJQsXa16i5+WroEhHrLXHA2DKqOJ66RHYogHm7mEtoKqDBV1Ivrv1wjPEZNC7Me9VfSuO8UVZgxAaCxvNtdi2nC91jRFWGuJIeF8hZEORD3LJGWUrj6w7vUpoZstGAr94lQwpr+itG3FVinmdM32RC7wAYaZL4VUtprOVunv2BqpejuvfesseT9lIayyZtIO+vGLH3DaraYyRoDjQqRoLGmw+MqHH1g8nSZez1E3MpjbVUt3oJqtVXG64RtdRP5ljLfj1LZa2leK5lwIF+pUndHvc2gBHASFzb4bxgBQAjgBHAiMsGWEqj5yrDP9dbY/PV20XOvW2lWU7u2XzVXHtvvAk2khxX6asRDDpJvB+MdMm5svI2s0C97iZ1oZuvuto8b7mxQWSXa5lP6OarFSjh3cPBs6Fc1TIaW9/wZS01P4Vcd/NVq3qkaimNa1nQkuXGJriVYFevyxM/CjCSuKQhF/TtU+M+qsbmq0Fjq/I2+9PdxtIQAyCqJTlBoMFtgxYYOXfeSlmpNgBuZPNVV5uXrlCbL7v2YKgBRmwo4S2fdy+Xi7b5qhty+j9nXhnllU2qrWVwleU0zjIadWzVUpqwZ2yWyQTcBzDSPPEDNw+3l6D5NxVXzQpdAuJbSqOODRrzAVVRJiSpUzESOAeaYyp4vFka+jZQrijr3hS8ssyteqzYm8T653xPpaVxUX91ZI2lNBkcczoWBxgBjOjYCcfoKwAYAYwARgAj+h4j5pGeL1TEvIb3tPBqjEQuz0VSVwAwkrrEMW+QwtjybBwZs1mc1lIF8gJGduzYIePGjQvUqsg+p6XGEfXmgXtgrZdrzus29i6qvWVfhJv5gE+EM3NzKGAkBhgZc4IcODoxK8uNrdBQPQXufOxm+ZfTv+b5Ko3uHjb1Emo+1+v0gc7+G2y+2rheLKXRG/dNPwow0nTJM3/DIicpWdhjJL4BAEbia1fcM/MCRqZMmSIHHHCAqC9nnHnmmZ4OKbLPyZXlNQGMVH1aPFcC6TcWMBINjNz7ZJe0DRshkw9+j77IHFkaBd4YeF1+vaVLPn/61z3PnBcw8rtfPyFbHu72tH1oz5C0DWur3YdDQ+bv22ofp3UtERl8e1Dah7fXvKfWtUrcronvGivT//qEioZxQRJgpDTuiwfNuwJFTlLyDUbyblm0Pw0F8gJGvvOd78gXvvAFGTlypEybNk0uu+wy45Om6qfIPieNPuea2VcAMBINjDy/+2m55/GV8oEjz81+59LCpivw+PMPyei99pYz3/2x3IKRF7p75R1HHNJ07bhhcgrsev4l2WvU8GTAyMDAgIW9qhu4c+dOGTNmTM2W9/f3y5w5c+Sqq67ic73J9TFXQoEqBYqcpABGMPiiKZAXMKJ0V/P8iy++aHTBfvvtJ+9973sNQNLR0WFUkqxevbpo3cPzlFSBVoCRq6++Wu66665QxVUcrcZarZ+kS+R143vVrp9v+oEMDg3JeyaeWlKr4bGDFPhz7xPyxPMPywWnXiEdI/b2HBLFvmqpq5bSfPGLX5T77ruvZifoVAeoC/jb9fvfPCk7n31Jjpp2OJ2cYwW6/7Bdho8cJu+bfVzlKeL61TbASI4tgaaXSgHASKm6m4fNuQLNACP/8A//IOvWrZPhw4cbarVZZb32/93/Vuv3zz//vPzlL3/xKK4qSFQliQpMASM5N0aaX1EAMGJKETVxVXDkxd075NDOo2TfUQcob4NVlVSB/rdel55XuuX1N1+Rvznu0zJm33dUKRHVvsKkBIyU1MgiPnaiYGRoyF6QVN0K3TVi55xzjixatIiKkYgdyeEoEEUBwEgUtTgWBVqrQDPAyBFHHCErV670VHbaU7p7ag/6s/vf5s2bJw899FBFMPWW+NJLL5WTTjpJli1bBhhprSlx9wQVaAUYqVd1pfO2O+mKEd343r05ZveuLfL4jkfkL6+/KENiFpvbfsQNY4O6a8+ePTJs2LC6PTkwMCAjRoyoeZzOtWiXI2HSeu3bsb9MGfMeOW7CKaH9FMe+gi6W9uarao+Rnu5eKkbqjsxsH6DASGJLaQAj2e5sWocCtgKAEWwBBfKjQDPAyJFHHmmUGId9VUZHrVWrVsnf//3fy6uvvioqCVJAZOHChQZsKbLP0dGGY4qnAGDE7NOkEtc0gM2bb74pkyZNCjW+vICkoAdIQ6+xY2t/MSjPegFGiueD03giwIimqs2eADWbxWEoEEuBIicp7DESyyQ4KcMK5AWMTJw40Sir/9KXviQXXnihHHzwwRVVi+xzMmw6NC1FBZodF+qMoTwnrmkk+k888YScdtppgJFRo+qOhCwDriSADWCkrglwgIgARjTNoNkToGazOAwFYimgE2DFunAGTgKMZKATaEKiCuQFjKxfv17e+c53ykEHHVT1/EX2OYl2NhfLjQLNjgt1xhBgxDEflegDRkR0bEKpBhgxbSeuXiylyY3rrtlQwIhmPzZ7AtRsFoehQCwFdAKsWBfOwEmAkQx0Ak1IVIG8gJFaD11kn5NoZ3Ox3CjQ7LhQZwzpJHVpVGYk8UY/jXaxlCZ+oh80EPNsX1SM5Ma1trShgBFN+Zs9AWo2i8NQIJYCOgFWrAtn4CTASAY6gSYkqgBgJFE5uRgKJKJAs+NCnXk7z4lrGmAkq8CGdjUf2ABGEnF7hb8IYESzi5s9AWo2i8NQIJYCOgFWrAtn4CTASAY6gSYkqgBgJFE5uRgKJKJAs+NCnXkbMOJ0bdGXhgCSnL7WsXvASCJur/AXAYxodnGzJ0DNZnEYCsRSQCfAinXhDJwEGMlAJ9CERBUAjCQqJxdDgUQUaHZcqDNv6ySIZUqoWUrT/MqMrNoXYCQRt1f4iyQKRvr6+syPkQf89Pb2SmdnZ01B+/v7Zd68ebJ48WKZOXNmpsRv9gSYqYenMYVTQCfAyutDA0by2nO0O0wBwAi2gQLZU6DZcaGat5csWSLqs9hhPyqO7ujoqCmWbuKqcy11I934vhXt2rp1q5x88snoVccmst6POvljPfvauHGjqLm0ra2t5vgYGhqqe4y6wODgoLS3t1euNfWI6XLB/M/KUdOOyJ6zokXaCigwMmyEyLQz3105R8cXBvnVtiFlTSE/uiVt55xzjixatAgwot2FHIgC0RUAjETXjDNQoFUKAEZapTz3RYFwBVoBRpYuXSqrV68ObRQVI440fJXG1ELHJtRxunnaqDqf/tUFb61ol3pGN8wIGkg6SbA678UXX/R8kn7rxu3S1zsgR007HLeZYwUSrRgBjOTYEmh6qRQAjJSqu3nYnCsAGMl5B9L8QioAGDG7NcsJNUtpACO280kb2PC53mK4ecCIZj82ewLUbBaHoUAsBQAjsWTjJBRoiQKAkZbIzk1RoKYCzY4LdeZtnbfwaSeIQaLRLkeVLIMkvpYTHyQBRooxYQBGNPux2ROgZrM4DAViKaATYMW6cAZOYo+RDHQCTUhUAcBIonJyMRRIRIFmx4U68zYAAgDhN24dm1DnAGxM5eLqBRhJxK22/CKAEc0uaPYEqNksDkOBWAroBFixLpyBkwAjGegEmpCoAoCRROXkYiiQiALNjgt15m2dpK5MFSMspYmf6AcNEuzr/2PvXcCsqK68/dU0l0bb8dIEQUDFEC94AzQaNIKimETHGECiQjDezcTEECRoPhEmSL58yahjnElCzDgm+f8xt8HL8EUn4BBNoqgTETUxGmWIARSRFi+k09o2/c2uOnVOVZ2qOrvOqTp1e/t5fAS6Lrt+e+2113pr7V3+4A0wEolbTfwigBHNLmj2BKjZLA5DgboU0Amw6rpwCk4CjKSgE2hCpAoARiKVk4uhQCQKNDsu1Jm3SVydievzzz8vkydP9u1v9PJP9AEjwW7CXWEDGInErSZ+EcCIZheoCXDHjh2aR3NYvQr09PQYpw4YMKDeS3CepgJ777134O72mpdJ3WEWGKn16bbUNZwGoUCAAvPnz5dzzz03No0OOeQQefDBB2X48OGx3EMldVdffXUs1+aiKJCUAjfddFPTvqIIGDF7WQdmqOP4Kk14vdhjJJx92fUCjCTlhaO9L2BEU89nnnlG80gOa0SB22+/3Tj9kksuaeQynKupwJFHHql5ZHYOU2BEfW6NHxTImwJxjte4wQhzaN6skeexFIhzXNpVBoyET/RZSlN/ou81wnWgVJGWagFG8jcPAEby16eZfqKvfe1rRvu//OUvZ/o5aDwKoAAKZEmBuMFIlrSgrSiQRgUAI+HBCBUQgBFrLMcNbKgYSaPXDN+mSMHI1q1b+/yasHPnTmlvbzd+3dfXJy0tLeU/qz+ov6tlFHPmzJGvfOUrTStNDC8ZZ8SpAGAkTnW5NgqgAAp4KwAYwTJQIN0KKDCyePFi+fGPfxwYR9daitzb22s8aGtra+ADq5i81rXUBXTj+1rXol1mCmXlQ+hlmmdW7GvDus3yl+3vyKHHvj/djoTWBSqgwMh7fe/K4ZMOang8tvQp4uHzo/sZqLPPPlsWLlwIGCmo4QJGCtrxPDYKoECiCgBGEpWfm6NATQWoGDEl0lnOoY5TeQdLacLpRYVN/XpRMVLThWXigEgrRgAjmejzVDcSMJLq7qFxKIACOVUAMJLTjuWxcqMAYCQ8GOGrNPUn+l4DRwdKxb1kJa3tUmDk1Y2dcsixZqUBP9lUADCSzX7LbasBI7ntWh4MBVAgxQoARlLcOTQNBUQEMAIYsQ+EogKINIORrRs75dCsgJFX75Irplwp/1ES9KP/8JR894yhIk99Uw74wSj57c3T5X1lsbfJvfOOlk2ffkVOWDtcpv2TsxfK56p/VufP+j+OA7505yvyuaOz4cYBI9nop8K0EjBSmK7mQVEABVKkAGAkRZ1BU1DAQwHASHgwwlIaKkasoRQ3SMpUxYgBL56WW9fcLmfvqxQywcd9p5lwZN2y4fLIRBvMUMevPVFe+syx1b9z+6qnvilXbDnfhCwitY9PmbcHjKSsQ4reHMBI0S2A50cBFEhCAcBIEqpzTxTQVwAwEh6MsGcGYKSZYCQrFSMKfHx3/1KFiCXQq9tknYhM2HeoiKom+brIUqNqREGTL4tcY0KUKmgCGDEU8AJvbL6qP79xpI8CgBFMAwVQAAWarwBgpPmac0cUCKMAYAQwYreXuCsgvGyTPUYqqrg/KpKdipHfyj8ffpZIjeUtZQAilWoR9fTq34OW0rx23yWyUL5GxYj6whSbr4aZ4jjWSwHACHaBAiiAAs1XADDSfM25IwqEUQAwEh6MsJSGihFrjMUNkrLzVZrKfiGB+34YVSOb5Eh5WkaVqkUsMOJYZiMKtHxHRpWW5Sgw8pMRt5f3FKlZYRLGCTbhWJbSNEFkbhGswAsvvCCvvPKK8YlmOxj55S9/KQceeKCMHj0aCVEABVAABWJUADASo7hcGgUiUAAwEh6M8FUawEgzwUhWvkrjvZRGbca6Sa74/RdkQkk0BTmO/fPfGXuLWD9eoKPyb85lN94gJQJnGOMlIgUjXV1dfX5t7ezslI6OjsBH6e7ulpkzZ8qiRYuMJJmfYihw8skny2OPPSZnnnmmWOtBVYna/fffL0cffbQ88sgjxRCCp0QBFECBhBQAjCQkPLdFAU0FFBi/Jk9JAAAgAElEQVRZsmSJrFy50vcMFUe3tbUFXrG3t9f4fWtra82YvNa11AV04/ta14qjXRs2bJDjjjsOvWrYRNr7USd/TMK+7O16du0G6dz8Vja+SlNj89UKBLlENk2zNmg1/7UajNgqRsS+N4nf8ZoOL6HDFBjpN0Dk2I8cXm5BvX6VpTQJdWLWb6uI/oQJE2TQoEHS1dUl/fr1E2sd41NPPSUf+MAHsv6ItB8FUAAFUq0AYCTV3UPjUIDP9ZZsQGefC3WoesHGUhoqRizX0YylNFmpGDE0cX1W1/7JXaNS5Ev3iXx+paNaxAIj3nuM/NnYu+QfPH31tXK3rRIlze480ooR9hhJc1enu20XXnih/OAHP3A0Uv3bHXfcke6G0zoUQAEUyIECgJEcdCKPkGsFWEpjdm8YMMJXadALMNIst6gqRx6WE6oAiFpe8yMZdXNliU6zWlTPfQAj9ajGOZEr8Mc//lHGjx9vVIyon8GDBwvVIpHLzAVRAAVQwFMBwAiGgQLpVgAwAhixW2jcFRBeo0EHShW1Xdn5Kk1cfg4wopTt379/WWCW0sRlawW5rr1qhGqRgnQ6j4kCKJAKBQAjqegGGoECvgoARsKDEZbSUDFiDai4gQ1gJB/Om4qRfPRjLp5CVY2MGzfOeBaqRXLRpTwECqBARhQAjGSko2hmYRUAjIQHI3yVBjACGCmsy6zrwQEjdcnGSXEpMHnyZOPSDz30UFy34LoogAIogAIuBQAjmAQKpFsBwAhgxG6hcVdAeI0GltJUVFGb+9r3sKFiJN3+U7d1gBFNpU4//XTZsWOH5tEchgLpV2DvvfeWVatWpb+hIVv4wgsvyKxZs0KexeEokG4F5s+fL+eee25sjYwbjKik7uqrr46t/VwYBZJQ4KabbpJJkyY15daAkfBghKU0VIxYgzNukAQYaYobjP0mgBFNiRUYWbhwoahkkh8UyLoCCvItXbo0t2Bk+vTpcuedd2a9m2g/ChgK3HjjjXLGGWdkHowon6MSSX5QIA8KKNCn4kLAiPPNuVffUmlQUcVdaYBewd4gTXrdfvvtcskllxgNpmIkD168+hkiBSM9PT19fjJt27ZNhg4dGqhid3e3TJs2Ta6//vqmTTS63WqBkWZNgLrt4jgUqEcBnTdP9Vw3DeeoihEFRp555pk0NIc2oEDDCnz605/ODRjJY5Vawx3MBTKpQLPjQjVv33DDDXL//ff76qXi6La2tkA9o35zrhvf0y6zW9DL1EEHlqVJrzfeeENGjhwpHR0dsmTJEvnYxz7myGt/9/ALsu2lHXLosQdl0p/RaFMBBUb6D+onx59xVFmSev1qC2AEs0KBbCgAGMlGP9FKFFAKAEawAxRInwKAkfQn+mopzahRowBJgwfXHEAAm9rAZsGCBXLbbbcZB6oVBH//939vzM/qBzBS08QycUCkYKSvr8+3YkS3FOrss89uammibi81ewLUbRfHoUA9CgBG6lGNc1AgGQUAI8nozl1RIEiBZseFOvO2zlv4qCtGdOP7wTWS8zjaxVdp9Csz0tyP9k1Ovcakrt2rZ+zfv79xiZaWlvKl7H9W1QF2W7X/7q233jK+nvn2228b5+6+++4yZMgQA5BMeP9EeXVjpxxCxUimJ45Il9IARjJtCzS+QAroBFhZlYOlNFntOdrtpwBgBNtAgfQpABgx+yTNCTVgBDBieY4nnnhCzjvvPAOIuN/j2/++a9cuBzRR59t///LLL4uqRLL/DBw4UH55z1r5y2vdgJH0uepQLQKMaMrV7AlQs1kchgJ1KQAYqUs2TkKBRBQAjCQiOzdFgUAFmh0X6szbum/O1YNZb879HlLnWmkHI3yVBjBiByNz586VX//614HjOsjuN2zYIEceeaSxP4r6aW9vl8mTJ8s111wje8pQKkZyMGcARjQ7sdkToGazOAwF6lJAJ8Cq68IpOImKkRR0Ak2IVAHASKRycjEUiESBZseFOvO2DsyIY8lKVEsdigJs0Kv5wEZVjDQKRtT53/zmNw0gMnHiRFm0aJF8+MMfNvwJn+uNxK0mfhHAiGYXNHsC1GwWh6FAXQroBFh1XTgFJwFGUtAJNCFSBQAjkcrJxVAgEgWaHRfqzNuAkUrXpnmJD2Ake2BExZbjx483QIj6TPeYMWPE3o+AkUjcauIXAYxodkGzJ0DNZnEYCtSlgE6AVdeFU3ASYCQFnUATIlUAMBKpnFwMBSJRoNlxoc68DRhxghGW0jQfQKS1IimKipGHH35YTjzxRMPI3OANMBKJW038IoARzS5o9gSo2SwOQ4G6FNAJsOq6cApOAoykoBNoQqQKAEYilZOLoUAkCjQ7LtSZtwEjTjDC5quAEcsiogAjdscBGInEjabuIoARzS5p9gSo2SwOQ4G6FNAJsOq6cApOAoykoBNoQqQKAEYilZOLoUAkCjQ7LtSZtwEjgBG3cevYhDon70uPACORuL3cXyRSMNLV1dXnp1hnZ6d0dHQECqq+HT1z5kxjM5tJkyalSvxmT4CpengakzsFdAKsrD40YCSrPUe7/RQAjGAbKJA+BZodF6p5e8mSJbJy5UpfMVQc3dbWFiiW7lIHnWupG+nG90m0Sz3DiBEj0KuGTaS9H3Xyx1r2tW7dOlmwYIE88MADNXPRWtfy0uvZtRukc/NbcuixB6XPWdEibQUUGOk3QOTYjxxePkfHF3r51ZY+94ehbc3QJZFnn322sakNYES7DzkQBUIrABgJLRknoEBiCgBGEpOeG6OArwJJgJGlS5fKqlWrfNukUx2gC0Z0rqUaohvfDx48OBJgQ7tMGenHijnp2AQVIzhzHQUirRgBjOhIzjEokLwCgJHk+4AWoICuAoARXaU4DgWapwBgxNQaMGLqoJOco1c4mBGlXoCR5vnGLN8JMKLZe82eADWbxWEoUJcCgJG6ZOMkFEhEAcBIIrJzUxQIVKDZcaHOvK2TnKel0mDT6y/KG3/tFKvYfNeuXYbe/fr1C9S9p+ddGTBgYE3rfPPNN+W993qko2OI77E614qjXXvuuWfDz5iHdu25+z4yap8xMqi///KvqMAbYKTmkOEAEQGMaJpBsydAzWZxGArUpYBOgFXXhVNwEnuMpKATaEKkCgBGIpWTi6FAJAo0Oy7UmbezAEae3vyYPPj8vbLboD2kfdBe5b7oE3ObwhZpCewfBVJaWoKPURfY1bdL+nb1SWtrq+/1dK4VR7v6tQTDn6K0q6e3W15+40/ywQNPkVMPm+bZT4CRSNwVF9FUADCiKVSzJ0DNZnEYCtSlgE6AVdeFU3ASYCQFnUATIlUAMBKpnFwMBSJRoNlxoc68nXYw8tuXHpTH/nuNHH3AZNln92GR9AMXybYCPb3vyu82/0YGDxgs08dfWvUwgJFs92/WWg8Y0eyxZk+Ams3iMBSoSwGdAKuuC6fgJMBICjqBJkSqAGAkUjm5GApEokCz40KdeTvNYOSdvr/Ibb+6QaaMPU92G/Q3kfQBF8mPAo9tuF+OGnGcHHOA86ukgJH89HEWngQwotlLzZ4ANZvFYShQlwI6AVZdF07BSYCRFHQCTYhUAcBIpHJyMRSIRIFmx4U683aawcjjf35AXvvLNhk74kOR6M9F8qVA585X5PmXH5dLT/pfjgfLEhh59tENzk5Rq8NqrfoyV5DpHVfrWiLG8rGWfjUOpF3lfvLS64DD9pOJfzuufEy9fpXP9ebLR2X/aR79qnxVrpPrRt4pM+4YLSuun5j9Z4roCXQCrIhu1fTLAEaaLjk3jFkBwEjMAnN5FKhDAcCIKZpu4nrX09+TEfscLEP/ZlQdanNKERRY+eRt8qWP/KPY92DRta9an4OOe/PV17e+WdVF3d3d0tbmv7GsOkF3M2Sda6nrbd++XYYM8d9wWB2jc62it2ufYZUNkgEjHt4nkgnw0a9Ky8SF5asvXdsn15XB+Vr5assJUvntdFm+aYXMGlkEVxjXM1qaRqfl2hta5IRFlfZOv/MVWXF+9tbJAkaisrmtcucnrxS5mbEalaJcp1oBwEi0VuH040vlkb7rBGwercZFuFokcWEIoXTm7XoDeK9m6FwrDBj52fpvy0H7jmNvkRB9XrRD73vqX+ULp/5vGdA6qPzoWQEj9Y4hXQAR9XisBZJoV6VHdbT30qtl69atVkFQlX3s3LlT2tvbjX+377ZsfaZL7TDd09Mjc+bMka985SsyaZJzjVnSzqHRCXDrj2bI8FkTbAGYmbRLCY6svWGGbLyI5Crpfg68/6NflRkbL8kkCHE/l06Aleq+CGhcsypG3JBMhAQrqzaT9nYDRqLqIQUyh8vsIx+RPquC0HhhIcCRqCQu0HUajQvDSqXm7cWLF8uPf/zjwDh6wIABgZfu7e01fh/0tRb1exWT17qWOk43vv/Ffy+XQ0YeCxgJ2/EFOv6+9bfL+Ud9Ufr3q3yOWde+atnq008/Lddff73ce++9gYpGbfe12pXUeKRdphlEZV9e/chSGt+hZgZjG+fZK0REZPNWWSsiE0dulK9+cqOMPnK2zC5VIziqSeyVJkusgK50zWnLZd2s2XKXiFjnGBDmxflm4Lf5TpkxT+RbP50lw0TBmBtltFGJYv+ziJHkibr26EpbRQWM6zwrV0zQo+4qYlZNbHRVvIjIzOWy8sjZ8tRU67nVPdfIlNLbOfs1xHgu896zf2YXcqk8slbkhJtHyyvGM5htXVO+ZinQNc6pVIZUaTBqhcxwVeA47l+6paGh8dzVlT0GvBozQWbPKv2u3Bfuah9LE3H0u3G/u2cYzyH2PnI8k7NfLCXUuVfKtyKDMoCRxiIN53gpVYxsdidYdruwoIn/uJXSOK9UIZXOn7m8ZPt2WzfHlzUmyk+jrlEeKxW/M2W1fczUOQ77rhNxVEx5gSBXG8t+KeC5VSm2zZ+YvkC9v3c/f8lPLXKN85Ifqpzn8rc2H+gcd65qH08/6xzbpo/16tfG7KnW2YCRWgpp/l7ZwqiNMt9VIbJ1szETyzBVoWkcY86pFdhZe9yWW2CNS8dYdL4Isca6cU7Z3u3P4FdBGlRZ6meXrnNs99OrnAnwO55VsHWMP+U7bXO8qYRtfDp8q/k861JQrZkEGFm6dKmsWrXK1+DrfbPpdUGdaxk9tXWrDBsWXDmrrkXFiKafKvBhVIz4d37U45GKkdJMo+m/6tELMOJnz0agVZ2YVw53TfT248V+rhlwrJimQISZdM+WUnJke+s1OiwYMYKOhaUAzQIjr8jom32WCDjesLkCPgeIcUMMW0Lmk8CZS4uciZsRRPqAkUqCOlHMYNN881fRwIIt/stpnKBFZO2ja2Xih8zCajtgMe71jDNJNftCQSEn8DEhhg2MqH1OVLBdCpoBI/HN/PFXjNjt05lcV2zJPlaHmXZkQLEpssZn3E60kgwrcTHG0goRmWGCzc1rZa1MlInG8jpvgOYYO7YkUAGNCkyscxzKWln76ESZaIxRH9jr/nf1TKunVKCnh78yntsD5lQAhB0qXSmGImrpkiOZsrenjsTM18+qsW3B5Mpzm+Pe3q8mtI3rBzASjbJ2OO3dX85xVfH/pXlEy35toLRk1xtLQNEO1sxqUb9xVN0Oc05x2mMFmJtzjbddrpWv3iBynYKN5fFogsfa47lk8zeskSnXKx9kf9HiN1faXq4oX6EDJmuBkZHmXKw0+JZcGelLgkYsCzASLrEAjDRibcU4FzACGKkHQDQD7NbTLsCIrz37JTHWCS4QYK8gUNULNijgDtQqVSiVe0z5dZiKkW+JzLtSZNoEmf2iLYH5mT9IcFRjlNp645jSXhuuwMl5bOU5DXBhvem1ZHC8Ka6ABsfbtdKxZoDpDio9NJi6RlpWj5blz6zw3QfCDUaMW3i8Pa46rhxkSk0wYryxH7Nc1t1tVu8Eg5HqvWZUn1IxohcYpAOMuMZ8GVJcIhsd1WO244zkQL2jFpnyUxPu3S4zyjZjJnLeFVJ2Zcp2qnyHASUmOgCfHZ6EGoelm9jfMjv3SXK3T/3d8iM1xqqnL1Dj6kaRJSIydUVpE2WRGaWxbPg5z/M8Ks/sQNJxTql9rsSs4rfMNphVdh5AyqcCQc9S9Y8CjOhrFXikC7JXHeuoFrF+q8BcjXFrqzAsV4BY97pZ5Mp5IjOOnC0bVaWjAcmrq1acbXFXhlhwMOjfbXZqt0v1Z2vzcQcYMe8YPJ5LNv/JjXKJAWedYMR7rqxz/Nk1NMargsjOlzPOlxMR2UQDlwGMmOJRMdKAEXGqQwHAiL9BUDFiapOlvU8AI7727PNWqBykjZbbbRUHVrBivOGNG4zcWQIiBkCogJGN8x4RmWhPCCoPFwaMlMvhy6ebAZ6jqqVKN92KkVpgZEYJiJTgj88GmZ5Lc0pvBu0Ao24wopY7KSBSCpBrgxGb7iUbeWTaCrmRpTRaIUT8YMS99MxrKU29YGS0qL5eM/pbZsXWvBmy4ubSUrgSrKu8dfYen9Zb4UfkBFeViB241TEOS0mjGCXszmViNu/gXDZYTqTMSpmaINfRwyUN186QFatHy7fG3ChXynyZcfeNBuR0AGDHeXVUjABG5JBDDpEHH3xQhg8frjXOwh6UiuV7PiBL+XYD7p+0xgda+M81zsolW5Vkae5eXgIi5eVs2mDENQ8Y87ML1DngvA8Yse+NZQcjWuO5VPFhgRUHGClB2qq5svGKEbM/HimPdRNKWlA4PXs5AUYAI2H9IMcHKwAYAYzUU5nhpVoaQBJgJGC81958tRSYqS+cuN/2lJfheCylsTaRq2spjUqUSkGGq+TdSGBsb5wdjxZiKY1TElcJf3n/Eueyg8iW0sy6q7T/iUri/L8c4gVGzASuFIjZNfYt+fdfSjPbqr5R5fql/V60l9IARkLHEc0AIxa8tH+hyLn5ao2lNB7jtrykZN5GGX7zOpmultDYYNow+9tuYwx67/9jJBA3XCkrFk2o2kvBFLPOcVjll2bLBMeXtSrJSxmAuMBIedNLuw9xPItdN2vZwHzZOOpGWTdTLaGxQU5jCaClQbVvrG6Du1LLtgyKpTTFACNWcu27+apzWWvVErigceveA8vaq6pUCVmZZ+zLT91zn+XuXGDVD4C45m2vpTQb7Ru7V4GRUuVKCZJUj2dzCcvto1eYX9DzACPVc2U8YKS8bGj07eVKuNCTQ8QnAEYAIxGbVOEvBxgBjABGbDag6M7ZZ58tCxcuzN1XaYyUwbV8JOhzvbqbr66Q6XLXz0rbxJWSFK9NRR1DzQjU1Jsn2wZmXmDEAAPeQKF689XSim2vUtvyzZ2VIN4bLroSN/XXgD1G/JYWOEGU/3NYCW5l/wV7P02X5aqi5m7nxq/lZNim40LbRpjudd/lZNC91tq9DMCAVFNkjcdnm1lKox8vNAuMlELCAOjmtRliKRHyGLcVO1cVZKWxqd5gOzZPLlV9LFkuy5+ZXb2hc0kmd1WXL6D03fjUYxzal/HMXC7qTfgKawld+QaujRpdm696+asq3+hYUme+BR99h7W/j7O83tuH1FExot5Ieyyf897LxW+TS30bDXskS2nCKhZ0vNtGXRUIAZuvetqv3W7Ube2br9rgpQPA2+/htYmytfFw+TGsJWnupTT2Ja/VduncLLmiiX0pqrHZuc949oslrA2iK7+3z5Wu6jDdPUYCltIY1WGljcuHlfyQBYGitIyw1wKMxAVGnpLvDpstt5Y75CpZvvVyGaf+/sRtcviZld9Yh1z189/JFceIrL/5CGPvvd/PO9rZnTXOMw52HWNd0++eIrZ22e62/ua5suX8W+RMd/HdKz+XueOvkdUuQzPus1/A746xneBq49TvPCi3TBtSOsDSzdUu674LPHQxzlTnPSbHWxqHHQgRHg8Y8RczDRUQXq2jXaYqnp/r7bO+veuhnO4axDyDkQh9R7msNHRw4LHGONp2cbX6FKjeZ6a+6+idlYqydr2mhj6quWAkbPP83hCHvU7Q8X4bOkZ5j7DXasZzh21Tdo4HjCTdV9m0X6/9sxwVIDVk9fwaWo4+W9+oVQFGTAWt+H758uVyxRVXyE033WT83/4T5qs0brhh/P0PX5eHvnemDDHAgFRAiasTg8GI/3nb754rk/9urO26JmSQEnCxbqOu//3Rdhhhb4A65w75w1lj5bDDbpU/uI8zAMVqmfqkHzRx/s5o031TzedWtzGe/Vn5Rvl8s41/KMMR6/4PyGGfMUGR+jGf7QERPzCirvvQ8dUwqdEBUsf5gBF/0QAQpjbsMVLHwIrjlGZPgLWfoc5ADTBSW9pEjgCMRCV7scFI6a2x51voqBSu5zp1+qt6bpXDcwAjSXdqNu0XMBKv3TQ7LtR5oaGTPMWVWHR3dxuf7e3p6ZH29nZZsmRJGZDog5Ht8vPLTpbVZ/jAh1jAiHnPzTaYYFjOK9tlvYiMG25VZJgVKf5gxMAQ3tcyrhcOjJjHb5ELjUoOH10cephgZOR3xspqmV6qJFHnLZXNh4ncKhd5wg8FTlbsf4tcIbfJ4ctGyDcOu0YWfON/QMxZJRhVhjK2Gh4LGDmqYE4rQ5syjFHn2q9TY0gCRgAjuVpK09XV1efXpZ2dndLR0RE4JJRTnTlzpixatCiXS2ninaK5OgroK6ATYOlfLV1HphuMpEsrWpMNBQAj2egnWlksBZIAIwo2rFy50ldoFUe3tbUFdkRvb6/x+9bW1poxea1rqQvY4/vFixfLsmXL5O2335bdd99ddtttNyOmnz17ttz77L/ImOETZJ/da3zc3J5su5NqzyUxlYQ83FKa0nkSACxcCtUCI+r3j01+UEYuWyqyxFUZ4rWUxqri8IAmzooR7woWcxnMHTLSqCIp/fnnU2X1MpGFqtJEXXeRyIVnrJbZG73AiAlOjLa+bC5TMpcQOUHM+ieeknHHmMuTjHaVrmXXo/LvYmtTACjysL771v+rXH7iIhnQOrD8W938sZatPvnkk/KlL31JHnjggcjt3u+CSY9H2hXsC93+K2q92Hy1WDEBT5thBQAjGe48ml44BebMmSPPPPOM8cWYlpYW4/nV/+1/tv5N53dexzz88MPy29/+Nt9fpSmc5fDAcSowZcoU+ctf/iJ77713nLcpX3vHjh2yYcMGOfbYY33vt2vXLunXr19ge6xV75b/8DtY51rq3HfffVcGDjQTWXWOii/eeeed8mVVwqogyc0rvywH7TuuNhixNcgAHap6wQIIsVSM2OFCcFfWAiOBZ9esGHHvP1IBPiYAqV7a4wlGnlwossiEHcc/OleWykLjQwsWzHC0sQRODIiitF02orx0xw5AjHPsUMrRH6qSxN7W0l4v7qoTjVHy77/9rjx15zbZ9V7lPbsuXKgF+tT4efnll+V3v/tdYEt0qq7UBXS3iMhTBYSXcOhlqsIeIxoDnENQIK0KAEbS2jO0CwWqFVBg5OCDDxaViFlJjf3/Xv+mrqL+PczxH/3oR2OTP88+JzbRuHCqFVDjccaMGTJunLEtaOw/Tz31lHz/+9+Xf/zHf/S9lwISgwYNCmyLbsWIzrXUjV5//XXZZ599jHuuW7dOrr32Wunq6jL+roCIqhY/77zz5PBPDA0NRoyL2JeUxAJGfKoaXKBANSVeMFLZY6Rqf5EwS2metIDIRTL1vjvKgMQLjKj7KHBibODqC0ZGGMuDFoi5tEZsFSOWoZWXzjgqfExdF6wUcW4S62+eK9d9T46Q06SfVKqZFNCoBR/tcM7v6pbd/+3f/m3g+CDRN+WJa8ldkPg62mepXVSMxD4tcgMUiEaBPCcpLKWJxka4SnoUaMZSmrifNs8+J27tuH46FUhiKc3SpUtl1apVvoIknVhMnjzZqBhRQGTIkCHGMpqLL75Y9PcYcW8oWgIji0pLQ2IBI9YGpY1uvlrDTmtWjDg3X61aFqS5+aqxrEYtD1q0WmTlWGOPkpEeMMMCPY9NLm3U6ri+fSmN2PZNKcGOw8wv3JhLh2znGxUnI2WF7Ss3YWBSnHuMZCmh9rIknbGtzqOSxVQvDXoBRtI5d9MqFKhSIM9JCmAkWwZf9UnQ8ud6s/UccbYWMBKnulwbBepTADBi6mYlYt/85jdlwYIFxnI8C4hYyuqDEatCxL6spPbneq2lNuWlN7YuNfbMUBuLenzm1/6lFseGof9TCVP+XK/tWmGS/CqrCglGrOUzt9q/JuPap6T6c73WfiNOgFG1LMZonOszvSUwMvWsB2S12sbGVv1R0eY0+cZ3xsqC+6wlN/ZPK9uW09iX3aRk81XASMUidaABejWuF2CkvrmVs1Cg6QoARpouOTf0UmDznTLjjtGy4vqJ6BOgAGAE80CB9CkAGHGCEfW3uXPnyi233FLVWaHASPq6uhgtqlGN0wwRqBjxV1kHZthBZVB/6VwLMAIYCRzzzZ4Am+GAat/D/EThxnl9ct2HREQlMfNEvvXTWTJMzN/N/lnpKp6fB1WfDr1RRm9aIVN+PUOGz5ogj/RdJxPVJ4MnLrTdfros37RCZm3+qrTcPFpeMa5vfnZU1pbuXfq7eVbp+JEixtvmF+dLn5FYqTZdKXLzt0Tm2dpmnLPUvLd6hlGz5S77v9UWIndHAEbq7dLS53Dt1nvnK7Li/I2mrd85QWbPUlZasVFjolJ2Osu0uunG8cNESuOg/HfLxm1jSX1u84RF5s3M48Qcd0c+In3Xj66Mz5GmXU9Y+4qMvtk2ZtU91Jiat1GGO8aceb1vyZWl8SPGeFtXapv9vuWxUyWZ3QfYxrDHfdTzemmg/u12mSHrZpXGZPnZS75n2vLy75aWfYGIV/tGGxqbPsb4s+EXTI1MvSY6znPqbvqpWSPF7JfVU5z6fqjUh3fPMP2Tw4/Y/Eu9ZlXjPMBITMLGcVmXbVh25lkZNXWNay6s+Adfn3HzaFl+5GyZrfxCebxU5lplw8b4ENPmxT53+viWyhh3Xsc+54t9rjWecYXMMMZM0O6quh4AACAASURBVL3jEDg912x2XKgzb6c54fnZ+m/Xt8dIero83y0BjBj9qzOGjLhu61bj89RBPzrXAkBUFMybXlSM5M5lBoCRzWtlrUyUiSqRMAIvW2JR1sH69/mycdQamaLAhPpdOfGwwwwnGNlYSgjNZMjVDivZ++kscQRrZTBSSnCMdtnu62qnE6rkrvMCH0gnwMqqIvEupXHaurKhK+VbJTBygiwsLQMxbMtKog0AIiaYswM/KQFCa+mIAR5XiMgMAz46bbs6+VgztQJBpqxukTVTTYhYadMwI0G6cUwJxJQAjdleczK3xsArY24sPYf697Wy9tGJMlHB0BIALcNRm1E4ki/HMzrbYJzio8ElG23AVN25nNCVgIYsN0GE63zf9pV8i3oeA4yoxNOAHBNdENWup8t/eYGREni6q5RYKv9U0dXtZ6IfOYCR6DWN64pbH10r8qGJYoww37nKaTP2MRs0Xq4r+Qz7vLhimg3MWi8YFJy0+SJrzKvxZfoJvzGuA0ZKY/NnFvy1naNebtjuHZfGabkuYMTsCd0EETCSFstNbzuoGPHvGx1oEGY88rWccP6rHr0AI+n1NXW2zFUVoq7iqAzxeGNsgBLrx3q7XqrWsP65Fhi5WeTKeSIzjpwtG0tBnHqbba8xsd7Im5Uo5pt488f+pt6VsFS95VXHu9pWp1JZOw0wUm+PBYERGxw0bG2jzHdUL5jLRcqwYvTt0nKzskCRKT81qxyM6om7zaosCw7aW1qpcnBWTdirKSpveafIGqOCygKF1cDCeittv2559NqqVRzXN0NhZzWZB3T0AjDmG+yKBqpixX6cs+22yhcP+GqvGnG0z16RZtuvxFllUvIW5Wofl38xzqtU5Bjgaczyct8oaFVpN2BEZzTl2edUPb99rinNmQbotM1V9jHnBiNuaO/0GVZVpb1iUlV8Kf+jqiWvFJk2QWa/aAJB48dqj2v/nuoxpAFGDNg4WpY/s6LkW6xzfO6tYxwZPQYwYnYcYCSjBpzCZgNG/DsFMGJqk6UKm5aenp7Kh6ddfbtt2zYZOnRo4DBU36qeNm2aXH/99TJp0qRUDdlmT4DpePiAipFS8mEmJDUqRtbOkBUTzSRRp2JElQkrIFJ5C+53fb+lND4VI7Zkteg7GuQ5SUmuYqQeMDJaHpm2QtaM/paMvvlKkXkzZMXNFTBir/aw+wTzza9VMaL+bwcgpSVltmtZxZ5+CdgjckKlAqKURIlt6U51xUiCYETMZUOe7XNVjNgrYdzVMxU9a1SMqOU8ClaVgK25lNC5PCpuwErFSDpmRJ1WmLChBNw1qxsjAyNqKZ8CIrZKqWq/0SfXlSqgqsdQLTAyowREShDEgK6lc2rcW0e7rB3T7LhQzds33HCD3H///b5SqTi6ra0tUMqoEwvd+H7F08vk/cPGyz67By8/yJod0N7oFFBg5MrJN8iA1oHli+raV1rtnnaZXVnEfgSMROcbUnKlGmDE2g/EgCTrzH1CqipGKnuMlN+wBlWM2MpwK2W/pcqU0j4B9rL8yl4CrmU55SU+7qU0lX0UHMsdUqJ4s5oBGKlX6eClNNYeHdpLaaz9P25eJ9PVEhpb8m2+YS7ty2NfgqOSGmPDUtceI/ZNTB/9qsy4eZ3ItMqyGePNnqPSwf3GuTRW7ACxBEkm2Pb3sJSLYimNmaBVoGkFXtj3UpnoXIrj2z7lJ26X0aXqm8oeI7Z/89LTDXZdS2lmW0sGFJAp77FkrxKhYkRnNOXZ57jhgwU0jTHyjLkcLGjZZ7ilNNZca86LlaU0qurJBmRKS8gq86hZqWUspbGPO8cYrwFGZt1l2+vIgrGuylDH/K5jGdk9BjASLuEBjGTX1pvVcsCIv9K6FSNFBBBeqqVBL5bSNMtzNO0+QZuv2jahXLJclj8zu7JJa7l97nX8a2TKWpETJi6sbEBp3xfEWJ9cASz2gM6xgVzNzVf99hixlRQbbSzmMhr15HlOUpKrGDlB1s2cLnf9TC3t0tx81YCLo+V2a+PTk9bYkm/ncpnK5qtWQuIcn9XjpXrfn6A305XflaCE2lh55nJjo8cVtn1KKu7HfyldVaLntwGtu/LCtfnqCrH0FKksl7Hd19Y++7Icx1IEW6JWvZmtuaeKY48kNxixgGx582m1RMm9zMcOYKN30FSMRK9pbFe0LeVaeqfaPNi2pM6+7NO2rEV7vJReQkyfeZfcVRqf9s3KLTDr2MfLY1mPY/N0xxhXm0i7l63aNmoug0Vro3OrYqTywsG5h1hsKqfiwkmAkaVLl8qqVat8n18nGYi6YoSlNKkwx1w0gqU0jYMR3fFYz54ZjQCIIrYLMJILt8RDFEEBwEjUvWyCwspXlKK+fsjr2Ur4s1m0bH8bns0nCNljgYcDRqJUM8PXcm1y3Iwn8YI2zbhvFu4BGDF7STfhYfPVLFh1sm0EjABG8gRsACPJ+hPujgLaCgBGtKXSPDA9YMTaULV6w1TNR0nFYYARezcARlJhlMk3AjCSfB/YWgAYAYykyiBz0BgTjHzNsceILnjLU0Lt1ZU61WBhQCV6hfNf9egFGMmBU+IRiqEAYKQY/cxT5kMBwEg++pGnyJcCgJFwicUvnv+xDBqwhxww5LB8GQJPE4kCPb3vyOrfLZf5p9/kuB5gxJQDMGLqkNRSQMCIa5g3ewKMxMtwERTwUQAwgmmgQHYUAIxkp69oaXEUaHZcqDNv6yRPSSUWL735nDz84iqZ+IG/LY6R8KTaCvzxlSektV+LnHXUHMCIh2o6Y1udBkhKD0iiYkR7+HMgCiSrgE6AlWwL6797vJuv1t8uzkSBehUAjNSrHOehQHwKAEZMbcMkYssf+6bs0baPjBk2Ib6O4cqZU+C1tzbJoxvulysmXS977TYEMAIY8bXhpMAuFSOuLmn2BJg5r0aDM6UAYCRT3UVjC64AYKTgBsDjp1KBZseFOvO2zlvlJBOL7p4u+elvl0mfiIzqOET23O190pLK3qVRzVCg692d8vKODfLnzudkxoTLZPSQQ6tuGwa8BbU5SbunXeEAal70omKkGV6Ee6BABAroBFgR3CaRS1Axkojs3DRGBQAjMYrLpVGgTgUAI6Zw9SSu6zc9LL9/+QnZ0fWaSJ/CJGLAEvVTC5T09fVJS0uto0R27dol/fr1C+xdnWsVpV29u3ZJa5P12r3tb+T97xsrx42eIoMH7O7ZV/XYl9eFACMVVdIOUHMDRrq6uiz/UfVMnZ2d0tHREeiguru7ZebMmbJo0SKZNGlSnVNVPKc1ewKM5ym4KgqYCgBGsAQUyI4CgJHs9BUtLY4CzY4L1by9ZMkSWblypa/IKo5ua2sL7ATdBFHnWupGuvE97TK7Bb1MHbAvUwfGY8Vd6dhElvSiYqQ48QBPmnEFACMZ70CaXygFACOF6m4eNiMKJAFGli5dKqtWrfJViDfBFWlUpcE777wjBxxwAHoNHlxzVFGZYUqkM4bUceiFXvZB5QVsACM13Q4HoEA6FACMpKMfaAUK6CgAGNFRiWNQoLkKAEZMvdOcID7//PMyefJkwAhgRLsyAzBiDhfdygz08tcLMNLcOZm7oUDdCgBG6paOE1Gg6QoARpouOTdEgZoKAEYAI3YjIUEkoXY7DR2bAEBUVMubXoCRmtMoB6BAOhQAjKSjH2gFCugoABjRUYljUKC5CgBG0g9GWErD0hDLKwAg8gsgvDy/DmRR58VZ8QYYae6czN1QoG4FACN1S8eJKNB0BQAjTZecG6JATQUAI+kHI8OGDQvsR53kiYSahNrLiOJMqNOa6NMuf3fCHiM1p0wOQIH0KgAYSW/f0DIUcCsAGMEmUCB9CgBGACN2q9SBLOp4EmpTNfQydQC85Re8UTGSvnmbFqGApwKAEQwDBbKjAGAkO31FS4ujAGAk/WCEpTQACMsjASDyCyC8Zp00gDfASHHiAZ404woARjLegTS/UAoARgrV3TxsRhQAjKQfjPBVGsAIYKTaoepAA0BS4yAJMJKRyZxmogBgBBtAgewoABjJTl/R0uIoABgBjNitXSfZVMezlMZUDb1MHQAQjQMIr1knDfbVsnXr1j6/KXHnzp3S3t5u/Lqvr09aWlrKf1Z/UH/v6emROXPmyFe+8hWZNGlSqmbXZk+AqXp4GpM7BQAjuetSHijHCgBGcty5PFpmFWh2XKjm7cWLF8uPf/zjwDh6wIABgZr29vYav29tbQ08TsXkta6lLqAb39e6Vhzt6u7uliFDhqBXDZtIez/q5I9J2BftEiN3r6V9Ue2LipHMTu80vGgKAEaK1uM8b5YVAIxkufdoe14VSAKMLF26VFatWuUrqc5bUt5QV+RDr4oWVLKYWujYhDoOvdDL7oj5Kk1eZ3qeqxAKAEYK0c08ZE4UAIzkpCN5jFwpABgxu5MEkQSxVoLoNfABEKYqgMr8gkoqRnI15fMweVYAMJLn3uXZ8qYAYCRvPcrz5EEBwEj6wQhfpaECwvI1AIj8Aoi0grfcg5E999wzD3N5qp9Bd41pqh8iI4178803A0tyM/IYVc184YUXZPr06XLooYdm9RFoNwpUKXDOOefIueeem1llLBjLPJrZLqThLgXUHLpw4cKm7Ymn80JD5y18kRJEvkoDGAGMVLtu/ERFkzgr3nINRlauXElQ0AQF/u3f/s24i0oC+IlfgbPOOiv+mzT5DgqMPPfcc02+azFv99hjj8n48eNl4MCBxRSgyU+d5fGqkjqVSPITvwJqXB5//PHx34g7iAJ9zfpYAGDENDidpE4dpxIewEg4vYYNGxY4qnW0LxJ4Qy/sKwi85RqMMP83R4Gvfe1rxo2+/OUvN+eG3AUFUKAuBe6//36ZMWOG8RWxL33pS3Vdg5NQAAWiVeAHP/iBfPazn5Vvf/vbopZg8ZMfBQAj4cEIS2lIXIMSVy/voAN/LPAGGMG+ACP5mWNT+SSAkVR2C41CgSoFPvShD4l6M93R0SGbN2+WtrY2VEIBFEhYgdGjR8uf/vQnOeSQQ6icS7gvor49YCQ8GCFxJXEFjFR7Ih34Q+VPRbd69aJiJOpZsIDXA4wUsNN55MwpcN9998msWbOMpRF77LGHLFq0SObPn5+556DBKJAnBVS1iKreeu2112S33XaT73znO3LBBRfk6REL/SyAEcCIfQCQuDaeuHo5FJ0kWJ0X594UtMvf1WfJ7lu6urr6/B6ls7PTeLMY9NPd3S0zZ840guxmrdks9CybwocHjKSwU2gSCrgUsKpFrH+magQTQYHkFbCqRayWUDWSfJ9E2QIFRpYsWSJBe96pOLpW9Z7uJvc611LPpxvfJ9Eu9QwjRozw7QadZyySXjp5WhL9SLtEdGw17eOxaP1IxUiUM2BBrwUYKWjH89iZUcBeLdLe3i47d+6kaiQzvUdD86rA97//fVmwYIFRLWL9UDWSr96mYsTszzBv9Nl8NZxeLD1CL8trZqkyw8vTh/ETcdk9YCRfc3AiTwMYSUR2booC2goceeSR8uKLL8rgwYNFTZzqDcAbb7whfX198uqrr8qgQYO0r8WBKIAC0SgwfPhwYxyqr6SoN/gq0Nu+fbvsu+++xp4j/GRfAcAIYMRuxSSuFTV0kmD0Qi+vWSDOJVGAkezPu4k/AWAk8S6gASjgq4B6+zZlyhRjH4PPfe5zMnbsWHnooYfkl7/8pfH3e++9V0466SQURAEUaKIC69atk9NOO02+/vWvy2WXXSZ/8zd/I2+99Zao+fTGG2+U1atXy4QJE5rYIm4VhwKAkfBghK/SUAFhjUXACGAEMBLHzMQ1Y1UAMBKrvFwcBRpWQK23bm1tNa5z8MEHG2BEva3mBwVQIB0KWGAkHa2hFVEpABgJD0biKpH36lOdqgV1XpxvqGmX/2gDjABGACNRzUZcp2kKAEaaJjU3QoGGFQCMNCwhF0CByBUAjEQuaSouCBgBjNgNkUSfRL/ZiT7gLRx4YylNKqbObDcCMJLt/qP1xVIAMFKs/uZps6EAYCQb/RS2lYCR8GCEpTQspbHGGSAJkNRskAQYCTvLcXyVAoARjAIFsqMAYCQ7fUVLi6MAYCSffQ0YCQ9G+CoNYAQwUu0PdZZ9AZIaB0mAkXzOxU19KsBIU+XmZijQkAKAkYbk42QUiEUBwEgssiZ+UcAIYMRuhCSujSeuXoNaBxqo89grJvx4LNqePy09PT19fjPHtm3bZOjQoYETS3d3t0ybNk2uv/56mTRpUuKTEA1ovgKAkeZrzh1RoF4FACP1Ksd5KBCfAoCR+LRN8soKjNxwww1y//33+zZDxdFtbW2BzYw6odaN75Nol1pKM2rUKPQaPLim6aa5H3XyxyTsi3bpVyQV0b4AIzXdDgfUUgAwUkshfo8C6VEAMJKevqAlKGApABjJpy0ARsK9oS5iIuZl+boVEOiFfdntp0gANS7AxVKafM7FTX0qwEhT5eZmKNCQAoCRhuTjZBSIRQHASCyyJn5RltKES1xZ6oBecSb62Bf2Vcu+ACOJT5vZbwBgJPt9yBMURwHASHH6mifNjgKAkez0VZiWAkbCJ2J8lUZ/qQOJfnj7KtqeGY1UJBXRvgAjYWY4jvVUADCCYaBAdhQAjGSnr2hpcRQAjOSzrwEj4RNXvkoDGLG8QdRLQ4qY6ANG/OcWL/sCjORzLm7qUwFGmio3N0OBhhQAjDQkHyejQCwKAEZikTXxiwJGACN2IyTRr6ihs48KeqGXlxOPE3ABRhKfNrPfAMBI9vuQJyiOAoCR4vQ1T5odBQAj2emrMC0FjIQHIyyloWKEipFqLwNIqmgCGAkzC3Fs0xUAjDRdcm6IAnUrABipWzpORIHYFACMxCZtohcGjIQHI+wBARgBjABGghw3YCTRaY2b11IAMFJLIX6PAulRADCSnr6gJShgKQAYyactAEYAI3bLZmlIRQ0qICpaxJnoe3lWHe3VeUVsF0tp8jkXN/WpACNNlZuboUBDCgBGGpKPk1EgFgUAI7HImvhFASPhwQhLaagYsQYuIAmQ5OXE4wQ2LV1dXX1+M0dnZ6d0dHQETizd3d0yc+ZMWb9+vXFcX1+ftLS0JD4Z0YDmKaDIo/oZPHhw827KnVAABepS4I033hCVhPXr16+u8zkJBVAgegVef/112WeffaK/MFdMXIFx48bJypUrfduh4ui2trbAduomiDrXUjfSje+TaNeGDRvkuOOOQ68aNpH2ftTJH5OwL9olkgc/EVc/RlIxYjlsNUgffvhhOfHEEx0Orbe31/h7a2trTchSa5CoC2zbtk2GDh3a8LVoV0VCnUHip9dNN91kXOjqq682/q9zLfoxnPbohV5uh1ev/xo/frz8x3/8h+y7776OS+JXTTnwX6YO9dqX38SMfQXb13777Scvv/xyWT70ytd43GOPPXxjVp2ydl0wonMt1ZA437h6PWiYdvG5XipGLBsqkt2zt0467D4SMGKvFHjppZfkgAMOcPhFDLsih87kkDW93EtpdJ4x7RMzDiodDqrRAIt+rO5Hv6U0aQ6U6UfGY94DZfdSGsaj2ePEE6YOWYsL3XN3mH5kKQ12n3d/7x4f+Pv0+PvIwYhXIlMkh17EAB4w4v0iCLvPNxBsJPBL0k8ARvr7vrklEatIg/9qrv8CjHgPyzAJdZJ+1c+pkPCkJ+HhRYv/1Ie/b66/B4yk198DRkSkf38CZZ3gw89xAkYAIwSk2XnDAxjB3zfi77MKBNOeuAJG0hsok1CTUAO4AFz2UQBIyi9IihyMsJRmWMNvI7M24AAjgBHACGCE0tdqPwCAqGhCYhGcWABGACNBwWPW4sJGACpLabITT6QdOFOZgV8N61cjByMPPfSQTJ482dGOIjn0IiaIgBHASBHtvpHAL0m9qBihYgRgkz5gAxghgA8bwOe1koXNVwEjvGjhRUuQP4zzRQtghKU0hu01EigDRgAjSSb6vLEIl+gDRsLphX2hVyPzoy5ABYwARgAj5tdyACN6MbmylzgTxLyCN+JV7CsIvEUORlhKw1IanSASh16ZctDL1ILKsnA2Ua9egBESfR2fU699AZLqsy/ACGAEMGIm+iylIXGlYoSKkdxUjHg9CAFWcxKepAJSKkaoGIHAZyeQAYzUl7i6Rzlv6kxFdCALILx2DAAYAYwARqiAsGwAv8oLM91qQ/tx5Nu159paerVs3bq1z88Z79y5U9rb241f9/X1SUtLS/nP6g/q7z09PTJgwIAgfy69vb3G71tbWwOP07mWugDtMmVMi1633nqr0Z6rrroqVe1yG1ta9KJd3m4AP2G64rj96gknnCD33HOPDB061NER+NV0+VX8RLH8xJgxY+TFF18sPzTjkfFoHwHMj82ZH8mHyNN0cgXGY37HI0tp2GPEmAd06DSf661MmY3o5Z54da6lzuENtakcepk61PtmgIoRKkZ0xlC99uWXWOC/gv0XFSPelqNjq8yP4WKTtOvFUhriHMuimYfCjW30alyvyMEIX6VhjxECmcYSVxILEledMVTvBAgYwb7itC/8V332BRgBjPiNnUZAeBbHI5uvAkYAI9Ujl3m7okmcL1oAI1SMaL+Fp2KkcRLpFaToOLu0v+Fhj5HsBDKAkfoSV/fYjXNixk/4p4j1AsG0J4iAEcAIYISv0lg2QFzIC0a3P9CxibzOj82MvyIHI3yVhooRncFLoh8OsqAXerknhnonQMAIYETHR9drX2kHEM0MsMIALsAIYAQwwldpACPOUcA8FC72Ra/G9YocjHg5djqq8Y4KE2A1O/DjqzTe4Qx2n2+7r4fmpwFwAUYAI4CRyuhNS+UPYAQwAhhhLzXACGDEzw8wbzdn3gaMsJTGsLRGBhxgBDDCUhq9MQQYCQfL0qAXFRCApEbmR12AChgBjABGACOAEcAIYGRwkCs0fhfnC43IwQhLaVhKoxNExm3Yaa6w0Q2Um135Q7uKAbioGCHR1/HRVLyFg3iN6gUYAYwARlhKAxgBjABGcgZG+CoNYEQn6AaMhAu60Qu93JNlvYkYYAQwouOj67UvKmzqsy/ACGAEMMLmq4ARwAhgJGEw0tXV1efXCZ2dndLR0RFY0tLd3S1tbW3lYx5//HE57rjjHOf09vYaf29tbQ11rSjb5XUt2lVRxd2PYfT6h3/4B+PwL33pS8b/da6ljqvHvsK0y30s7TIVwe6jsfus2tdRRx0lq1atEvfyJ8aj2aP4CfxEPWO7Ub+67777yquvvlq+NeOR8Wi3w0bty23TabavDRs2VOUR9vbr+Ogi6RU2TyOODpfXolex9GIpDXuMGGO+kTeI7DHijfB441rRpRH7cqurcy11TpxrEL16PCvtomKkvjf67j7HvkxFsmL33l46PX6CihHvHsK+TF2KFE+88847csABB/gNWS2fUyS92OONecgaLNh943lH5GDEy5PRUY13VJoTMQVGbrvtNhk1apTRzF27dkm/fv18JzXrF++++64MHDgw8Dida/X1mUVPLS0tDV9LXSDr7XrzzTdFVfF89KMf9dSD8Zjv8VgLJAFGACMq2fzXf/1XWbZsmey9996efgK/WpGlGfPQG2+8IU8//XT5poA3wJt9YDJvF3veTjvYdbcP/4X/yqr/AoxQMWLYrs5bmaCJef369eUxoFPmqA7evn27DBkyJBBm6Fwr6pLJrLdr8eLFMnfuXPnYxz4GGBlWvD1/ACPeLoXEwplYfOITn5CPf/zjcuKJJ3oKhl+tyNKseWjcuHGAEZc16sQm6hQSMRKxrCZiXg4YuzdVYd4GCHqNjzj9feRghK/SkIjh0JN16J/+9Kfl4osvpmJk69aqfTRqQQMvB5y3iZmKESpGlI/GT5ijPc4Ai4TH/71H3vyq35NiX+GBDUtp9F5W4r/CQQP0Qi+3n/aahyIHI3yVBjACGAGMACD8E4KkA2XACGAEMFIZn0mPRxJqxqNOzFQkkPT888/L5MmTfSdR9MJ/1RNjAkYAI4CRwcGf/CnSRMPmTMUh8LwJ5k2w3fm7g0jACIkYYITEgsTCO+8mLgyXPMWhF2CkOPHqYPI0KhdtrlgHesYNuCKvGGEpDRUjaTDsIpcwKzByySWXyEc+8hHPyC+OQAbwlp1ABjACGLHACH6CpTTWJMG8nWylJwli5YUGS2myE09Q8UY8oTN3ZCnviByMeA2SLAlS5ISaiTkflQYXXHCBXHrppYAR9hgxDJqKERIer+oA/EQ+/D3zNv0YVCFI4krimrfElTzNb1SzWW1YX+i5x0hPT4/5rVOPn23btsnQoUP9e0BEdHZrjxqM0C6zS3ScnToOvYql14UXXmhsvnr66ac3pWIE+8qWfY0dO1bWrFlTtTEt/Zitfmx03sZPmApi98Wy+7a2tsCYlni1Ig/xfUUL/AR+wu448BP59RMtUYORTZs2yahRoxwTDwaUXwNqhNwy0cQz0ZDwkPAEUXPASDRvELPuv9SSO1VZNnXqVAAqL4B40VIaBcSryceraimNO4+wOymADcDGPWnxothUBP/VuP+KfCkNX6VhjxFdB8XXAMKBEV29VIn8ZZdd1rSKEd12UfJt9nfSerHHSDRgJOl+9HvtrduuOXPmyOWXX46fYMmdYUrM2/EkFrrjkfmxMj+y+Srj0Zrfok70GY/x5B158l+AERHp359AWScowkFVUpE060XCkw4A0WjiGtdEAxjB3yv/hZ/ATwRVlqXVf9Gu/PsvwAhgBDBS7enSnHfEFa8m4e8jByN8lYaKEZ3Bm4Y350kMOK97Rq0XCQ8JT1DCAxjJf2Kh85Uo/AR+AjBSPSPzAij5F0B8lQYwAhgBjPjlaHHnj5GDEa8HYaJJfqLRCZTzRPyaASDSqhcJDwkPYISEJyiosCpGrrjiiqbtMUIJMyXMdpskLiQu9PJR+An8BH7Ce/bWeYmKX23crwJGWEpjWBEDrjKYsj4xKzBCwpP8Xh5prUiiYoSKEeXvP/Wpya7xxgAAIABJREFUT8lnPvMZwAh7jGjHAHG/qSvyC420vmihXbxoobKMFy21XrTkyU9EDkZYSsNSGh3IQoAVjmqG0YuEh0CGihECmVqBDH4CP0HCg5+o5SeSSHhYSqP3sjJMXJhEP1KpTj9a/iVLlSyRgxG+SgMYAYyYriApR0DCQ8IDGCHhqZXw4CfwE4AR/EQtP5FEQs3mqyTUWUyoqXjz9yZJ5UP1+C/ACEtpDEvWgRlZMuwiOygSHhIewAgJT62EZ/bs2fLZz35WTjvtNM9D8fcVWZgfK1pkfalpPYFykeOJJPQCjOjF5FSMhPPR6IVebl/uFee0dHV19fkFUJ2dndLR0REUX0l3d7e0tbWVj9myZYuMGDHCcY5ugOW+VpTt8roW7aqooqM9emVDr4suukguu+wymTJlSkMJj45NqBvU4ycYj+H8apR6HXXUUbJq1Spxl7nSj6bKRbH7Cy+8UC6//HL8RB1xTpTjkTgneM+fooxHexxddPtSfe7OI+ya6NgE8Wo24lXs3uwn4q/0xF+RV4w04tB13spA/CB+OsTPyw6LYl+8CTZ7nzebpg5uu2fzVTZfVTaBn8BP2OfJosyPSVRAsNcCFRDWWNMFNoxHUzH0CpfzoVfjegFGWErjmTwBuLK7VwwJDwlPUMIDGAGMWGDkyiuvlFNPPdWzaIEAq/EAq8iAHgDBPAR4q/YA+FX8qte8wIs87xd5nsFJzC8+IwcjfJUmuwk1gUw+AhnASD76Ma7xCBgBjCgwMmvWLPnc5z4HGOFzvdovR6jEC5fUoVd9evFVGipsqLCpRgI6VUSAt3A+x3OPkb6+Pt89RuohWHyVBjCiM3gJGMIN3jB6KTDCm2CW0lgWxlIaUwkCBqfPAYwAUHmjzxt9vzey6t91Yrk4/Cqbr+ppHyYujOtFSxJv9L3uqWOr6BVf3pEn+4q8YgQwAhjBQSWbiJHwkPAEJTxUjFAxQsVIZYTU8wLIKzCPI0FkbwoSxCK+OQeMYPdFtHv8fTrsPnIwwlIawAhgBDDiThx0bILEIhzNr1cvwAhgxAIjn//85xv+Ko3O2OZNXbixjV7o5Z5D6/X3WXyjz1KadCSIVGb411MVaTwWDdhEDkZ4kwIYIVBOHoyQ8LCUxvLFLKVJdjymtcT0/PPPl6uuugowwh4jxgBh3sZP8ELDPxGmsszUBj+Bn8i7nwCM8FUabWcHIQ33FispvdRSGsAIYAQw4py+kxqPgBGzH0gsSCzsI5LxmI14Iq3+i3bhV+3+BGADsIkK2EQORlhKQ8UIDipZB8WbYAKGoICBpTQspVE+Gj+BnyCxqK4QANgkD2xYSkNlhmWFjMfkx2PhltJs3brV96s0O3fulPb2dqNX1MdrWlpayn9Wf1B/7+npkQEDBpR77rnnnpNDDz3UMdv09vYaf29tba2ehWz/4r6W38H1tMvrWrTL7HqvfkSvcHafJr0uu+wyufTSS+XDH/6w5xDC7ott9yeccILcc889MnToUId94FdNOYoyDykfcfnll8uJJ56InwgZ56TJ39vjL9qV3XmbfjStV81DmzdvNvII3bwDu8fuizJv4ycqfiIsn9D1E5FXjPBVGipGqBgxh19SpFu9Cf7CF74gp5xyimfCk1S7KH01uyPpJQVUjFAxonz0eeedJ3PnzsVPsMeI4ZeYt5Odt5kfK/MjX6VhPFrBK/FqJYzX8dHo1bhekYMRltIARnQGbxoSRE9qkILEtdF2AUbSASAa7ce4AmXACGAEMFIZnUmDyrT6CdqFn9CJ5eJIxFhKAxgBjFR74KTGY+GW0vSpWjWfHwIGUxgdYyTRD0fp0Cs+vXgTDBixu3S+SsObYPcUDxgBjHjZRC0Yy7wd37xdS/s4AETREh6vVIf4nvmxHl/IeAznC7OkV+QVI16OJ0uC4Dj9MFlyS0MIGMIl+oCRcHoVzb6oGOFNsEoGzj33XJk3b56cfPLJnk6feTu/gR9xDnEOLz558WkfBfh7/L2XVyyin4gcjLCUhqU0EPhkCbwCI1/84hdJeNg7wLPiDTACGAGMUDFSz1tSKkbCJU/oVZ9eLKWhUt2yHIBNuDGEXo3rFTkYYfNVwAhgBDBST9CNQ2/coeu8CQaMAEYAI4CRenw0iX44H41e9enF5quAEcBIdTSnk1sRR4fzOV56AUZEpH9/AmUGXH4CZUrkzb4sYgkgYMRLgWRBZVqXan3yk5+Uq6++msoyKss8K8v8RhJ+1VRGJ2ZiHgqXpFh6AUawL8AIYMQ/mos3vo8cjLCUhooRAoZkEzHACGDEPqGw+Wqy4zHNYGT+/PkyefJkz/iDN0/hkjr0Qi+vgQRICg+SWEoDGAGMAEYSAyNdXV2+X6Xp7OyUjo6OoLZJd3e3tLW1BR7T29tr/L61tbXha6kL0C5TRh3t0atickXR61Of+pR84QtfkJNOOslzvDEew9lE3vQ66qijZNWqVeL+IgF+tVh+dfbs2TJ37lz8BHEO8YRtpsybv/cLuvH3xfL35Glmf2P32L3dJ3r5+8grRrycMG9SeJPCmxR/JhhFhc3ixYtl2rRpcsghhxhfm1Al8upN8FVXXSW33nqr4+aMx2KPR/YYYemk8jlqKQ0VI/GW5Hp5/Sj8vXVdnWvh74vt7/0iDypZTGV0xpA6Dr3Qyz6W8Kv59auRgxGW0rCUhonGdBjNdJwHHXSQMXGfeeaZsm3bNjn++OPl7rvvli1btsh1111n/Gf9NLNdBPDVYWnSARZgBDCifPTMmTNlwYIFMmnSJM/cCT+R38APYOP/ogK7T97uWUoDsCFerfZROrkV/qtx/xU5GOGrNIARncELgQ83eGvpdc8998jFF19sXFQFFbt27TKWWo0bN06efPJJh4fFcYbTPm96AUYAI4CRig9IGlTyRp/xqBMz5W0eCrJ7Nl8FjABGACP++DreCi7ACF+lMWyPiTn7gfIxxxwj69atKz/I3nvvLf/yL/8i06dPB4z4eNgi2j1ghEQMMJJ9f8+87XTqAC5TD505rdaLFktZnWvFAWwAI/noR/c+Zu4wLCn7ol3YVxB4ixyMsJSGihEdZ5f2iTmLjlNVjVx00UXyxhtvGGN+/PjxDlACgYfAKwUAI4ARwAhgpJ4khXk7XLUhetWnF0tpSFyJV4lXc1Mx4vUgcRDlLCauujQfvcJNpuhV0UvBkPXr14uqFrn99tuNDVndP+hVbPsCjABGFBg555xz5Nprr/X9Kg1+oth+wi8opTIjP5UZxNEACAAEACIpAOF13zS8WI+8YgQwQsVIGgw7rQMu7nb95Cc/kUsvvdSoCnjiiSc8/R0JT7ETHsAIYAQwQsUIFSPe6QDzY7HnR4Ag86NODoOfyK+fiByMsJQGMKLjVCgxDedUwuh16qmnyvnnny+f//znASPDGI/u8QgYIfADjABGACOAkbRWjLCUhkoWKlmoZEmqkqWlp6enz+/m6rOfQ4cODWqb8eWLtra28jEPP/ywnHjiiY5zoiZr9bSrGZUstCtciWla9Hqre4f87uXHZeP252RH1zbpee9daWlpCbR7NWiCjwg83fFL3Wv19fUVp10tLbL7wD1k2J77y2HDJsiY9x1R1kwXvEVlX1vf2CTPbn1CNr+xQd78a6f07nrPs3Oz0o/vvPuuDBwwoMqWsmRfLS39ZI+2vWS/vQ6UscOOlaG7jXTMQ3H4+7z5iXfffVf692+V1n6t+s7K48hE7T5FfoI4p2Ic7rgwjvHovmZU/p5+TL4fX3jhhao8wt7f2FdFDew+m3kH/ss77Gh2fO/l7wEjEX6VBgeVPQe15vl7ZP3m38joIUfI0D1HyZ6Dh0hrvwENJQqcHIUCffLXd3fK9p0vyys7Nkjvrl457dDpsv8+H9Dedb/R8fjue92y6g8/kz91Pi/7dxxq2McebXtLv5bgioMonp5rBCvQJ7uk6523ZPvbW2Tz6y/IbgPa5fSxn5Qh7f4VQo0kPPiJtFpk8n7CUqYR+/JSt1H/RbuqVSWhzkZCDRjRrxjBT2Qv78Df+8cTqQAjfeo1oc9PPZtssZSG0n1dw67HvqJ68/Tue+/Ij/7rn2VQ/91k7MiJ0h8YktbMx2jXK29slKf+/JBMOvgsOXzoB2Xw4ME129uIfXX+5VX5yePfkuF7HySHDP9gzXtxQLIKvPTas/LUpl/L9GMulYOHHuXZmHoSV/xEsv0a9u7N9hP29tVjX0HP14j/ol3eyurEJvRjRbuk9GIpjT4YwU+EAyPohV615sfI9xiJKnElYBDp35+18HFNzP//o7dIe9vecvDwY8PG3hyfkAI733lD1r7wf+WUD0yTo/Y/rmYr6p0A3+19R/7l1/9bRr/vSDlgyGE178MB6VDgtbe3GPbx6RPmy/A9969qVD0JD34iHX0bphXN8hPuNtVjX8Q5xDnKBuKKc7Av7Av7co6CeuNC/L2/N8mb/wKMRLiUhgGXDRL56xfuk5def1EmHHhqmHibY1OgQOfOl+W/NqySz5/6VRnQOjCwRfWOx39/6gfy3q5dcuh+teFLCiShCTYF1LKaTZ3PySUfvrZhMIKfyK5pNcNPECgXJ1D2elKdZECdV+88hH1hX3FXxtoVBuxW1NAZ2+iVX70iByMspWEpjY5TSSpgGDhogNy06mqZcvj5stvAPbIb+Re45c9s+o0M33OkTPrAmZGDkc6dW+WHj/6jfOTICwqscLYf/bEX75PjR58iY/dzVoOFCWTwE9m2AdX6OP2Elzph7IuERwS98ptYNAqSWEqjV0WUVByN/8J/2ce4Ts6XJX8fORh56KGHZPLkyQ6/mCVBGnXoaf38Ge0yJ5r/3vE7eXLTIzLhwNOyH/kX9Ane+munrNv4gHz2lCWRg5GHnl8pr/+1k31FMmxbW3ZskO1v/VnOP+5zdc9D+IkMG0Cp6XH6CcAIL4B0kgES13Dwx9Lr+eefr8oj8pyIkXf4zzfkj+HGEHo1rhdghKU0hhXpTPJ5GHC/fPEukZYBcuD7Ds9+5F/gJ1j1zA/l0pP+l7QP2tNXhXpKmH+49mY58H1HypA99iuwutl+dPU55fufvkMWfOSWusEIfiLbNmC1Pi4/ARgBjOjETICRcEkKYKQ+vXjxqZfDMB6xL/fc7fm5Xr5Kw+ZMRQIjdz19m4zqOEyG7DEiH5F/QZ/ikT/+u5xx5Pmy314HRgpGbv3P/yUnHTJNBg3YraDK5uOx/+Pp78tnT/6KtNn6MQzYxU/kww7i8hOAEcAIYMQcBWH8qu4SDJbSkOhbPjYO+wIkYV9B9hV5xQgBAwFDmgOGn63/thw0dJzs0x7cT/lIC/L7FOrrI6ePPUdG7fP+SMHILQ9cI6eMPVcGtA7Kr3gFeLJVz/x/cvmk6xz7CIUJsPAT+TCSuPwEcQ5xTprjHF0AQYJIggiAqPbmOmM7TDzBeIwHoMblv1q6urr6/EKgzs5O6ejoCIyQuru7pa2tLfAYXQPSuZa6Ee0y5UavcG8slF73Pnu7jBk2HjCS8bznkRdWysljPi4j9hzt+yT1+Illv1ksUw4/DzCScftQSyjmfHC+7DawvfwkYeYh/ETGDaDU/Lj8RCNghHk7/LxdK8YkLqxYJPaFfbn9k45NhJkfGY/6ib6O9vivdPmvyCtG+CoNb1J0aKsaBvXsAdFIQKraxZvgfCQ8cb0JpmIkH/ZBxUg++rHRp4jLTzQ6D/EGUT+xSHM8QT/G048spaGShUoWKlmC5v8488fIwQhfpQGMpDmQAYw0mmqk4/y4Eh7ASDr6t9FWAEYaVTAf58flJwAjxDlpjnOyDmz4Kg1gBDACGAGMaH4ZJalKg6xPNHGtxfIy3DQHDIAREh67Am5bBYzkwz4AI/nox0afAjASzxt94gkS1zgTV8AI9hWnfeG/sK8g+4q8YoSlNLxJAYw0Gs5zfi0F4kp4ACO1lM/G7wEj2einuFsZl5+gYoQ4J81xTtZf5LGUhsQVMELFSG4qRggYCBjSHDBQMRJ3KtKc68eV8ABGmtN/cd8FMBK3wtm4flx+gjiHOCfNcU7WwQhv9AEjgBHACGCEpTRlG9DdHZqJ2ZQsjF6AkWwkNLVaGVfCAxippXw2fg8YyUY/xd3KuPwEYAQwQvwVPv4C2ISLV9ELvexzjY7PCZMPYV/e9sVSGhHp379/YHymY4zqAnHukuvVQNoVfmIGjMSdijTn+nElPICR5vRf3HcBjMStcDauH5efAIwARoi/wsdfuokYS2moGKFihIqR3FSM8FUaAoY0BwyAkWwkNLVaGVfCAxippXw2fg8YyUY/xd3KuPwEYIQ4J81xji6ASOuSFTZfBYwARgAjgBGW0pRtgFKoynDQCT7C6AUYiTsVac7140p4ACPN6b+47wIYiVvhbFw/Lj8BGAGM6MQmyk6oJDZHSxi9ACPh9Eor4KJd9GMWAVfL1q1b+/xCnJ07d0p7e7vx676+PmlpaSn/Wf1B/b2np0cGDBhQvsT27dtlyJAhjkv29vYaf29tbQ2MptzXirJdXteiXWbXe/VjXvX6xX8vl0NGHCv7tAcHdtkI+4vbykf++O9y3H6nyb7t+/uKUI//Wv7UjXLqEefLgNZBxRU3B0/+i6d/KNPGXiGD++9efpow/h4/kQMjEJG4/ERe50d7LEf8RbyqE5OH8au69tXd3W3kEbp5B+MxXJ6GXuilM7aVndQTR2fdviLfY8RLkDBv9LNeAgghTTchpWIkHwlPXG+CqRjJh31QMZKPfmz0KeLyE8Q5VIyEqYAgLkx3XEjewSandp+uM7bJayuK5U0vwAibrxrWnTfD9gpc1TMCRhpNNdJxflwJD2AkHf3baCsAI40qmI/z4/ITgBHAiE7MpOyEpTTmaEEvUwcS6vwm1H55B+AtW3YfORh56aWX5IADDnDYB44AR+DlMJIIGAAjJDxBbwYAI/mwD8BIPvqx0acAjGQrICWx8Lf4IsXRfJUGkGSNhCLZPZVl6bD7yMEIX6XhTUqa3wwARhpNNdJxflwJD2AkHf3baCsAI40qmI/z4/ITVIwQ56Q5zsn6G2o2X01HggioBFQm8QI7af8FGGEpjXaZYx7IrTYYeeI2OfzMW6u94llfl4e+d6Y4txfORxIR71M8Jd8d9pgcv/V4ecz4/+UyroEbxpXw+IMR1f7ZYlnE1O88KLdMwwoa6MIapzZmL00FI6/8XOaOv0ZW258IPxGfaYS4clx+AjACGAGMmKMgjrgQMAIYoWKkepbR8TlxjMeiVbJEDkZYSkPAoDN41ZBPgkSGAiMPHS+/n3d0xTupBGiRyELASIjUJJ5D40p4vMHIdvn5ZSfL5s/8Tq44Rj2P+vtSkSW3yJnD43k+rtqYAs0HI6tl6pOWPbjtpbFn4ez6FYjLTwBGiHPSHOck/ca10UoDltIARgAjgJGgmT/O/DFyMELAQMCQ5oAhUjBirypZsLwEUdSb7jtk5JO3yPGPzpXJfzdWlqvqCNdb5UrFga0SwXrLrK67bISrMsWejDurF0ROk29YSZmr0uWqn1vJvP2c0vEvV1fFeFVCbL9bPccDxtA2fy8GKFiw0j7ar5LlPxeZbYNJ628+Qh6bbN7ffg2xtPKoytGtxIgr4dFbSuMCIz5963hmQ6qrTFso9e83DrtGFnxDROzVBT79Z1xr40WmjTkAncve7MeMt5J1f3tRfTRbtcHePuPP8dvL3y+4VV4v2Yd5v0olUaP2khowsp+qJrH6wQQmCw4r+QpP//E/9qBrA8Z1F4os8hiLjoqs0n1t47XiF+xj2H6c5VOckMfol/umlnyTx/G+PmWLreKq2l9V+UNjTBwvj9mBpKdfDIYmcfkJ4hzinDTHOVkHI0V7Q90oSEIvQBIgKTqQBBhhKY1hTTqTfB5KtCIDI0Yy7Ex4Vp+hoIFKABQYuUg2j7clek88JXLM0eYSHFuAL3fPlaWy0FiWUQYJogNGTPiiKhZUslK+xhNPybhjzCqXSjI9wlnx4Eow7OdXuRYjSRMzoS8ly+KALbZlMepYLzDieJ7qt+mB9/fJe+JKeILBSCURtCeW2wP6tgwz7Il/KfE1r2Fe07SdIbLes/+OtvWlDhgx+3vBSisBrcATp71skfVPHC3jylUwVlWMq49ishc7OHOAEcf96rOX5oMR51IaB+CzxsXkxyrjw9d/DDH8w3flcgMoVsFFA3y5+9cCWX5L1Dz6010NZ/kLC3qU+8AGJwzIc42sLoE85bvKkCTQRgLsyYJAFiw1oJ9alDTVqMxz+8fvjw63hC0uPwEYAYzoxEzKTuJ8s0lC7Q9G8xCvArjiWaoFSNLL+Yrqv1q6urr6/FxLZ2endHR0BL6S6e7ulra2tvIxW7ZskREjRjjO6e3tNf7e2toa6lpRtsvrWrSrooq7H/Oq173P3i5jho2XfdqDAzsDXgQtpfFIBMwkWEpvRkvVAXYh7ZUF9ioB69/9KinKb0+t5RvuCgDXvareRFttsjem8tY2CEw4KhXETNQqyYnzLb9RyTB+i1xYelttJXUz/lypOCm3oFxh4wQ7we9/K7995IWVcvKYj8uIPUf7nlKP/1r2m8Uy5fDzZEDroMCmOHUQs4rD2mfCnjhaFRxuMGKrCHJr7KgYKOkUqmLESMBHyDf+sLq03CfYXuxVIyascR+vpIjeXpzPXbGlkbYKpXrtZdUzP5Q5H5wvuw1sL18ijL/X9hPq6g7IYSBJB+wqQ0qrekz9g6//MCHYiv1v8QcjVf2rB0YqFV62ig2blVfZtPG7CtQ4/qEj5LHRX5c/3GcuJ9zs8AXO4eL0KQH2pCpMlqlaKpHjv3e5qL5fIVPL9xhSro5SgCb88rW4/ERe50d7LEf8RbyaVFyo7uvOI+z2mFS7wuZD+Ilw+SN6oZfO2FZ2Uk98r2tfkVeM8FUa3qSk+U1KZBUjgWDkDhn586my+kwnJJj9DedSCvcmrn4VI2bCslym3neHLdGtVIxUIE7pTbKYG8Qab3TLsMZ2vMs7RAZGSuCksjRDRCXaBhgpA4Jq15SdihFb223gzAQL1X1b0V9V8Nggkq/t+PVfmIqRqSUgopZY2EGah72cv9mAOWJbHmXuo+KsMHH3WHT24g1sDDDSoL00v2LEvseIvVrLrN4ybcS1hMQHjq2/ea5sOd+sBquuGPHqXz0wUt4jx2evpEAwckYJiCwRWVraZykcGPHxP6WxsPyM1fLY/gtl5LKlIp+ZKquXWXs5lZatOf5NF5+KUDHCG1e7tejEJlQaVBRLSi82X+WNvmWFjMfkx2PRKmwAIyylMUZdUhNgswdcZGCk5lIac48R+zIZq9LCSJL+YMILlVxY+3BEBUbMBMi+n0Ep4XbsbWAtj6lRsRFmKY0rX3E8z5nPlvZB8X6bbumkm/LElfDobb7qrJyxJ5T2vg0EI556mHu3VPdfCDDydw/Y9oHRASMleFeqeDnMtrzHuRdG3PbiAkcN2kuyYMRl4xZEUyDK2rw5yH9ctllmlDZ49tqnp7LPj72CwlW95RhIrqUsPmDEsX9IedxPly32ZVlS2YC6ailNecmd26d47a1SsicLEn5mi0xe9qxMVUtobPDFWno4d9mzImeYSw7D/MTlJ7zaQABPAO9lFyylMVXRiTHVcUovwEg4vZodR7PEB+CcZ+AcORjhqzRUjISZAJvt0CMDI8or1Nh89czh7mTP/NjrVd/5uvzh75wJqfGpT/vmq/ZPBddcSuNc5mBulHqafOM7Y2XBfdYmrh6baZa+qFKrYqN681UrOQlKxjzedpc2cC1vvlryrLXu7xVsxpXw6H6u1/EMNjuw962z8qE68Z961gOyWm2IaVtWVdHa2X9GEmrpVyWI2f+OzX4dX87x23zVtnnmWV8XtRns6vIeDs22F43NV0PYS/PBiM/neh1gsVQ5In6br3oteTM8hrHHj7nEqLSZc9WXkWqDEftmyd6br1qVLabQ9j1wypDMBVWql2GZ51aPaR97KldPjZQVw2bLH1T10ocec339K7iCKQiUxOUnACPEOWmOc7KeuPJVGsCI5WMBzgDnZgPnyMEIAQMBQ5oDBm0wEua1JMc2XYG4Eh69r9I0+LiuZLnBq3G6hwJNBSOR9YAX3FDw6i4Z8T21+XFBf+r4Go2lVFx+gjiHOCfNcU7WwUizX5ihFxUQdp+uM7YBNvkFNoARltIY1l0URwAYyUdyFVfCAxjJh30ARvLRj1YFlV+FS62njMtPAEYAIzoxk7ITltKYowW9TB1IqPObUHvNC9h99uw+cjDCUhoChjQ7AsBIrVQiG7+PK+FpChjJhsSZbmU2wUimJU9l4+PyE4AR4pw0xzlZr4BgKQ0gyfKxgCRAktd8GydwjhyM8FUaAoY0BwyAkVTmL6EbFVfCAxgJ3RWpPAEwkspuaXqj4vITgBHinDTHOVkHI2y+ChgBjFTPMjo+B5DUOEgCjLCURrvMMQ8DDjDS9NwklhvGlfAARmLprqZfFDDSdMlTecO4/ARgBDCik6QoO4nzzWZeS/cBI4ARwAhgJCioiNOvtvT09PT53Xzbtm0ydOjQwICnu7tb2traysds2rRJRo0a5Tgn6oS6nnY1I5ChXabKugFDEnrd9cxt8v59x8k+7cGBXSqjfBpVVmDtCyvl1EOmy8i9D/JVpR77+qdfXidTDj9XBrQOQu0MK6DAyMUnXCu7DWwvP0WYeQg/keHOtzU9Lj9BPBEuLkQv9AoTF6qlNO48wm5D7rwD+8K+wthX2LwW+yqWfUUORjCgYhlQI28s6klcG7UvEh4SnqAACzCSD/sAjOSjHxt9CsBI9Js9JjFv6ywNoV3pfzFFPzIeAVzesxr+Kz3+K/KlNI0mrjqOM84SmkYSfdoVzrCT0IulNI2mGuk4P64SeZbSpKN/G20FS2kaVTAf58flJ4hzWEqj+4Y6iTiHODp6AEE/pj++x+6xe/vcrOOjvSqJIwcjfJWGgEHHGJXxJjHRAEa0EHMNAAAgAElEQVRIeIIcJ2AkH/YBGMlHPzb6FIARAuUoAmVemPmPxDBLFHUTV75Ko78kPYk4Wrcfhw0jH0pzPkQ/es+PkYMRvkqDI0izIwCMNJpqpOP8uBIewEg6+rfRVgBGGlUwH+fH5SeoGCHOSXOck/WEh81XASOWj40DvAFssK8g+wKM8FUawz50Jvk8OCjACAkPFSP5sIGgpwCM5L+PdZ4QMELFCBUj3iMlzZUGgBG9mDypyuusgzfACPbVVDDCUhrepOhAlqQcOmBEJ51I/zFxJTxUjKS/73VaCBjRUSn/x8TlJ6gYIc5Jc5yT9cSVpTQkrlSMVM8yOj4nDy+wk/ZfkVeMEDAQMOgMXsBI/pOSOJ8wroQHMBJnrzXv2oCR5mmd5jvF5SeIc4hz0hznJJ1YeI0P9DJVIXGtWIeOTaAXenn5kzgr3gAjLKUxbK4oDoqKkTSnMfptiyvhAYzo90GajwSMpLl3mte2uPwEYAQwohMzJfUCCDACgLD7KB1bBUAAIJoNINIKUCMHIyylIWDQccJJBQyAkeYlJXHeKa6EBzASZ68179qAkeZpneY7xeUnACPEOWmOc7IORlhKo/eyMqk4Ouv2xR4j2Jc1h3t+rrerq6vPL7Dp7OyUjo6OwLinu7tb2traysc8/vjjctxxxznO0SWR7mtF2a5GAhnaZaqXh36899nbZcyw8bJPe3Bgl+Zgn7aJPPLCSjl5zMdlxJ6jfeWox38t+81imXL4eTKgdRAyZ1iBVc/8UOZ8cL7sNrC9/BRh/Bd+IsOdb2t6XH6CeCJcXIhe6BUmjt6wYUNVHmG3IZ1rhfH39hyGvKN/qJwPvdArb+Mx8ooRPtfLm5Q0v0n5t6eWyYHvO0I62vfLR+Rf0KdQCc/HDj9XRuztD0bqWYP4zf/8skw6dIYM6j+4oMrm47F/8cwP5DOTF8vgAbuHBiPKf+En8mEHcfmJRhL9NM+PvAnWfwFEP4Z7YRZGL75Kwxv9oDf6Xv43jH1RMYJ9BdlX5GCEpTSAkTQ7qNV//KkMHNAu+3ccmo/Iv6BP8cDvlsunT5gvew7ex1eBesDIHQ9/Qz4w/FjZZ/d9C6ps9h+7T/rk/667Ta752K2Oh9F9g6j8F34i+3agniAuPwEYIc5Jc5yTdcDFUhoSV8BI9Syj43PCxDlZ9xNxAa7IwQgBAwGDzuBVdlJP4tqofT332hPy/KtPy1H7T85H5F/Ap+h65y15+IV75Qun/p/Ap6/Hvlb/YYX8teevMmbf8QVUNh+P/Opbf5ZN2/8gF0ycVzcYwU9k3xbi9BONzkMEpFRm2G1IJ2Yi4akohl4VLeqJc/Bf5Gk6YyipPC3p+REwwldpDB+pM0jyMDFL6y755n9eK2ccfbH0bx2Y/ei/gE/w3JbHZY+2PWTq2HMiByMvv/GS3P3k7XLK2HMLqGw+HvmJPz0ghw+fIBP2P6luMIKfyL4txOknSCxILHRipqImFl7jA71MVfIQRyeduGJf/vMz9tU4QI0cjLCUhoAh7RPgL37/M3mze4ccMfLE7Ef/BXuCnd1vyJpnfyxXnnKD7NG2V+RgRF3wJ//1HdmtbS95/9CjCqZu9h9325t/lt9vecSwD/dP2IABP5Fde2iGn2jUvmqpy5tgU6G0xxP043uGBP37B29CGaYfWUqD3VvjKuy8zXiMfjzGtWQlrYArcjDC5quAkTATYBIDTu1BcNuvlhr7jBwwZGwtP8rvU6JA7673jK/RHL3fRPnQmFNrtqrexOLNv3bK9379VZlwwKkybK8Da96HA9KhgEqGH/7jvfLxcRfK+99XPa7DBlj4iXT0a9hWNMtPAEb8e0YnBgg7HmvZQb3+nn5MXz+y+SpgBDBSPS7xqxVN4vT3gJGISXcSiT4BQ3hCuuMvr8mdj/+TjNhnjBw87JhaEvL7hBV4o2ubPP3nX8khw8bJh/Y/XeIu5fzz6y/Ijx//Zzly1IeBZwn3vc7tX33zJVn/0oMy6eCz5JgDnEtoGgmw8BM66qfnmGb7CfuTk+hX1CCAb04An9Y3ro22CzACGGlk3g6akeJMqBu1e/LHdNh95GCEpTRUjOgERcqBJO2g/trzF7nv6Tvl1bc3y/4dh8nwvUbL4IHt6YnyaYm89vYWeXnHi/Lyjv829hQ5auSHmlZavX3nVrn/mTul+71uGdVxiAzb80AZ2L+NXkmJAqoy4LW3NsvmHS/I2399XT52xPly0PsO821dvYkrfiIlHR7QjCT9BAE8bzZJxFhKo2xAJ/atdx7ys7Gk42jaFd0SMsCI3hiKO3+MHIx4DRIcAW9SvOwiLQ590+svypObHpE/bX9Ounu6pF9Lq7S0tKQuG+jr69Nqlxpvqv2tra1NeQbddoVtzHu978q+e46Sw4ZPkGMPmCyt/cwJSCf4iNJxPvfyennm5cdk844X5b1d7xn20chPXHo10iZ1bpbapZa57OrrlRF7jZYj9vugHDxkfM0qokbnobz5iUbtJez5cdlXWvxEo/bl1jMt8yPt8rb0Zs9D2BdxdJrjaPwEfiIoJsiS/2rZunVrn9/D7Ny5U9rbzTfo9qBG/Vn9qOSrp6dHBgwYEBgj9fb2Gr+vlajpXEtdh3aZcqOXqUOU9qWSrTffflPad989fXb/l79otevqq6+WGeecI5MnTfIcl1HqZYxHzXaF8xMtMsDnq0FJ2r2qUlA24vWj3a5Y9PJ3we52XT1/vnzxi1+UkSNGOE6Kpx/12+U7D3noZYC/FnPeSWIeyoOfuOaaa2Ta9Gly0oe9lx7hJ4hzvMYk8Rfxl90uIvcT5B3E9zYDw76Yh5o9D0VeMcJSGpbS8CbFHMZJEdILL7xQ1H8f+9jHPHPNpNpVa18Q2lXpLp0xVI9ed9xxh8ybN08uueQSufHGGx32wRtqUw4d7dVxWdbrF7/4hXziE5+Q4447TtSG6V4/9diXPwbLtl46NoFe8fsv7CvaJStpLd3nqzTFmIfwqxWPluV4Im/9GDkY4as0gBGdQZL1xELnGZMKlAEj5mTDRFOd6B944IGi4PWgQYPkueeeE/V36we9igNGTjrpJPnNb34je+yxh9x7771yyimnVOWcSfkvACr+y26MOnMt/j4clEq7Xmy+ChixLJp5KNzYRq/G9QKM8FUa7bekDLjGB5zXG6+oAz/ACImFV2KhqkXU8onXXntN9tprr6qqEcBIMcDIgw8+KB//+Mfl7bffNh5YQZJf/epXgJGAcgQdH838mI35EfCW/vkRMAIYAYxUT0jMQ82psIkcjLCUhooRncGb9jcWaS0x1WkXYCT9gZ9OP0YdwFvVItbU4q4aAYwUA4xMnjzZAUJU1cg999wjU6ZMcURiJPok+l6sCD9RDD+hnlInlovDT7CURk974uhwPhq90Ms9p3n5r8jBiNdEGofjTCKxCHihZPyKgIGAwW4jSdk9YAQw4q4Y+dGPfiTXXnutUS2igIgKPPfcc0+59NJLy3uN4L/y77/s1SIDBw6Ud99913joD3/4w/LrX/8aMOIzySeVIBLnkCDy5pw350G5B/N2/udtq/+ZhyojIU67B4ywlMawNAZccwac1wSno30Y8AYYAYy4wcioUaOMMX7yySfLE088YSTCq1evlq6uLvn9738vBx98MGC3JFrU4zHqyp9GAP0RRxwhf/zjH0X9X+32P2bMGPn5z39uXPIHP/iBnHvuueXLJwV206QXAWm1tcUZkDZjfsS+mB/d82MtmwgTf9W6Fn61or7OXIte6OU1L8Q5D0UORlhKw1IaHWfHRBPO2YXRCzBC4OcO/M4880xZvHixqGUUCoKoTbJ37NghF198sQFI1HKKOCcaEh5/nNHMwO+iiy6Ss88+Wz7ykY/IOeecY1QRfeADH5ALLrhAli1bJgcddBBgxKOrdOa0ZvYjwAZg4+dRdGw1TDyRRKLPUhq9l5Vp70cq3uhHy09laX6MHIzwVRrASB4m5iw7dMAIYCTojZgFRoYPH+6IrQEjphxF8V8WGFGbr3r9ZCmQAbylA7wBbAA2UQAbNl8tzjyUBHjLcnyPXvHH9y1dXV19fo6ss7NTOjo6/GdcEenu7pa2trbyMY8//rgcd9xxjnNUya76aW1tDXWtKNvldS3aVVHF3Y/oFc7u06TXZZddJnPmzJHTTz/dcwhh98W2+6OOOkpWrVol7uCgHn+fJru3z0O0q7b/mjVrllx99dVy4okn4idCxjnYV237YjyaVoJfNXXQiTEtvTZs2FCVR9jHnM61iHOKHeeQP5Jv1+snIq8YYSkNFSNFeeOaVnJLxUj8RNlr0s2K3VMx0j8Q0GelH/0eQrfyh4oR/ITdhopi92mdt2lXZTyylIaKEcs3UblY8dI6Phq9GtcrcjDiFazRUY13VJYTsUYDeAKGcAE8YCScXkWzL8AIYEQFWDNnzpQFCxbIpEmTPF008zbztpdh6IK3ovlV4hz8KolrZRTgJ0wtdGxCHYde6dELMMJXabQHL4FyNgJlwAhgJOhNMGCEAB4wQgDvTuQJ4E1FiHOyEecA3ohzqHirxrH4r8b9V+RghKU0LKUhwEo2wAKMEDAARggY/N5gW2+xqBjBT5BY4Cdq+YkkAARLaag0sOySRL/xRN9rjJOn+edpkYMRvkoDGGHAAUbqeRvJBNicCZCKESpGqBihYqQeH63OoeTbVI44J744h6/SYF+AkWqcoeNziKMbj6MBIyyl0Z7kGXCND7hmkFsqRngTTMUIb4JrvQmmYgQ/QcUIfqKWn0iiYgQwAhgBjABGgnxTnIA+cjDCUhoqRnSoJm+ewkGWMHoBRkh4ACMkPLUSHsAIfgIwgp+o5SeSACMspQGMAEYAI7kBI14PQqVBuCQYvdDLaxzpElLACAkPYISEp1bC88lPflLmz58vkydP9jyUeYh5qJF5KImEetgwXkzxYsq0WvwX/gv/5R8F4Cf8/URLT09Pn59027Ztk6FDhwbFV9Ld3S1tbW2Bx0TtoGiXKbeuYaNXsfS6+OKL5YILLpCPfvSjTUl4sK9s2dfYsWNlzZo14k4i6Mds9WOj8/Z5550n8+bNa9rnerGvYtkXcaHZ39g9dm/31eRDFTXIHyta4CfS4yciByObNm2SUaNGOWI2HAGOwCuIxxHE4wgAIwSk9vHmBqiAkWg2X826/wKM4CeC/ESj4A0wgn3Va19qKY07j7Bfi4SahNrtn3hRbCpCvt14vh35HiN8lYZSTl0Hpbs0hJJcc6Dr6sVSmnB6Fc2++CpNNGBEdzym1b5YSoOfqCdxzbrdp3U80q7KeGTzVf2KcMZjuBeM6IVetSq4ACN8lcawER2YETWJxEHF46AAIyQ8QQkPYAQwovw9YAQ/ARiproshzqloklRcCBjRi8nDvDADvOHv8fd6/j5yMMJXaagY0ZlMcejhgo8wegFGmAABI3oTYPVRxQlIFRi5+uqr5eSTT/aSIfKSXEB4PCCchAd/n7eEh6/SFGcewn/hv9LmvyIHI14RFgQ+XBKMXujlNY50EwvACBMNYAQw4kk7Sv+o4PW5555rbL4KGNlatRGxWzsd2M+8zbzdyLxNgsi8nbYEscgvDhiPxR2PgBGW0hjWT+BXmQJ0AURaHSdgpLgOXSeQYSkNS2kAI/nx92mdh2gX8xCJPoC+FqDHT+An0uYnIgcjLKVhKY0OZFEDIesAIq0OHTDCREPFCAFprYCUihH8RNoCUh2w62fXxBOmMnmIv1hKk49+HDaMfCgP47Fo/Rg5GOGrNDgCHIEZoCRVWg0YIeEBjABGACN/lVrwGkBfsRLm7WTn7Vq2mlQ8kUS72HwVMGJ5piLZfdEARFpBOGCEpTTabxlwUOGCyKT0AowARgAjgBHACGAkSUCfREJNYpGPhBowko9+ZDzSj1kEXC1dXV19fgFUZ2endHR0BMVX0t3dLW1tbeVjtmzZIiNGjHCco5sguq8VZbu8rkW7KqroaI9e2dDrsssukzlz5sjpp5/uOYTox2z0o92vRum/jjrqKFm1alXVhpP1+Pso24W/D977RMdHKw11+1H5iM9//vMyadIk/ETIOAe7DxcXohd6hfFf6lh3HmG3IZ1rEecUO84hnmhuPBFXvJpEP0ZeMdLIBEgpp6merkNHL/RyjzdlE1SMmKqw5tzUwe0n2HyVzVeVTZx33nkyd+5cOeWUUxoCI8xDzENe8xAVI8xDdrvAT+An8BN+aT7xqqVMGvwEYISlNJ7JE4Aru3vFAEYISIMCUsAIYAQwUhkhAFRvgOoXwqMXetltgxd5FTV0kjr0Qi8v34pfTY9fjRyM8FWa7CbUvOHJR0INGMlHP8Y1HgEjgBHACGCknre3VOKFS+rQqz69+CoNe1NYlgNICjeG0KtxvSIHI3yVBjCiQ80JGMIN3jB6AUYAI1SMVL+TIWBw+hyW0uAngvwEFSMAVJ1YLg6/yuargBHASLUHTmo8Fm0TXcAIS2mM0ceAy88bRMAICQ9gBDDil9ha/h4wgp8AjOAnavmJuCoXg8AbYEQvJg/zwiyJfixaQu1l0zq5Ff0Y34vieuw+cjDCUhoqRnAE5iCP402KzkQDGCHhAYyQ8NRKeM4//3y56qqrZMqUKZ6HJuW/6glkCEj9e5t+DBd0o1fyerGUBjBCxQgVI0ExTJx7skQORrwehIkm+YlGJ6EmIM1HQg0YyUc/xjUe2WOEEnkFrwEj+AkqRgCotQBqXPNQUMUI8SpgBDACGAGMaC7noOQoHGRBr+LpBRgh4aFihISnVsIDGMFPAEbwE7X8BGAEP4GfwE8UyU9EXjHCUhqW0rCUxnQhSVVKAUYIZAAjBDK1AhnACH6ChAc/UctPJAFGWEpDxQgVI1SMJFYxsnXr1j6/m+/cuVPa2/9fe+ceY0W1pfF1OI1pmBZjmrQiYkSZyGiQkYx4wRegID5IQHwMNOhVRLGxJxEdX3ivoiI+kMTHGKPiDOjljjQgN5lo1IhvMYBmbkaNDwxGQFqwjQ9sOzbtmeyqrj6vqnP2rlPnUVW//odHd1dXf7XWt7717bV3NVifTqVSkkgk+v6u/qL+3d3dLf379++7xKeffiojR47MumRPT4/172QyWej3zLtWkPfldi3uy370bs8RvMzivpbwWrhwoaiDFb3ODiDu4x3348ePl40bN0pTU1NW2Prh+1qK+8w6xH0V56/58+fLVVddJaeddpprqYUn4s0T6C/0aq6+rxSv7tq1y+ojdPuOSt2XaT/EfRWvQ9RtO0rQXzYOOpxTbrwCnxjhdb1MjDAxYic4EyNpWaATE9XCqxorYtXcQ80ZI5wxovJx9uzZ0trayuGr7e1SzXz0MiDKebic28/U4Wj1fdyXjR54lU/n8FYa4svhKHQhOtqtXpWzDgVujLCVBmMEwVA+waAj4NlKY+NfTuIMc2OBMYIx4hgj1113nZx11lmuvTmCFEFaaUEaZl7F4AqOV9lKgzGCMZLPKDq9FXW79LoduDHiVhx4UKU/KASDl+yo3mRGrU4aYIxgjGRmS24xxRgJTsDrGJW1yhNqYgRjBAPV4Qod0Y3hbKblwAu8cpUr/ZBZTIAXeFXaoMcYEZG6OoSyjiiCoMJBUBgjGCMYI/mlFP7K5i+MEXiiEE8wAYEuRBems4AJVBsLnZjAEDTrFcCrtvAK3BhhKw1baSBOO8mr1YhhjNDwYIxgjHg1to64xRiBJzBG4IliPFGNiTe20mBAOHFZLR1djbgP8wRqlPAK3Bjh8FWMEYwRjJFcsaUTExRAM9fcL15spWElmDNGWAn2w9GsbJpxNHj5w4vDVzFGMEbyLUt0dGXqNsYIW2m0x+P8NmJeKxKMJtrI6JCdicBiYoSVYCZGWAkuthLc3Nws6tXeHL7KW2nKUYeitILolktB123wStdtjJHgdSHxhS5kQlBPFwZujLCVhokRBAMTI35WIzHezFbX/OLFxAgTI4qjlTHS0tIiZ599tquH4je+MMKJLx0NQHxVhu/DmI9spcEYYWKEiZFCizvlXFhPdHZ2prx+eEdHhzQ2Nha6N+nq6pL6+vqCX9PT02N9PplMlnwtdQHuy4ZRB3vwSodcXPCaP3++zJ07V6ZMmeKab+SjWUxEAa933nlH1q1bJ1u3bpVvvvlGDj30UBkzZoxMmzZNLr30UgsQeDVevKomy6655hqZOHEiPIHOQU/0ZkEU+L6YJofvzTQAeIFXbpGEJ8xiIkx4BT4x4qawWBlgZcAtLsrp+Ln9PJ1VLPV9Yb8vttLYTz/szzGI0de9e/fK1VdfbZke8+bNkwkTJog64OuHH36Q999/X5599lnZuXOnPPbYY3LUUUdZnyv0oZND8H04+J6JEXgiM9d1chteNctt8AKv3HpKfTSLCfACr0r3j4EbI2ylobFAYNlpXC1Cxxih4VEI7NmzRyZPniwqHm688UZPv6Otrc0yTVatWiUzZszAGPn1VylmSkWh4cEYgScwRvLprlp1uxjnxOm+2ErDVhonM+MU9yxM1UbcB26M8FYajBGMEYyRXLmpExMUwGBXBi644ALrYM3rr7++oNmhPvniiy9a5018+umnBbdG8hzTUIZ9IgljBGMEYwRjpFBxqBbfc/hqbTSIbrGhExNRWDjAqIxvfcQY4a00VvTrkB2Na7CNq3M1HexNCg0TI/EldCemNmzYIE888YS88sorRU0R5wsWLVokgwYNkjvvvNPze3RiFZ4IB0/MmTNHrr32Wg5fbeetNLoawKQO0VhQh/wabxgjepqcfDSrteAFXrni1k2vBm6MsJWGiRGd5gmCKh9BYYwgSC+++GLrUNWLLrpI2xjZvn27TJ06VdSfXh86uY0xYpbb1cJLGSMLFiywtlu5fVTrvmio4S+/DTWj6NFoqNlKE43nSD7yHB0uD5OeCNwYQWBhjOg0TxgjZs2TCV4YIzQWRxxxhHz88cfW22dMPo477jh57bXX5Mgjj3T9Np3cDlMBdPsldX5Hk3ys1UYfYwSewIDIZwD4y0ybgBd4udXRsG81rdW6zX2Vv25jjLCVxooynWaAAhiOAogxUn7irPWGWm2J+emnn0w8Eetr1VtrVqxYYb3K1+/vCE+EgycwRuAJjBGMkUJFAl2YRodG38ZCJyaisHCAARHf+hi4McJWGiZGIE6bUKrVIGKMxJfQHRmnjBH1St5+/foZmSMnn3yy9QrfkSNHYowUQS7sQhljBJ7AGMEYqUVjhK00GBBOXFZLR2OMxLc+Jrq7u1NexLh3715pamoqKA+7urqy3mLw7rvvyqmnnpr1PUEHtp/7cvsluK80KrnPEbzM4r6W8Lryyivlsssus86LqKX7qq+vL8gl5GNw+XjmmWdakx+nnHKKtjHy22+/yeDBg+X777/3/B54Ig1N2OuQ4oirr766Yoevhh0v+MuOfZ6jjYPuAhB4meP1xRdf5PURmUWJOhSdOgSvwqt+DPpy8irGSIBbacr5oNw6FQqzjQoNdXZDjTFCoXnooYdk9+7d8sgjj2gbIytXrrTOF1m9ejXGyIABRXELO99jjMATtSZI0TnetBMnnYMxgvHmZEKc4t50EIGFz/IsYLOVJkBjJOyj1YyO2TQT9ufIVppoPMdS8rGzs1NGjBgh69evl3HjxhVt8tW2m9GjR0tbW5uMHTvW8+t1zNighUzY87GU5+incdXFa+7cudbEyJQpU1yfN88xDQtxn8ZCN75qNe65r9qvj2yl0TdGyEeziSTwAq9MwVOR1/VWwsEisAnsYoFdyspT2OMLY6T2hV8lXmOnTJGbbrpJNm7cKKNGjfI0O37++Wfrtb7qwNVly5YVNFFoEKPTIGKMwBPlNN4wIIgv4iu/nGI4Yzi7iayw9x1R4vvAJ0YwRjh8Vad5isJkRq0SAcYIgtTh4eeee05aWlpkyZIlcs0118jAgQOzKHrNmjVy5513ijqIU00PVMKwcW4AnrCRqJZQxhiBJ2hcaVwLOeE6HF0t/qpV/cV9wavwarh5NXBjhLfSYIzoFFOMETPX3AQvjBEKc2ZZ+uijj+Thhx+W559/Xk466SQ56KCDRB20qv7/9NNPl0WLFskZZ5wR+i1kCFKzuMcYMcOL+AIvGp7KNDxspWErjRNpGG9mvQJ4lY5X4MbIm2++KeqNCJkfPKjSH5Sbq48BUd0V11oVyhgjCHg3AZ9KpeSDDz6Q6dOny+OPPy4TJkwQ9Vpf54NRThuJuPCqOnx1/vz5nDHS3s6kVIzivlbrNveVrtufffZZXh9hakrRd9B3uPVN6Jx46Rw/vIoxwuGr2s0AhSYchQZjBGOkkIg87rjj5I033pAhQ4Zk6QYEQ7wEgzJGrrrqKjnnnHPc9GPVtvj4ETIsHLg+Qus/qdvhqNvEPcaIqfmjvp66Ha+6DU+UX98HboywlYatNHFZca1VgsIYKT9xhrkRwxip8+4iY7RyjjECT9CI5VMBRlL1jSS20sRncrFWdTT3Fd/6GLgx4qY4KTTVLzQcqhifQoMxEl9C1zFsMEYwRpR5jTECT2CMYIwUcol1FrnQ9+h7txhikoVJlsy4CBNPJDo7O1NexNjR0SGNjY0FV9e6urqkvr6+4NfoAqJzLfWDuC8bbvCycSC+0umnYkKdG6AOVpwyZYprXoJXNl5h5S/1lplXX31VEolEQf5VZ4tkfs0PP/wgBx98sCSTyazv+/3336Vfv36e12pqapLXX38dvu9FKOx1aN68eaJM1MmTJ8MT6Bz0RG8WUB+jUR95jjxHt8IW9rodVr0apnwMfGKErTRspdFZZVCEhaNcHkeZiZF4rAQrg0N91NWZTUCMHj1aXn755bwDJ7/99ls57LDDCposykxhxDQa8cXESDSeI/nIc8wk7SjoL7bSxGfCGf6Cv2qNvwI3RngrDcZIFApzmLceYYxQaAoVGrbSmBlJXk5R2I3dyy+/XNTUCIev8lYaFePUbbMJVPAqH168lYZ8dOqu7qQB+X/3yIQAABWZSURBVFi+fAxzP+THeMMY8bHiGlWh7CeA3LCAoKpLUBgjGCMYI/nMhMBKY6I4WhkjV155pUydOrWkrTTwfXX5nroN39faimupuhBjBGMEYyQ/i3RqLTonW+f4qY+BGyNspWFiRCd5VeiGfcXVT8KVKhh0nFuMEYQyxgjGiJeB70wHYIzAE1FrqHXqY63Wbe4rnY9spcEYwRjBGCmkYcrZPwZujLj9IjhYpTtYlWioKczREMoYI9F4juXKR7bSsJWGiZF0RS2nwKJue0tbdCG60C06yEcbFRYYbRzgCXii0jyBMcJWGm0ShqDCQVAYI9EwRtauXSu//PKLtLS0uHYXfvMRYwRjBGMEYySXVGjEaMT8xITfOuRlmWGMYIxkxgbxFY6+o1wLedXgicCNEbbSsJUGgVVdgYUxEg1j5NJLL5WXXnpJjj76aLnrrrtk1qxZWTXCr2DAGMEYwRjBGPHTBKvvoXGlcS1348pWGiZGnBjzq3Oq0VC7/Uz6oer2Q34Mm8CNEd5KgzECEVSXCDBGomGMqNfxHnPMMdLV1SUDBw6UI444Issg8SsYMEYwRhRHK5644oorOHy1nbfSKMakble3bvsR8FFtxDh8lXzEGMnPbh2O9qsLMZLSuhBjhK00Vj6QcNFZQZw+fbqccMIJcuKJJ7pyXU9Pj/X/yWTSiwut///tt9/koIMOKvg16pM//vijHHLIISVfi/tKQ+hgv3r1ann99df7PqEMkqamJrnjjjtkzpw51v/X1Zk1+n6Nke3bt8umTZuKxgTPMf85FkqOauH19NNPy5IlS+Tcc891vT0EVhoW6mN06iMGRO0vHGCM6Gly9SSZ4LLjWYejwcuspsUVr0R7e3vKS7Tt379fGhoarE+nUilJJBJ9f1d/Uf/u7u6W/v37913iu+++k8GDB2ddUlf45V4ryPtyuxb3ZT96t+cIXmZxX0t4bd68WTZu3GhNGbh9/P7779Z/9+vXr1C/Jio/ipkn6gKZBooXT+hci/tK56OD14cffiiffPKJNTWiPgYNGiSdnZ2yYMECufXWW63/K/aMcnl1/PjxVnwogyXzoxjff/XVV/Lkk08W/Xk8x/znWCjRqoWXGle/5ZZb8uLAuVfqI/XRLW6L8QR6Ihs18LLxMNH3qt6pPkK376gl/ZXZD3Ff4dXRPEc7euPIX4FPjLgRAStPaVR0XE3wAi+3PGJlwEZFJ4fU14UdLzWto7bP7N2715rIUWLxhhtukNbWVlGvpfTLE34nRnSx93tfXuZB2J8jK9T2k+U5xou/iHviPpPT41K3iXvinrjPV3Nh0oUYIz5G0RHwZqP74AVeOqIoTMTpFtM6v6NJg7h8+XJ54IEHrJU2ZYhcd911MmTIkL4f7RcvjBHyUSdW/cYXfE98EV/pLMAQxBDM5ER4lYVPFj69VEJtLHwGbozwVhoOX9URRSYNIg48DnwcHfiFCxda29zuueeeLEPEwcKvwMIYoXHV4Wi/8YUxQnwRXxgjuTygExOOLuStNLXRIFZiAQh9j76vNX0fuDHCW2kwRkwKoNoSUOhD51oIeBx4HHh9Bx5jhMYVXqVxLaVxpW7TuJZq0BcyUDl8lfgqZ3zBX8RXofjCGGErjRUfCGWEMkLZXapFzXjDGMEYge/he/g+HnwfxgkujBE9Tc7ktdmiIHiBVy4fuun7wI0RttIwAaEjuiEoCEqHoBjl9J4E8WvYYIxgjOhwtN/4CmMjxgoijRgr1PmZWy2eYCsN+Ug+1k4+xq0+Bm6MuIkiBJZZEwxe4OWWRxziZqOiI9Yw3rxzCGMEY0Qnh6hD1CHqkLcxrZND1CGzHAIv8GLBrDTOoW6b5VBFJkYwRpgYQTDYWQBBlU5QTIwwMYIhiCGYmQXwKryKYVNa84QBYZZD4AVeGDalcU6Y6nais7Mz5fXrdnR0SGNjozcaItLV1SX19fV9X7N7924ZOnRo1vf09PRY/04mk0bXCvK+3K7FfaVRyX2O4GUW9+AFXjo5pOLED68GFV/79u2Ts88+23rTzbRp07IuW837KlQYuC8bnTDEF88RnaMbq+gv9JcbXyi+V1yX20dkfq0OFxJfxJdXfJn2tUHpL+pjOOpj4FtpeCsNEyNMjNj0FyaH1I2weY7Re46zZs2yfqnPP/9cFFc3NDT0PXomM2woiPvoxX0hQUrcE/eZ8UHdTqOhw4XlwIvDV6lDThSWI77idmYG+t5bAVRkKw3GCMaITjFVYYogRZAiSN0JWyeHTAXDAw88IFu2bJF169bJ4sWLrfxbuXIlxkjOI9DBHv4ya57AC7xymc6UvwqZW8RXtOILYwRjBGMkn/F0tAm8asaFFTFGeCsNxohO8iJkzJIXvMCrlMbi7bfflpaWFmtKxBlRPu+88+Tcc8+V1tZW69IYlRiVGJWVMypp9A9YENTVcRiyjmaKU8PDW2kwRjBGMEYK1chy6tXAt9K4/SJxInRGtCB0CB1Crxahu/3cr7/+Ws455xxZvny5nH/++X1fsn37djnjjDNk7dq1ctppp2GM9CKj06RgJGFUlmJUDhgwoJgvQj6Sj1kxgo424xzwAi83ki1nQ+3289ATNiphykeMEVYsrKDVSd4wBTYE5a27eY7xEgyXXHKJjB492to+k/vR1tYm9913nzVJsn//fsHY1eNCjBGzHAIv8MJI8q7J6K80NjSuNhY6MQGvwqvwavC8GrgxwlYattJA6OFzSDGSomkkqXNFNm/eLC+88ILnL+icN7J06VKMEQRpX5xgoJqJbvACLzeSpdE3b/TZSoMx4uQSvAqvVppXAzdGOHwVYwRjBGMkl8h0YoICGGwBfOWVV6xzRV5++WU59thjvZ0fEVHnjajtNLfddlvBr+M5srLpJ7dZ2TTLbfACrzivBHP4KsYIxki+FEN/VUZ/YYywlcaKNBKuMgnHZEY0JzN0c6hSDc++ffus80PUuSKTJk2SYmcaqPNGlDGi3lij/vT6gCfgCYwR9+zA2DUzM8ALvLxWgjFG9DR5pfRE5nPS0QDcl1lug1dt4ZXo7u5OeYngvXv3SlNTk3cnIyJdXV1SX1/f9zU7d+6UYcOGZX1P0AXQz325/RLcVxqV3OcIXmZxD17gpSsYKsFfc+bMkeOPP96aANG9r2eeeUaeeOIJ2bRpkzQ0NLjyPjyRhqUSz9GPIOW+bNR04x68wCszz9CF1deFaitNbh+R+YyoQ9QhvwY9fA/fF+P7wI0RGkQaRASpnQUIrOoLLFNjNwr89eCDD8q2bdvk+eefN24QH330UettGE899RTGSMElAREEFgKrmMByCyHqI/UxNy5o9Gn0afTdCy46Gh3tFhnl1F+Bb6WpRGPBYVZmghS8wKucAp74qp34cs4VUWc9DR061MgYcZ6jeqXv1KlTpbW1NY/OdZq6oIUM8VU78VVKo89z5DlSh9ybP3g1jQs8AU/AE/BEkXWpsr7OPnBjhLfScPiqTpFXQU8BpABSAIMrgMpBV+eKPPTQQ6LMDefDNB/VeSPqOmvXrs07b0TnWhgj6WcKXjQ8fleCqY/Ux7jWR95Ko78VEJ6AJ+LKE4cfXp5+O3BjhLfSlOdBsVLn7R/SiNGIuUVH3ATDrFmz5IQTTpDbb789Cw6d5jzXqGxra5Nly5bJW2+9lXXeiM61yEfykXz0rlc6OcTCgVkOgVe08OLwVYwRJ6LRE2a5DV6l44UxwltprCjSEWskXOkJh8GFwVUOw+b++++XrVu3Wm+VCWqFevHixdZU18qVK42mT+AJeAJjBGOk2Juw4Al4wosnMEb0NDmGoFkOgRd45XKOWx0K3BhhKw0TIzomCwQFQekQFEZScSNJvUWmpaVFMs8VyfyuUvIx97wRnWvR8JjlNniBF0YSRhJGkh0DyoxnKw3GiMMI1EfqY6XrY+DGiNsvQGAT2JUObBrq4g11XV2d9xdpThFhcJnldtB47du3TyZOnJh3rkhQxkjueSMYI2lkyzH5UyghdbAPOr7U9eAJvSYFnWPGheAFXuhCDEEMwbQhWK4zM+iHzPohjBGEnxUxOqIbIYOQQcjUlpBpbm6WE088UdS2F68Pndwu1FCr7Tn33nuvdd5IMpkUhAxCJijjLTdmdWKVOkQdog7VVh3CQLWfB/zFwoGfmsaChllNKzdegRsjbKVhK41OcSh3YOOQmjmk4BU+vNThqNu2bZP169d737ymWCuWj855I4899hjGSC/aTIzoNwPF4ssJYJ3agTFiJiLBC7zCZiSxlUbPZIFXzXIbvMArlwtdzxjp7OxMeanqjo4OaWxsLCi6u7q6pL6+vu9rtmzZImPHjs36Ht3CnHutIO/L7VrcVxoVHezBC7zc8sgPT5CPZryai5cSjosWLZKbb75ZjjrqKCOO9surM2bMkKVLl8rxxx9f8OfBE/AEPOGdIjq1Vn03vGpjCF42DnHi1S+//DKvj8jMKJ2YiBNepn0a+qs0/RW3fIxbfAU+McLrepkY0Vn1w7nFudVxbt0KOPFlJpTBC7xy80gnJnQbC51rwffwPXzvbZbp5FCc8pG30jAx4mRLnOKeM0ZqI+4DN0bYSoMxolPkEcoIZYQyQrnYeSXwBDwBT8AT8IT+xEgU9BdbaWqjQWRhypt7MWzMtEmY8ArcGCllRCsKhI7jB6HjdOezgE5uh4k4EQwIBs4YsWNAJ7cxuMxEJHiBF4YghiCGYLwMQfrH2tATGCO8lUZb3NK4mok18AIvN2lHQ01DnRkX8AQ8AU+U1gRjJJnlEHiBF8ZbaZxD3TbLoTDhFbgxwlYattKwgmgTRpiIgAkIJiAwbDBsMGzceUCnpsH30RXK1MfK1ke20tTGyjlxX9m4Z2KkNuI+cGOEw1cxRnREJCsWZiISvMCLFR5WeBitxnDOzAKdWothY1Y7wKv6eHH4am00iBgjGCNxXDDDGGErjZX5CKw0AcaRCCiAFEDinokRJkaYGPFmQvsz8AQ8UW6ewBjR0+Tko5mJB17gpbPAGLgxwlYaJkZ0TBYICoLSISgMGwwbGjEasXI3Yoww04g5McbEiJk2KQdebKUhH8nHfO2n01uVIx/jVh8DN0bcZDwPqvqFJm6BTUNNQ01DTUNNQ80EBBMQBywI6urqCkKhI7pZ0DDTcuAFXiwAedOODufQP5rlEHiVjleivb095RW2+/fvl4aGBuvTqVRKEolE39/VX9S/u7u7pX///gULbk9Pj/X5ZDJZ8Ot0rqUuwH3ZMIKXjQPxZacw+ZhNL/AEPJEZEfAEPOEmQOAJeAKeQN8XbE7oO/rgoe+g73A8gaj2HYFPjLCVhq00Oi6wSihW9G2CBS8bh7g73e1/nSlDZm+QezanZNHoX2VAxwsyc1izbLjrPUn9aZyF0ea7EzL+zzZeM57dKWv/9XCp23a/JFYMlz1rZ4tiH/U1myanZPEfRGTXGpk+rFn+Zn3HPfJearH0XkmWJsbL7Y7cues92TP/H2TTv42W5lHq5w2XNZcMkR2LUrL4yDXWfYzpva//XT6w7x4uXLNH1s86XOT9pdY9/GVUszSr+7totexpm2vdj9cHcU/c58aGTkzEnScyMQOvNBroiejoCbbSoAudzIbv0xwH31eG7wM3RngrDcaITvJijJiRHXhFHy/HGFFmw3PTD5EBf18hM1d8KBtG3WgZI9bnt9t/F9ksdycelKN3rJW57V7GyGZZmlguQ794Tv44YkDe9y+9W2SxupYyNV6dJHvmDxe15c42VvbI8BW2MTLp1bTR8tWq6TL865v77kFdf/jO9TJ711JJjLvdMnVu/pdd8tdZw2Tjhb2miYczAk9gjGCMeBuHNPrRafTZymzW6HP4qhlexBd4YSTl11IdjelmvGGMsPfWiia/AeQm63SuRaMf/UaflU33pser4bGNjzFyz/8Nl+ZVM2TP8jmyY8QYad4+yTIiMqdFnCurqZENI1ZZpkTmhzIonEmPDdmfsadGdq2Rmf85XNa7GCPqyzN/lnUtNX0iIm/8OSET787+vaypkeEr+6ZWBh84IO3/fYkM2/HvfZMu8IR3A8yKmBkXghd4uWUTRlJ0jCSMET1Njo4240LwAq/c2lERY4StNEyMYIzYqYeANyPhuOPlTIS8J8vls1mtsvsf35VJm0XGv5o2RpaPSE9h9OHltZXG2gKzQ1o7F8mEAQOy68H7S2XmjnnpbTCeEyNqcmShyIr1MvtI2xh59J9cJkF6t9Ko7TwYI8Q9jau3EUZ9pD7mRodOTMSpPrKVBmPEyZE4xT2TP7UR94FPjLjJAQIboYxQRigPyG3OcyCJO084xsieEctlwboe+ds/3yypyZusbS59W2lmj+k9J0RtpRkv8k63/ClZaCvNeNn6Xztk4+VH21tpXphpnUWy4+6ZsuMK2+zI2kpzYFPvJEnOGSO90yXWVpo/ntx3D+qcElETJaK20nwof9m5Xi45nK00TmjT8KSTnBX96KzoI+BrQ8AzicckHrwKr2ZmQdx1dCYWfvUXxghbaaw48htAFGYKM4U5mMLcd4bIFTusA1NPdgyHXmNE/ZQgDl+VjANcM6P3lv/5u4xataR3OqQ9ffjqH9IHuqpDYT0PXx33oVx48QbZ0Mbhqxgj+bwITwTDE0EIP+o2dZt8JB9pqN15gH4o3gsagRsjbKVhK40Oqai0ozBTmCnMlS/MWW+t6f3xypR5eNB/yLLzffKX2kozTqxJkpMPHLCuWldX5919aJqx8EQaQnjVxoIVMbOYAC/wciPiWtZfbKXRW6ykPprlNniBVy4XVuSMEd5K47OxyHhaCBmz5AUv8Aqb8KvmKDrGCIaNjskCr8Kr8Kq3t6uTQzRiZjnk4MXhqxgjTuRQh8xyCLxKxyvR2dmZ8qL+jo4OaWxsLLjq19XVJfX19X1fs2XLFhk7dmzW9/T09Fj/TiaTRtcK8r7crsV9pVHJfY7gZRb34AVeOjmk4sQPrxJfxBfxZWcBdZu67caH8KqNShR44ssvv8zrIzKfuc7vCE/AE/CEd8utk0Nx1atspWHk28ocndUPnMjSnUg3mtLBXn1fLY++VnMCwov6wctGhviycYC/4C83roAn4InMuIAnqs8TbKWhbjtRSD5WPx/jpu8DN0bchAeBTWAjSL2dWxpXGtfc6NCJCXgVXoVX4VXe9mXHAAYXBhcGlzsfoifSuMAT8EQxnsAYYWJEe1WZRoxGjEaMRoxGjEYsMwt0RDeNq1ntAC/wyq006C+zmAAv8EKvolf96NXAjRHeSsPhqwhlJiCYgPAuSKxYsGJRbMXCLXrgVXgVXoVX4/C2L7bSsJXGyXQMLgyuShtcgRsjvJUGYwQBj4BHwCPg4yDg47b3FsPGO68R8Aj4Sgv4qOYjb6XBGMEYyc9und6KOlR6Hfp/5Z4JxXPcwmU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31590"/>
            <a:ext cx="4547592" cy="371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Баристы</a:t>
            </a:r>
            <a:r>
              <a:rPr lang="ru-RU" dirty="0" smtClean="0"/>
              <a:t> не пробивают заказ и забирают деньги себе.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Конвертер</a:t>
            </a:r>
            <a:endParaRPr lang="ru-RU" dirty="0"/>
          </a:p>
        </p:txBody>
      </p:sp>
      <p:sp>
        <p:nvSpPr>
          <p:cNvPr id="23554" name="AutoShape 2" descr="data:image/png;base64,iVBORw0KGgoAAAANSUhEUgAABEYAAAJ8CAYAAADziaTkAAAAAXNSR0IArs4c6QAAIABJREFUeF7svQu4VmWZ/39vNshGUUe3IgSIKOWhPCGZYGGRZheO4yCDFUy/7HKmmj+OU+YhR6RfiFnp+GssnA7jVOMParSNdZGaoKD1T1ATJSoxxa2BskV2nnC7dbvZ//+zDu86vGu977PWu9b7rsNnX5eXwF6HZ32f+7mf+/6s+3lW29DQ0JCE/PT09MjYsWPDfm38+xtvvCGjRo2qHHP//ffLaaed5jnn7bffNv4+fPjwSNdKsl1B16Jdjir+fkSvaHaPXuilM4aUncTxq9gX9oV9maOAeZt5O8gf4ldNVYrgJ5544omqPMLd5zrPiJ/AT+AnwlNunTFU1ni1LWkw8uyzz8qkSZMAIyH2qGOMOPRkHPoj9/xB/rTxmcrFFANsa2urCefUL/cM7pFh7cNqHqd1LRs51rml1rVoVy778ZzPzZK993PAcVknmqDBpOML0SuaL0Qv9PKPNeKJaDaBXq3X680336zKIwAjwSEpQLA4QDBqIUKQReC/GvdfiYMROoo3m1lJeBQYeWXnbhl3+Ji6MIQDUCBpBR5e8zv5u3/5CGCkAUhMoh9tkkcv9AKMhHtyndiExCLaGEIv9AoacQAbgI3bLvLkJ9r6+vpCl9L09vZKZ2dnzXyhv79fOjo6ah6jK4jOtdSNaJcpN3qZOoTZ16b7npC+l96UKSd4K5iSToC5HgoEKXDfTzfIX3/uNBm1r9c/4r/wX3ECBvx9bX/vH4PohV5xbIJ41VFNZwyhF3oFxT/EOcQ5eY1zEq8YYSkNFSM6b2XUgEmbKNsVI4ARwEUrFLiv60EqRmoInxU/4W8i7YqWUKMXesUZQ7oJNfZVPvtiKU0x9ophaQj9aM8NefL3iYMRNl8FjGQlkAGMtAIHcE9bAcAIm23r+MI8BQxBo1vnGZsBwuMk57TLUY1+LB+AyGriyuarJNR5TKiZH8Pj/zzFOYARvpZjWLJOUJQnw1bPBBgBUrRSAcAIYKSIfhUAEexV8jY/0o/0I2BEL/YFoAJQ/d4Cfx/NJvKkV+JghKU0VIzoJAPNmGgAI63EAtwbMAIY0fGFeQoYeCNWjDdi9CP9mPZS5kbAG0tpADZUjFT7KOIJR5M0/VfiYCRouiHwKy5Zy3KABRgBTrRSAcAIYIRApjmBTJbnoUYSxKy+0addJK4kriSuteKrNBNX/D1gN037AoywlMYYYUUM4AEjrcQC3BswAhgpol8l0Q/2bbwA4gVQkGWkGcCTIJIgYl+mDejMteo49EIvt9cImrcTByMspWEpTVYcFGAEONFKBQAjgBEdX0hCTUJNQh3uqXXGEAlPtDGUdb1YSkOiT0USFUmtqkhKHIzwVRrASFYCGcBIK7EA9waMAEZ0fCFgJFpSh17oBUgqNkjiqzSAEcAIYAQwQilUxQYI/JIJ/AAjwIlWKgAYAYwARpwRSAkzJcz1SpiD/LXOGMp6BQR7skRL9AEj0fTCvtALkJQcSGrr6ekZCksedu/eLaNHjzZ+PTQ0JG1tbZU/qz+ovw8MDMiIESMql9i1a5ccdNBBnksODg4af29vb6+Zp/ivlWS7gq5Fu8yuD+rHIui1Zf0zMtgnMuWESa3Mj7l3SRVY99MN8sEFJ0nH6L08CsTxq0UYj/5nwN+bijAPFXsewu6DJwDsHrsPsgw1P/b39xt5hG7ewfwYLU9DL/Qi/gqPvxJfShM04KiAcFTRefuBXsnoRcVISYlERh6bihEqRvD3zmCkYsTUQscm1HHohV7uqYy4MJm40B8eMB5NRbAv7CsodC7jPAQY4as02sFa3hwnYCQjhKCkzQCMAEZ0gu68+VUSi2CHRj+SWJBYhE/2Or4QIBhtDKEXevlHHPNQNJvgqzQ+C8KAGjegoGkwKxMgYKSkRCIjjw0YAYzo+ELmoWLPQ4AkQBJ7QESrlOKrNNH0wr7Qy/ayxBONxxOJV4zwVRq+SqOTDDSDdANGMkIIStoMwAhgRMcXEsg0HshkGdADRgAjJK7RElc2X42mF/aFXoCR6nkmbvwFGGEpjWFNcQ0oywEpYKSkRCIjjw0YAYwU0a+S6JPok4jpxUzNeAFUxPEIGMG+SPSTS/SznKdl0X8lDkaeffZZmTTJ+xUQ3ojxRixoYKa9qQ9gJCOEoKTNAIwARgAjzuBP299nMcAiIA13/sSFxIVhcSFLaQAjgBHASK3UIc14InEwEvQgTIBMgICRktKBEj82YAQwAhgBjABsqLChwoZEn0SfRL9ViT6APhqgB4ywlMawmCIG8FSMlJhKZODRASOAkSL6VRJ9En0Sfb2YSVlKmm82SXiiJTzohV6MR9MGdGKTsvqvtr6+vqGwodLb2yudnZ01U4z+/n7p6OioHPPcc8/J+PHjPecMDg4af29vb490rSTbFXQt2uWo4u/HIui16b4npO+lN2XKCd6lXRnImWlCCRS476cb5K8/d5qM2tfxj+qx4/jVIoxH/zPo+Bz0iuaj0Qu9/OOMOCeaTaBX6/VSc4M/j3Dbtc7cQT+2vh+j5o/EOdHybfRKR6/EK0b4Kg1fpckKiaRipAT0IcOPSMUIFSM6vpClps4gRi9HC95smlro2IQ6Dr2Koxebr2L3tidkfmR+DArz0/T3gBGW0mgHH3lzUICRDFODEjQNMAIY0Unq8uZX/UNX5xlJXKMFt+iFXv5xViY/ARgBjABGqoNknbm2TH4irSWdiYMRvkpDxYjO4G1G4NcMMPLinRfIIrlWvjt7TAlSfR4xigKAEcCIji8kkImWBKMXejX7DWLQ/XTGdjPinCKCSr5KAxgBjABGasXbuaoYCXoQAhkCmVYEMqmCkU3/LpPmf83zWJeu2CEXHh8ldebYIisAGAGM6CRPzI/Mj62YH4uYUKf1BhEwEj5T47/wX/iv8PGhEwMAUKONobT1SrxiBDBCxUhWHEFqYMSAIiK3/+FfZGKlYuTP8u13ny1SgSO/Nf5+nTEgvmQcO1VEVIXJtD+fJTf+aaFcdPf/vxPnP6+SZz83TcQCLR+9bpNVfWKdf+Yy+e0N54oY5/2TeewLK+Wzs+6Q2WtvlnMOUcf9h0y87ji56FIFambLjca/q/vulJ9ffLx5H9e/G2249E5nqNpt8BwvIta9DxbrHvZ1VVvXnyrPfu5Q4/rbPmUCIeO695xltPdgEdn4nXEy51vmbZzn8nuIAJ0CoNNHF10r8vB+stS6trdSx30N6/l7qsGV0YaT/l/57KyF8kurGeHtahzZAEYAIzq+kMQiWlCEXuhFIkYiNmrUqJqTNH4CP4GfwE/E8ROJgxGW0gBGdJKBtImfun5aYEQl/A9Md2BAZSmNDxjceboJOdzAwAAcl4oFL8yE3oApYiXyNqRQ8OPrd4jIWQYMcMCICSMuutsGIBYUsM5z32ubAhPiBi8OzKlAFgN6/EZmKHDzwm9lo0yTqQZUccMQDTAyVsGahfLLIJDjBysVX22CmyCdFFjxwA9DDwkAI+KBMwZg+tHECpzxL3V6cdNvRY6fZoAb/7GNoxDvFQAjgBEdX0gATwBPAE8AHyeAD1JNx+c0I/7yty1Ku1hKw1Ia236YH5kfmz0/Jg5G+CoNYCTKBJhm6WvrwIiYVRx2hYVR4bFNPmtVmDhQwqyq+O6hm+S7438sk34kcqmIzLjBrET5HzlLNt9jwoAKGJn+G5m0fqLc+Kc7RC53VYxU3esTss1VzeEGHTMe8VaMeKsmgqpM3BUZlosyQIxTMTJj/Th54NBllfYaUMaqFrGdWnV1hg+4uHSyq2uc/Vu8xzrAw6zUMStz7B+naiZwDxjjPlbVSKUqJmksIgIYAYzo+EICPwK/Zgd+RU2o04wnGkn0aVe0RJ/NV6PphX2hFyCpelaLG38BRvgqjWFNcQ0oywFWWmDEXPZSaylNeMKvgEc4GJkot59+hzww/lqZ+KMrRD51ltz5IzcYUUtwFBC5VuTrVzQGRuxlOcbyGeta1vITc6+UCBUjp1tA5HKRRVZVhwIjBvCpuSltFDBiLdVxLQEyQYsCIy4I5TNIPxgxl/dYS5t81SVJoxHACGCkiH6VBDHYUwC4AFwArmQqfwAjejF51it/ADb0Yx6BTdvAwMBQmCvbuXOnjBlT+2sb/f390tHRUbnEtm3bZOLEiZ5LJh0wxGlX0DPSLkcVfz8WQa9H1z4ur+3qkyknTEo6563sCeK+sLP5avgSEXMpzXHWniO+pTRqCcintsm0H/1OPqqW0LhAg3nendZeHWr5iBuMnC2brb1Joi+l8YERexmKAX9+51ry44IPviVDlWU94ix3CX1Oz+a0EZbShAIPcynNRe+qXjJUXXXiqtCZPcbcA+VP5h4uxtKahH/u++mD8rf//GHZe1/HP6pb4L9MoXWgAXpFSzbRC738bow4p9hxTlxQmeV5SC2l8ecR7ucsYrxaxH6Mmj8WIe+gH4MD6TzNQ4mDEQw7GkhCr/T0ShWMWB0X/rneGpuv3iPy0bvvNDcAdW++akCJQ+V/3m2BDrVRqFWB4QUNLphhbL56tmw+c7b88m61oWojm6+62vzPy4wNYs2NVWvvMVKBEr59QGJvvlpXW9/+I8YeJvZyGvfz+4+z9hWxviZ06XXLZPOl5hInBVGS/gGMJFMxkuUAnsAPwGX7jTwFfkG+DlBpqkI/ApKCxgfzEC803HaBnyiun0h8KU0zEv00v1/cSMBAu6I5zrT1Sm0pTQMZtP/LLQ1cyjrVVXXCp4IblzPBK7CUJhkwkrafiPuGh3Zly9/Tj815U4fdY/dpJojYF/aFfQX7ch14nTSwKeN4TByM8FUaNl/VGbxq2Kc94AAjCWb5XCqyAoARwIiOLySQcYYWejlapD0/ApIASVndA4Kv0uhX4uEnAEmApGRBUuJghK/SAEZ0gtuygpHI2TUn5FYBwAhgRMcXAkYAI0FOjoSHhKesCQ+brwJGbNtnfmR+bPb8CBjhqzSGzRUxgM9ixUhus3waHlkBwAhgpIh+lUoDKg2yWmlAu/RiuWa8mGrETwBGitGPjEf6MY+AK3EwwlIaKkZ0koFmTMyAkci5PCckqABgBDCi4wt5I8YbsWa/EQu6n46tNmPebiShJhErRiLGUppi9CPjkX4EjIQkFQR+BH6tCPwAIwlm+VwqsgKAEcCITrLJ/Mj82Ir5EQBB5Q+JK4lrHhNXwG54OEo80Xg8kXjFSFB30VGNdxSOILojAIxEzuU5IUEFACOAEcCIM6DYM8PUQscmqMyIFjOhF3r5p27yjmg2gV7oBaA3FUgcjLCUhqU0WQn8ACMJZvlcKrICgBHAiI4vJCAlICUgDXevOmMIMBJtDGVdL5bSAFBti2Z+jDa20atxvdr6+vqGwqak3t5e6ezsrJkQ9Pf3S0dHR+WYhx56SE4++WTPObod5b9Wku0KuhbtclTR0T5vem267wnpe+lNmXLCpMhJLSegQKMK3PfTDfLXnztNRu3r+Ed1zTh+Ff8VbR5CL/TSmdMYj9FiAPRCL79vTSMu3Lp1a1Ue4b6vzthOo11R8yHmIeYhHVvFr2bLryZeMcLneqkYycobHipGGk3tOb8RBagYoWJExxfqBvA618r6m2D2NOBNMG+Cq2cVnbFdJj/BV2nwE/gJ/ESt+DvNpbmJgxGW0gBGdCb5ZgTwgJFG0nrObVQBwAhgRMcXlinhAYyQ8JDwkPDUS3hYSoOfwE/gJ+r5ibTiicTBSCOlYzpBZDMSav8z0C5TkbwF8ICRRlN7zm9EAcAIYERn7sibX2V+DPYK9KOjC3bvaJHmm80gS9TRnjg6mq2iF3r5xxr+PppN5EkvwIiIDB9OAK8zmebJsNWQBYw0ktZzbqMKAEbwq0X0q4ARwEhab+pI9MNnnbzFX/gJ/AR+gsofexTkyX8lDkZYSsNSGp1koBkEHjDSaGrP+Y0oABgBjOj4wjwFDCSuJK5UQJg2oDO2mxHnFBFAsJQG+8pjQs38WIz5MXEwwuargJGsBAyAkUbSes5tVAHACGBExxcCRopbkkugXIxAmX5sbj+y+SpgBDBSPeaIJxxN0gT0gBGW0mi//chbAA8YaTS15/xGFACMAEYIZJoTyJC4NjdxpUSexDXNxBUwgn2laV/4L+yrln0lDkZYSkPFiE4y0IwSU8BII2k95zaqAGAEMKLjC/MGnItYuk+gTKBMIpadN9QspWE8Mh6zMx7LNj8mDkaCkgkCP0qFg+wizVIodT/ASKOpPec3ogBgBDACGKFiBJAU7EWJC4kLWxEXMh4Zj2VL9KmojFZR2dbT0zMUdsru3btl9OjRxq+Hhoakra2t8mf1B/X3gYEBGTFiRM38YXBw0Ph9e3t7zeN0rqUuQLtMGdHL1CHMvrasf0YG+0SmnDCpkfyWc1EglgLrfrpBPrjgJOkYvZfnfPwX/sttEMyPZghCPOF1M/gJ/AR+gryjXvCBn8BP4CeS9ROJV4ywlIalNDpvSdVApmKk3pTH7/OsABUjVIzo+ELenDujHL0cLdKeH/2+VUf7ZszbtCt41iuTn2ApDUtp7FFQJrunkiUbdp84GOGrNICRrARYLKXJM1bIf9sBI4ARHV9I4AcYCfJ2gBFTFZ0xBLCJNoayrhebr2L3gJHqWUHHFxJPRPOFQXoBRvgqjXbwkbcBBxjJP1zI8xMARgAjBDJUQFABQQUEb4KjJfqAkWh6YV/oBUhKDiQlDkZYSkPFiE4y0Iw3FoCRPGOF/LcdMAIY0fGFeQPOJPok+iRiJGJpJmIspcG+0rQv/Bf2Vcu+EgcjQSEDgV/jpT1BuuoE3c0AEFkNlAEj+YcLeX4CwAhgRMdHMz8yPwb5OZbSmKrojKEyxzlZjb9oFwAVAIH/yiPgAoywlEY7+MhbAA8YyTNWyH/bASOAEZ2kLm9+lYSHhIeEh4QnjwkPLxjD4yrmIQA9gN5UIHEwwlIaltLoJAPNeMOjwMgTD3dXxvqQDEmbmJ+crvWzZ2hIhlmfpg47Tvda6lOce/bsqflJa91rJdmuehqo39MuHZWcY/x6vf32oPzdv3xE9t5vlOdCvAk25ciKnyDRJ9En0Wc8kuhX+wEdH51GQs1SGsYj4zE747Fs82PiYISv0gBGdCbTZoCRV3a95vEs/f1vSkfHyLrZ7osv7pKDDz6o5nE611KJ8ZYtW+SrX71GVqxYEXo9nWupk5Nsl7re8OHtDT9jK9t19dVXy3nzzpMjjzoy8DmyoNeIvYYDRkKsLCt+AjACGClb4BfU44xHU5U0En3sK1qiz+ar0fTCvtALkJQcSGrr6+sbCsuOent7pbOzs07y1C8dHR2VYx566CE5+eSTPeeot+bqp729XiLmvVaS7Qq6Fu1yVOnvr689ekXX63e/+51cdtllsmbNmhpgpL726uQ447Godr9+/Xo577zzZPbs2fKjH/0oUFv0MmXRGdvYV7SxjV7o5Xc6zI/RbAK90Cto4lbz9tatW6vyCPexOnMa9oV9hdlX1Ly2qHG0O3cn33b4ROIVIyyloWKEN0+mi1FvnjZt2iRf+MIX5Fe/+lUoGEEvRy/1p+HD6+9NccYZZ8hvfvMbGT16tPH/4447rkpflqyYkmBf0e1r1Cjv8qegwYt9YV9uu6DSwFFDx+egF3qF+VWW0jBv27aBn8BPNDv+ShyMBD0Aho1hN9uwg+6nE6yp85JMeAAj+smTrp+488475ROf+IS8+uqrcuCBB8qZZ54ZuFQpyX7UBTYk1JSiu32Pjs/RtXudayXtv7D75P0X/Qio9McnOjaBnyCOLmsczTzEPOS3/TTje8CI5htqEh4SnjgJD2AkeYc+Y8YMUUtp7B9VNfLAAw/Iscce6/GdaTrOrIA3Aobk7UsnSQFAREtS0Au9/D6TRD+aTaAXegFGghTQjwGYh6KNobLqlTgYYSkNS2lILJw3YoAR/UlLJ/C79957Zc6cOfLaa68ZexuptcZhVSOAEX3tyzoBArjCA02d8ajOxt87/h5Qqe9zsK9oSUqZ9GIpDX7VHh1lsns20c2G3ScORvgqDWCEQBkw4k+3dGxCZwJUVSF/+tOfZOLEiaI2VzvyyCNFbfjc19cnGzZskBNOOKFya8CIfpICGImWpKAXelEB0djbWx1/D3hzNC6TXnyVJhsJIi8OeHFQxjgaMMJSGmPkJ5W46l6rLIkFFSP6yblO4PehD31IPvWpT8n5558vM2fOlBtvvFHa2trks5/9rPzwhz+Uo446CjDim8t1xnZZxiNv9JMdj/j7ciauvNnUi5nwq/EAKmAE+6JipBrK6MRyOnE083bteTtxMMJSGipGdAZvWQIGwEh6iZgNRtxVIu6ppIykmzc8vOHB7vV9TlnmIYCgvk2QWESDGWnoxVIawAhgBDASHs0l+5EM//yYOBgJepA0HCdvLHCceXCcgJH0AlLAyNuGuDqfN2bzaDaPds/NOvCaebv1CSJxDnFOHuIc5qH04pxaySFgN5qPRi/08o+noDinbWBgYChs4O3cuVPGjBlTc1yqzQ/VJoi1fpIOsGiXvhNWR6JX6/RSYOSSSy6RdevWhQ4RnSSFfqx26GpZzTe/+U05/vjjA7XF7ltn90kGyvQj/ege4MQTjhrEX44W+An8BH4iOMzET+An/JZB3mEq0hQwsm3bNmNjRBwUDqomLSsJsAGMmFaQxsQMGEm2YoTEgsSCeZt5m3kbv2rbQBrzto59qaU0/jzCfV6r2sWLYv0KLuIJ4om8xhOJL6XhqzTsMaJLIsuwFp6lNPqTQ9Q3wSylSTaAL8N4TLKSBb30x7Y6Er3QK81AGfsqjn2x+ao+gMDui2P3LJ3Mht0DRlijb3gVHZgRNXGt92agDA4dMKI/aUW1L8AIYMT2Mfgvx9uWwa8CuNLzq8zb+NVW+1XAiF5MDnB2vJVODIBe6OWf3wKX0gwNDYXuMRInwOKrNFSM4KDMoacGHGAkvQAeMEIA3+oAnjc8BPC2DUYFuwAI/Bf+q3oUqLyDr9LgV/Gr1WNDJ7diHooGf5oCRoImezqq8Y4K0lVnkEBIo2mftF6AEcCIf+zGAc74VYAz/t4BzlSMpOdXATYAG4BNMLABhANsADbFBzaJL6UhgCeAJ4CnYsTvB3RsIipApWKEAJ4AngA+LJHX8TlJg3CADcAGEB48IhmPgN1mxIWAXeLCRuPCxMEIS2kAI0yAgJFmTICAESbARifAoCAK/0UA3wz/RQCP/8J/BYNdltJQmUFlRvErM7IafyUORvgqDWCExAIw0ozEAjBCYkFiQcUIFSOjajKWqJV4ABv8aqv9KpuvAkYAI4CRWnNRmkvSASN8lcawPR2YQYDlDFNdvdhjxNRMVy917PDhw2vG5va1ACME8K0O4Flzrje2VT+lGchk9c0T7Qp35cQT0eOJKPNjngEXYAS/ChgBjLQMjPT19YV+laa3t1c6Oztr+tf+/n7p6OioHPPcc8/J+PHjPefoToD+a4XdOE67gq5FuxxVdLRHr+h6/e53v5PLL79c1qxZEzqOdLRXJ2P3poS2XmeccYZcf/31cvzxxwdqi15eveoFyuiFXm4bwd9H9/c6iSv+3tQV+8K+guYkNQ+pMeLPI9zH6owh7Av7CrOvqHkt+WM0DpB3vRKvGGlEEJ23yur6vHkyVUavaAFWK/SiYkTfVnUDGSpGsm/3OgliK8Yj7UpvPNYDb8zb+toT5zjWhJ/A3/t9i45NRI0n8F9UoNo2gH05o6GM8zZgJELpPo4TxxnVcQJG9JOBqIEMS2kYj1HHI2AkvfHI/Mh4ZDxWj4IyJhZBvkAn2QQIAgT9thM1LmQeYh5qdB5KHIzwVRo2X2UCdN7wAEbSS8QAI0yAjU6ABPDhYSQBabQkBb3QK2g0AUb0YwAbjPBVGirC7bGEX8WvNtuvJg5G+CoNYAQwAhjxOzIdm4g6AQJGACOAEd5Qh6EdHZ/DG+poQTd6oVcz3uiz+SpgBDBSPbPpzGlR42gqbKrjaMAIS2mMccGAc9xDkm94qBjRf1sU1aEDRgAjgBHACGCEz/UCbIoFbAAjejE5dl8su+crd9mw+8TBCEtpqBjRgSxlceiAEcCIP3FLErypa+t+3pg3A4AkQBIgCZAESMp6/MVSmmwkiEG+gvjeVCXqizzir/zEX4mDkaDOx4CiUU30Ko5egBHACGAkOCQgwCLA8luGjk0wPxZnfgTspjc/kojlJxEDQIRbK/4efx9kHWm+YASM8MbVsLlGA9If/vCHFdt96623ZK+99qo3L8srr7wi+++/f83jdK41ODhoXKO9vb3ha6kLJNmubdu2SVdXl2zevDm0bTraZ/0NTytKAI899liZN2+eHHrooYHaJtmPWbWvuO06//zzqzRLc6Ih8CPww770k2D8fbRkAL3Qy+9hSaij2QR6oVezAURW48LEwQhLacq3lObaa6+VVatWybRp0ww7V6CiHqRQx/X19cnee+9dE2boXGtoaMi4RltbW8PXSrpdr7/+unz4wx+WBQsWAEZGJVvCvHz5clm3bl2oDZXBvuLY/S233CJ//OMfZdy4cR6bJHElcXUbBIEygTKBcnhIwQsNU5s0/ARLafReVgIEo/lo9EIvHYDa1tPTY2aVAT+7d++W0aNHG79RyaedeLoT0YGBARkxYkTl7C1btshRRx3luZruG33/tZJsV9C1aJcDFHS0D9PrxhtvNOS96KKLjP/rXEsdF8e+6Mdo4xG90Ms/HmfMmCE/+9nPZMyYMR7zYDyacuC/TB2YH5OZH/0+GPvCvuyYWv1fxdU6NlGm8bh9+3Yjj9DNO4hziHN0xhB5hzNS0Ct8Hkq8YoTP9ZazYkSZ2BVXXGFYGm9SzAGXxpuUVixZCQOU9r9TaWAqkRe7P/LII+W+++6jYiTEsPPSj2HjkvGYr/FIPw6vOcUwHssXT/BVmvzEE/gv/JeOj85TPpQ4GGEpDWBEZ5AoZ0oATwDvnlTz5DiDgoG82D1ghEBGx1YZj87XO1lRAAAgAElEQVQoRy9HC+Zt5u20522W0gBGbBtjHmIeCoq305yHEgcjQQ+AYRfbsNUeI1SMVFs+dl9su/f3uE7ylAUgCBgBjOjYKv4L/9XsgDTPwJk35/hV/CoANa9xIf7L8V+AEb5KY4yHRhw6YCTYpZBYkFhkMbEAjBDAN+LvCfzw9yzp1IuZsgDCSXjw9/h7gA3ztv68nTgYYSkNS2l0nDABQzRogF7o5XfrccEbYIRAWcdHx7UvEjHsC/siEWskEWMpDeDNth/moWixL3o1rlfiYITNVwEjOkERiX60wYte6AUYCUu59YJIAoZoYwi90CuLFW+At+KDNzZf1ZvTiAuj+Wj0Qi+dOBowwlIaw050YEZYoMxSGv0SraAjdbTHoePQdRy6jn1RMVL8xIKlDnpzGn4Vv5qUXwXYJOdXASP4LypGqj2KTq7AC41oc1qQXomDEZbSUDGiM3gJSKMNXvRCr6QCeMBIcgE8AIIAngCeAD68lo2v79naRIkLWUqDX8Wv4ldb5Vfb+vr6hsJu3tvbK52dnbXaJv39/dLR0VHzmMHBQeP37e3tDV9LXYB2mTLqaN8Mva677jqjPZdeemmm2uU3tqzoRbuC3QB+wtFFx1bj6nXcccfJ6tWrxZ/U41ez5VfxE/gJ4q/sxDmMR8Yj45HxaI+CuPEX+Xb2OUDiFSNBnU5pj6OKDjXPm14spQl2dXnrR/9T6NiqOifN74kHKUu7TFXi2hcVI1SM6IyhuPYVFvjhJ0xldLTHr0aLmdALvfx+B/8VzSbQC72C5u4yztuJgxGW0rCUhsCvscSVxILEVWcMxQ1kACPYV5r2hf/CvrAvZxSUMbFo9IUGS2kAqLYNxY1zmIeYh+LOQ4mDEb5KAxjRMUbe8ESj0+iFXkm9EQOMEDDo+GgC0mg+B73QizeuYelotESfzVej6cVeV+gFSKr2PXHjHMAIX6XRLu/lqzQEfgR+yQR+rQxkACOAkbgBQ6Nvgltp97xBxO6x+3xUsgBGSPRJ9JNL9Jm3w+N2vkrj04Y3PMkk+uwxEjzosK9k7Muvrk5wS4VNuPaAERJEnTGE/8J/AcLzD8LzCARZSgMYAYwARsK9b7p7GyZeMRL0IARYxQ6wACOAEd4E5yeQAYwARgAj+Xhzjl/Nj1/NI4DAvrAvAAQAolUAIquVLIARltIYttlIoAwYAYwQYOmNoSxUsgBGACON+HsquPD3+Pv8+HuADf4efw8IZ97Wn7cTByN8lYbNV3WccBYSRAIGAgYdWy1axRtgBLsvo93j77F77D4fCSJLaQBvVLJQydKqSpa2gYGBobCb79y5U8aMGVOrbdLf3y8dHR2VY37zm9/Iqaee6jkn6cQiTruascSnrO36+te/bsh7+eWXa1efqAPLqldccotepnI6wS325ViZX69jjjlG1q5dK/63vtgX9uX2Tczbjhr+OId4IlpciF7oFWXefvLJJ6vyCLcNMR4dNZi3mbeZt4MxRVw/ARhJcClNWR0UYCR4UJJYkFgEWUar/QRgJJk3563uxyRfaJC4krhGSVyjvjDDvrCvKPYFGOEFkO0ziKOJo5sdR7OUJkEw0tPTU/UWNk51QNKOII123X333bJjxw45//zzxb3HyM0332xocNZZZ4XF7ZV/T6NdtW6qOzHTrmgEHr3ypRdLaZIBI9h9vuw+bG6gH+nHNN+4Yl/R7YulNPpgBPuKbl/skYR91QJviYORZrwZwBG03hHMnj1b1qxZI8cff7wcffTRRoO6u7vlkUceEfW7rq4uwMjbbxsaDB9OIqYDpfIABIsA3gAjjEfGozOSiSdaH08Uwa8C3vCr+FX8apyX4eoc5qHszEOAERJXwxqjOvTnn39epkyZYpynEn/1n1rPNXLkSNmyZYscdthhgBHASMUGotoXgfIbMmrUqJpjKC5IAowQwDMeCeAJ4IPda1y/ChjBr+JX8av41fz71cTBCF+lKc9XaRYuXCg33XSTZxRceeWVov6rl9RBSB3ZdCZT9EIv/3QTN4AHjBDA6/icuPZFgoh9YV8kiI0kiCyl0XtZSVxIXJhUXMi87czbiYOR+++/X0477TSPxgRY0QZvXvRSe4wcccQRRtWI+lHVIs8884zsv//+gBERyUs/hjlEneCWiTna2M6CXoAREledsY3/ija20Qu9guZSSuRNVXR8jj0/PvHEE1V5hFtbnWsxHhmPjMew6D7aeCzbniyAEZbSaE9aQRPNhRdeKMuWLTOuoSpFli5dGmkCLNuAC3JTOpN8FhJqiHIxEmrASDH6kfFIP+rMHSSIJIh5SxABIySuts3iv/BfzfZfiYMRltKUZymNMlZVNXL44YfLnj17RPW9Ah06wRqJfjRnh17o5Z8c4gYMgBESah0fHde+ADbYF/bljAIqRqJXjLCUBjACGKmeSfGrzfGriYORoKCIACtaUpc3vebMmSOjR4+WW265Rbv6hEQ/mk2gF3oBRsJSbr0gMm9+1f+0OkERfgI/kZSfAHABuHR8Dn41ms9BL/RqdgVE0P10xnZZ44m2vr6+obAJsLe3Vzo7O8OjURHjSyQdHR01j9F1BDrXUjdqdbs2PHuPPPnCJnnpjRc9zz00NCRtbW01tZChIZG6x1iXqHMprWuJCO2y9NTRPgG9Dhh1sLzzkONl2vgPGjeu97nevNh9Hv3E4F798si2++XPLz0pb75t7oXjG7SlG49vDwxI+/DhVb6qjH5i+LAR8o79D5Pjxk+XwzuPMUyD8WiOkKLN23n0X8RfjEfbbhmPzgjW8dHohV5BPr/V+SPzUG3grDO20+YAiVeMFHkpzStv9Mr/PHyT7DeqUyZ2Hi0H7DOmNgTht6VU4KXXd8q23sfllb5e+bupn5XOfWvbCeQ2WiKmq9e63/9CNj6/To4c9155xwFHSMeIvUtpjzx0uAJvD74lPa88I1tf2CRTDjlWzjh6LksBLbl0Ewvd8ciSAlNY9ErH32NfxbEvltLgJ6ICQfwqftUf6enYRFCckzgYKfJXaf7rN1+TQ/Y/TCYffCy5BgrUVeDpFzfLCy8/Ixe8/0s1j9UZvOoCBH76gd8zvU/I7Rv/S95/5N/KPiP3q9tXHIACG566Q44ZN1WOH3cqX9WKUDGC/yIgTSogDfJC2Ff57IvNVwEjgJFqb6jjC3mh4egWVy/AiMZSByXu0y/9Xn777K/kvYd/lAwCBbQVeHjrL2XaYTPl3e94b+g5OoMXMBLN2d2y4f/I2L86XMYfMEW7rziw3Ars7n9ZfvXESln4gaWAEcCIZzDo+GgC0mg+Gr3QK2jGUS+AACOAEcAIYKRWRJrmi+LEwUhRl9LctWWF7NvRKeMPfGe5sweePpIC2//ypOzu75VzT7wAMDJqVE3tkgqU33q7X268919l9gnhmkfqRA4ujQLrn1wlpx1xtkwZ9+66z5zmxMyb83D5k/IT9h3oR1MJHfgDoI8GM9Arnl4spWE8AkYAI4UBI0EPUoRA5rbHbpLDDzlBDtyn9ud460bTHFAqBf7yeo88/cJj8r+mfxEw0iQw8lLfi7LiwW/Jh475WKlsjYdtXIFHn10n7zlkmhw/6ZS6FyOhJqF2G0kR4pxRdXw0iX68RH/s2Npxow6Uwr6iaY9e6BU0iTNvM2/Xm7cTrxgBjNSNpzmgRAoARvSdcFKBDGCkRAMs4Ufd+MxaOXbsewEjLKXxWBaJqyMHiYX+nAZIipacoxd6+af0pOJC+7r4L/xX08FIUZfSUDGScAZSkssBRvSdcFITIGCkJIMrhccEjDiiJjUeCUi9hqoDWUgQSRDLnCCylIalNLb9Mw9F84Xo1bheiVeMFPWrNICRFLKQElwSMAIYKYGZF+YRASOAkSBj1oEZBKSNB6RxtQckRdM+63qx+SpgBDBS7Q2ZhxxN0qz8AYxofpUGMFKY3KepDwIYAYw01eC4WUMKAEYAI3GTc8BItOQcvdAraKzxVRr9mCnrgIu9dQBceQRcbT09PUNhkeTu3btl9OjRxq+Hhoakra2t8mf1B/X3gYEBGTFiROUSu3btkoMOOshzycHBQePv7e3tNYNW/7WSbFfQtaK06+6nl8uRE6ax+WpDaUf5TlZg5Intv5W/PvL80IfPst27x3aWxmOtdr365l/k7qdWyKx3f7x8BscTN6TAI933yOTRx8g7Dz6u7nXizI+NzkN5HI/2M6OXqQT+3tQhSvyF3ZdLr/7+fiOP0M078KvR8jT0Qi/mofB5KPGKkaABV4Q3A1SM1M0TOCBAASpGTFGaWQLIHiMMxbgKUDHiKFeEeZuvrIjQj45NN3Mesu+aZsl3kJ/TeUZ1Hu3Sj03QK9oYQi/08vumPM1DgBGW0sTNIThPQwHAiH7wkZTjBIxoGCaHBCoAGAGMxE02k/JfJNTeHiDRN/XAvqIlm+iFXkG+HCCoH5OXFXAlDkb4Kk2+M47HbniPLPiG/Qynyzce/aacNS7fz9TK1gNG9J1wUoFM08DIjjvk8yeukTPcY8T4t+fk/J7PyITbPy+n/dM91eZ39tfl9tlrZE7I7+7//vvkwX/8oFy2ynvqRXf8Xj57UpA175I7fMd7jn3ke/Lus26sOlEdM/fP4W28//tniXdRpMiu2z8vS2WRfHOO/zdpjbJN8t2xP5AJTfJDgBHACGCk9lgmsdCf08qaWMQdQ7ZefJVGr8oW+4oGf9ALvfy+KSjvSByM8FWatBKE9K9rQJHHvy6VhMhIqP4IHGlAesCIfhBZNDByQsVuTHCx/XNBYCPod+a/rZl9nwMgjLEosrznM+JcV93AgiJHL5c/XHy8eUc/sAk9123YtdpoH6eOWSqypImwNAg+NTAe650KGAGMxE3qkvJf9v0BEPpzBwlPsRIevkoDGLEtGr8abWyjV+N6AUZYShOcTFm2ZcASUUmXyHfHLhDPe+ezvy43HX25bDnNTvjU290H5X1W8qbeLlfemF8Wfo2gN9P1Epi8/B4woh/cJuXQs1IxkigYkZDKCQU9vjPegZmucfugPS4TAyOb5Lv/uF3mfn+CdI39gchlIjd+4xgT1hgA43JZY9z/IgvgWLBl9tfl8X8yf+euZHH7hzP+w4ZA5nOa1z5MFp79n7JMVc6c7QK2KQ5+wAhgBDBSe4ABbPTnNIBNtCTF1gswAhgBjFT7YZ1lhUnF0WUG9ImDEZbSpBi1p3npsOTJn3ipBGixyCKrzF6Bk0oCZiRvFhjxnOd7G+27RpqP1eprA0b0g8ikHHpzwYgNA9yWZoMB+9/Sqxgx4EL3p51qkSCDD1xK418mp1Exoq5z//sqkPRxH8ywl7s4bRpvLvERC2q4fYzH3yi/sUDEWCpk/rlybSpGKj2qExSRiMVLxPisJIkYiVh2EjGW0jAeGY/ZGY9lmx8TByNBcXlSCU8rCVbhv0oTE4x4EzMHjATur2BUjRxvlvq74Eqr4UWa9weMFB2MhO8x0mjFiM4eI34w4tkjyB5vCVWMOBDUDTLspTt+QKTg0LnynGcJkVP18r4NXqCjrv3Dyapq5DkXJAlYFpTmYBURKkaoGKFihIoRpcDw4cNrCgGoNOUpQnzP16voR/dg1xnb2H20lxB50gswojkBFh6MhLyZdZbSuPYv8EANM0lyltiYb8sNMBL2Jhsw4gm4dJwwb4L1nXBzK0bSAyOePUbCQvSQpTQeYJIIGHEvkwsCI+aGs0H7nzh7qwBGivrigMSCxILEIthJs/RI/+UIcY5+nNPKF8X4e/x9kf19W19f31BYzN3b2yudnZ01qXl/f790dHRUjnnuuedk/PjxnnMGBweNv7e3t0e6VpLtCrpWlHb9/I//KVPGTZUD9xmb8jvL1l1ea/PVmlDDt5SmsnGrbzPJkoGRp3ZslI9NvTC0Y/1jKEt27x7beWnXy2/skpWbvi8fOuZj6Q6mOl+labRiRAuMBG2+6v+3JMCIZ8z6wIixhM5Z/mJAmTvPkMrXdeyNYSMspTGX1bSiYuReOarzRHn3+Gl1bSfO/NjoPJTH8Wg/M3qZSuDvTR2ixF/Yfbn0UmPEn0e4fafOGMK+HMXQy9GCeYh5yO1LgvxE4hUjfJWmbjyd6QM8G6ZKwOd6dcGI+l5G1earYVUnmZakocaxlMaUT6cqJqlSu1JVjFjW6f3MtojYy2jU70M+1+s5xoIpwV/O8X+m1w9G/MtpvJuvrpHTZc0q87PFepuv2vuNqDOsijQ2X9UaQ0ox3lDr+xz0cqY3HR+NXujlD4iSmrft6yr/xearejET45Hx2IzxyB4jLpXjBFiAkYbyaE4umAKAEf0kJakAq2lgpGC2mvzjBHx2OPmbJHpF9hhx5ExqPLoTnrIFWEHGCYAwVcG+oiV1ZdILMAIYsUdHmeye+TEbdp94xQhfpUk0TudiOVcAMAIYybkJN9B8wIhOEkzgR4IYNMjivJgKug72hX3lzb74Kk02EkTAbnj4g18trl9NHIwUdWIu/OarDaQ/nBquAGAEMML4yI8CVIxQMRI3GSBQLm6gHNcm1HkALv0YAL2ijSH0Qi+/b2IeimYTQXoBRvgqTX6ylhy2FDCiHxQl5dBZSpPDgZKRJgNGACNxk+Ck/Jd9fxJq/bmDBDFaMoBe6EVCHR50UOnpaFPGeShxMMJSmoxE+DQjEwoARvSD26QSC8BIJkw/l40AjABGACO1h24ZA+W4NgGAiAcgWErDUhrbcpKKCwHOXi+mA3/K6r8SByNsvprLfIBGp6QAYAQwkpJpcdkUFACMAEbiJsEE8NGSYPRCr6Cxxldp9GOmsiaucX00ekXzOWXVq627u3vosMMOM9R65plnRFV8qB/1byNHjhS1S67/3ydNmhR4vPp3BUbU/93Xsb9Hvn37ds+/B11H/VtYe+zjf//734v6FrXdzqDrqHtOmTIltJ3qF93d3fLnP/+55nXUtQ855BBhj5EUspASXNINRtzjyG3nTz31lDz33HM17TDuePSPa3XfCRMmGPdyj0edcRfmBxoZj+77usdjrfaMGTNGRo0aFeqXNv/pUVn77G1yxnELSmBhPGKSCigwMn6vI2TYq/vEGo9hdlvLnqPMj8oP1Js3GxmP7uvrzI/q+HrjMUr8oN5ivfDCC3XjhEMPPVQmT55cc35vpl9VOiTRj2796UczzqQfTR3KNB7VV2n8eUStvCMof2E8mnmc0g2/6syb+FX8ar04p21gYGAoLLDcuXOnEfTU+unv75eOjo7KIdu2bZOJEyd6Tkn6zUCcdgU9Q5R2rdz8XTli7Ily4D5jk4zDuVbBFVBgZGvPo7Lg5M+HPqluSVsr7F4BiHo/WWvXS3275NZHbpIPHfOxek3n9yjgUUCBkWMOnirHHfq+uspkze7tBtMuUwn8qqlDlDgnj/4eu/e6qiLYvVpK488j3E/pzzsaje+xe/wE9hUc8pQxnkgcjBTVQa364w9l3IFT5JD9Dq0bMHMACtgKvPDqn2XHX56S8076J8CIC6Cm6Sd2v/mK/GjD9XLGe/4eQ0SBSAo8/PRqmfqO98vR40+se14ZA4YgUYqQiEV9AZSm/yLRL16ij30BKm2rBlQ64xvA5WhBPJGdFxqJ7zHSjIChFZt/bXzuV7Lj1W1yzPjpdQNmDkABW4E/bH9A3rH/oXLqlDMbBiOtsHudNylZbNe31i6S9x7+EdlvVCfGiALaCty16b/kU++7XA7av3alpLpgFu2edjldrQts6MdoASl6oZfboSad6GNf2Bf2FRyy6MxpjMdoMUBTPtdb1K/S7Bk2IN9et0hmHjlX9t/7IO1AmwPLq8ArfbvkV1u65MJZS2WfkfsBRuosy0nSoW94+h7ZsmOTnDzlo+U1QJ48kgJbnn9Y2tuG5CNHftzYw6beDwE8ATwBPAE8fuJtQ4Lhw4fXlEInqbPBLl+l0a+wYR5iHmIeSnYeSrxipKhfpVGB8ubtD8o9W1bKcRM/IOP+ytz4jR8UCFJgx8vd8rs//0o+dOTfygmHzkgsYFCbIdf60Qk+kgQQdiCTxXatWP9t2TNsj1Hl1TFibwwVBUIV2PL8Q7LrtefkUzMukT0DQ4CRFPamIIAngCeATzaAD7qaTgyQ5Xmbr9LgJ/AT+Il64Wqa8QRgJCLpfvrFP8raLT+T/rffkH07DvD03Z49e2TYsGE1+3NoaEja2trq9bnW73WvlVS77F16/a0fHBw02tve3m78Pyvt8ovYrHa91v+SdAwfJae962yZ3Hl0om9Ssggg0nRQjQZ+W155WB7svkc69zlERgx3Nom2r6trEzoDUvdaaY/HVtl9RVPrD/W8XBb0Gtzztux67Xk5etxUOfM9H5O92kdqb9qZZbvHT/DG1R6PZQHhjMfiJNTqqzSnnXZa6LSrA3+we0c+9HK0wE8Ux0+kFeckDkaKupTGX1rd+/oL8kpfrwyJ81Gfl156SQ44wAtL/J79rTffkr1G7lUzzxoc3GOBhtqQReda6kJpt+t/fvI/Rns/9nHzKyBZaVcc7RvVq03aZP+9O41EnIk5GxOzGqPPv9RtwMw4NpG38VjvGdfctVY+8KFTpaNjpOfQtP1EvXaFOcU02zWifS85ZN8JMnKEs3RGJ4hUbSXAIsBy2yz+Phv+vlZwpTO26cfW9yNLaQC7gN1qT4b/ag7gShyMBE1KTDStn2jSImvqya699lrjAa+44grj/zqDl8Qimk2gF3r5fWscv3rXXXfJ3Llz5Stf+YpceumlnkuS6JPok+gHp9U6c1qc8VgriWc8Mh4Zj4zHWj6CuJC4MIm4kHnIu0cSYCTiUhoMqHqTLcBIsFUQKEebtNArfb1OOeUUefDBB6Wzs1O2b98uHa5PKJOIkYiRiJGIkYglv5lomi+m/P2lA/FIqKPNteiFXgCI8JlBx+fkKb5PHIyUZSlNkImUNbEAjABGCPyyXyl15513yvz58+WVV16RfffdVxYvXiyXXHJJxXjL6r9ILPBf+K/s+y+ATXmADUtpGI/2eM9TQh3ko3SgAeAtW+Ctra+vz9kkw9ervb29xpvFWj/9/f2et44PPfSQnHzyyZ5TdA3bf62w+8ZpV9C1aJejio72YXpdd911xoXs0nyda6nj6UdTf/QydWA8JjMe/b7Oti+1md3DDz9c+bXy7U8++WTFfzMeGY9u22E8pjse6yX6jEfGY1nH49atW6vyCLcWOjET/gv/FeRj8av41Xp+NfGKkSJ/rrdeIFPWN65UjARbhu7EDFGOBkbQK7pe69atq1SLjB49Wnbv3l1VNVJW/+UfvdhXdPvyb04e5BGxL1MV7Av7iuNzyhRP8FUa/IQ9Rspk91QuZsPuEwcjLKUZW5Of6ARFeXMEgBHACA49Gw49yBKVz1FVfE899ZSoBFb5F1Ut8vLLLxuf1n7hhRdk5MiRfGXFEk/HR6tDSfRJ9Ou9eQobj4Ak/QpBxmP5QBJLabIdT+C/8F/uuU3HR+cpr00cjAQFAnkShEAmnOuE9SNgBDACGMluILNp0yaZPXu2sdTtwgsvlGOOOUZUZZ+qIlF///nPfy4f+MAHSPQBIx5HxrztyFG0wI84J3qcE6fKA4AabQyhF3r5xxnzUDSbQK/G9QKM8FUa7fJewEjjA46AlIC0FZUGe+21l7S3txviv+td7zLAyLhx4zyd0Yp28eaJN09FfvOEv8ff41epLKOyLNgPAJwdXfAT2fETiYMRltKwlEbH2fFmIBpkQS/0SupNCmBkeHi2xh4QFW148xTN56AXegU5FhKe6AkPS2myW4FKfG/aM/6+uP4+cTDC5quAERwnjtMfIOrYBBNNcyYawAhghPHIm7o4PhpAH81Ho1c8vdh8FTBiWw5xYbQxhF6N6wUYYSmNYUWNBMrsMRL8AhoH1biDClJWx1YJSMO1B4wARnTGEP4L/0UFRHhxmc4YYh6KNoZsvQAjejE59hXPvtgTD/uqBd4SByMspaFihICBipE4byNJxKJN8nH1AowARnR8dFz7CkslWVJgKqOjPQlPNF+IXsXSi6U0+AkqRqpnUp25g3k7mi8M0itxMBIUFNFRjXdUlt+cUzFCxQgEPj+BDGAEMEKA5fhsgA3Axj2DE68WO16N89IG8BbNJtALvfzjLE9+ta2np2co7A3P7t27ZfTo0cavh4aGpK2trfJn9Qf194GBARkxYkTYJYx/HxwcNP5vfxUh7GCda6lzaZepYFb0uvHGG432XHTRRZlql9/OsqIX7Qr2APgJ0xWn7VdnzJghP/vZz2TMmDGejsCvZsuv4ifwE8Rf2YlzGI+MR8Yj49EeBcSrzYlXW8EnEq8YYSkNS2l03kYqY+dNnTnk0cvUIU9EOchZ56UfqRihYkTHVhmPzihHL0cL5m3mbff8l4afYCkNcaFtY2nYFxXO2Fct+0ocjPBVGsCIThAJGIkWdKMXevlhTNyAATACGNHx0XHtK+wNDwk1CXXaCTUJTzESHjZfLUY/Mh7pxzwCLsAIX6XRrloIC5TZYyQ4FSCxiAYz0Ks5egFGACOAESog/LOWjk0A6KP5aPSKpxdghIQ6jwl1niuJeaHhxIWJgxGW0lAxQoDF0pA4QTdgJFoQGVcvwAhgRMdHx7UvAizsC/sCvMWJAWyQxFIawAhgpHomxa82x68mDkaCgiICrOYkPK0KSKkYoWKEksn8BDKAERJXAqzmBFi8QQyLSthTyq0M45Hx2AhIIv7KT/zVqjwN+9LP0wAjLKUxrKWRiRkwoj/gCJQJlFu91wJgBDDSiL8nwMLfk4jpxUx2BQR6oRcVEFRAhEe/fIzC1kYnNknbryYORlhKw1KaLBg2AAIA0WoAkdU3A4ARwIiOj6bSs9iVngAuAFdWgQ1LaQBJgCRAUqtAUuJghK/SAEZ0gu60iR9gBDACGDFtwD8eASOAER0fDRgBjATNIvjVYL+aVRCex3ax+SpgBDACGGkZGOnr6xsKu3lvb690dnbWapv09/fLvHnz5LHHHuqaVtoAACAASURBVDOO27NnjwwbNqzmOfyyWAqoIFv9jBo1qlgPxtOgQAEVePnll2W//fbDTxewb3kkFECB7ClwwgknyKpVq0IbpuLojo6Omg0fHBw0ft/e3l43Jq93LXUB3fi+3rXSaNfWrVvl5JNPRq86NpH1ftTJH1thX7RLjNy9nvZlta9EKkbOOeccWbRokZx44onZm5FoUeoK/Nu//Ztxjy9+8Yup34sboAAKNKaA8tO//OUv5ZBDDmnsQpyNAiiAAihQU4FHH31Uli5dKqtXrw49jgouRxpVkcRSGipGbIugctEZG/gJr59IaylgomBk5syZTJElVMC/+WoJJeCRUSA3CoQtpcnNA9BQFEABFMiJAr/61a8AI5ob/KsuZamWadg6STB6RYMG6IVe/mkjCLwBRnIyuWa5mYCRLPcObUMBrwKAESwCBVAABZqjAGCERN9taVRAREvO0Qu9gjx1mgAVMNKcubHQdwGMFLp7ebiCKQAYKViH8jgogAKZVQAwEh2MsJSGihF7QANGACOAkcxObzQsTAHACLaBAvlRADCSn76ipSiAAvlWADASHYzwVRrACGCk2u/pLK8CJDUOkqgYyfecm4nWA0Yy0Q00AgW0FACMaMnEQSiAAijQsAKAEcCI24hIXBtPXIMGpQ40UOeluQSDdoW7yzzZPWCk4WmPCwBGsAEUyI8CgJH89BUtRQEUyLcCgJHoYISlNFSM2KM+Twk1YAQwYiigKJ39uV6+SpPvCTxu6wEjcZXjPBRovgKAkeZrzh1RAAXKqQBgJDoYSesznCSuxUhc6Uf6Mc3Kn7aBgYGhMIl37twpY8aMqTmb9ff3y5w5c+Sqq66SXIKR7Svkml/Pkis/0S3XnNctF9w6X8aWc/6O/dSAkdjScSIKNF0BwEjTJeeGKIACJVVAgZGrr75a7rrrrlAFVBzd0dFRU6Gk35zrxve0y+wW9IoGuNALvdwOLU/+q2VgZP3VbTJjsVu2c2X5ti6ZP6HZs2ePrDhvnCy4TWTp+iG58pQE7r99hcyduEBWVi61VB4YulKmJ3DpLF4CMJLFXqFNKBCsAGAEy0ABFECB5igAGImeIKqlNBMnTgQkjRpV10gBENHtS+eFP0CwvECwZXuMKDCy9gwbRCg4sVDkhlaAkbp+J+IB6llulsm3FheE+AUBjEQ0EQ5HgRYqABhpofjcGgVQoFQKsJQmWuKqSuT5Kg17jNhOIulKgzSXYAQ5NjaFNVXJUz9mEIysl2varpfJVvWIUVkiD8jQVZO98ERVZVwssuzWWbL2vHHSfbEFWSr/Pl/GbrhG2m6YLDs8y2NcEGa7+/fqvjNEAqpGen48V8Y9dYkMXSXGMRtX7JCuT4wVb9WLVRWi7v8DkbmbFxhVKCJOJYxznekiRlVJl8xVz+lphxjXdaCR2a5FhmmZ15r167kybr5Tj6J+4692Me41f6Xz73YVyxKlpapdqb6uUa3j08zTFk8ljFMFc+21/yTr/vU7ssb2CsY9VH+NkwXHOn82+miCWU0z1dC5dhuWH7tAFqiqonnLnT5U7ZtuqhH03KWKuHhYFIihAGAkhmicggIogAIxFACMAEbcZpOnBJFEP3zA04+ONjrwJ096ZRuMKGCgkuBKou2qKkkYjHRbS3uCltPYQGPHlOtloSwzoIgCC+s3TJfpxtIbczlOdeJvgYbpYiylmVwBLBY0uM2CJqFgxHVddZ9a0MI3fm0wcq4FcdS5c2/YKCuPVYDHvH8FJrmvG3oPL7ByQx4DjKwVWb3mP8w2rpllwRcb8uyQyTeY95u1xoY+NZ7Ngh9mX5jHdc2xYNSG9TL9FHNRkgc0xQhYOAUFyqgAYKSMvc4zowAKtEIBwEh0MMJXaagYscdqnhJqQFIxQFKGwcgykYsXisyZKgueMhNtVb1w/RQzQTYqLlwVI2Z1hvVjVxj4qgvMygNVYWIBFhtI3CCy8GKRuccukO7K8h7nclWQwXUrd9WIkcirigijXfYmrk6FilHpoSpPzlgrbWsmy/LNXebyIRsAua5rQgF3RYX9S6cCxVtZ4jVIExpMlaWbJxsbynZfPVe6p9hampUvTt2FOtcFaVwVGeo3lefy7Jti/MYAPvd96eOy/JED5PcBYEQdVaWRAZNqPJsPFFUBEHe/VipgWhHycE8UyJ8CgJH89RktRgEUyKcCgJHoYISv0gBGACPV/q5olRlZBUnZBSMrrCTegAhWBYJ/U9MK6NBbSmOClQdk7u3XO0DihsmilmwoIOJUMwRBhkvkAZnhBTMTF4gYFRnirRipCUbmWkDEAj82GHEt+XGAh7dKw29E9cGIavP10v3pS6R74lqZtV5khqGlAiPOciXPdcMqRowlMN1yScAmstf+Px+R5X+ZJr//yVfrVIyoyhG76qfGs/na4IARq9JGzKU1UqnAKeq2tvkMBGl1thUAjGS7f2gdCqBAcRQAjABG3NZMBYSjBom+owV7n2THT7QAjJhLUKSypEKJ4d581a4ksPaw8C3NqJhRjKU0gWCkslTHrEhx9vZwGaxnj5G1MkvBAQPSWKDAAjbmvhnhS0SMRH7+SjGXtyiY4qtcsapMnHZYX8wx9umYbkIHa1mOsUtISHsNRa02G8t/bhdzCU0FMrn3//Bdt+ZSGmd/FeP6t881AMVXzniPvHTSAvnJ167wghFjv5XJ0uVeuqMAi+vfzD1IAtowfaP1lSL3UhoXgLJ0rpxfnDiKJ0GBVBUAjKQqLxdHARRAgYoCgJHoCQ9LaagYsQcQIAmQFDSdpAmSWgBG7M/juj9hWw1G7A1O/XtWRAYj7mUhQUtpKgl4OGhwL+VQfzb3GTGTdGMJz7zlRtVJl3uZT2XZiW/z1flTrU/3hm0CW3/zVfuTxjpgZOjT3c5mp+Le/yOZzVel6rPLZg8tXe+uDvHCIm9FjHdj2coGsNM3yrnzVspKS197A117WZOx9EdVFd3u31yXiAwFUKCWAoAR7AMFUAAFmqMAYCQ6GOGrNIARwEi1f6LCxlWw0NMjaS25awEYac5kxF2ao4CCHF/e8VX50ESRK664wripghc3T+6SK429RGL8+CpjYlyBU1AABUIUAIxgGiiAAijQHAUAI4ARt6VRAeGoQaLfnEQ/yNPpaG/kcykCiKy2q62vr28obHro7e2Vzs7OmrNHf3+/zJs3TxYvXiwzZ85szkzDXTKjAGAkM11BQ1BASwHAiJZMHIQCKIACDSugwMiSJUtk1apVoddScXRHR0fNe+km1DrXUjfSje9b0S71DOPHj0evOjaR9X7UyR9bYV+0S6QIfiKtfqRipOFpjwtce+21hgh2xQiKoAAKZFcBwEh2+4aWoQAKFEsBKkbM/uQNtamDLuBCL/Tye0Idm8C+HNXi6gUYKdYc3JKnAYy0RHZuigKxFACMxJKNk1AABVAgsgKAEcCI22hIXBtPXIMGoU4SrM4r49IQ9Ap320HjETASeZrjBL8CgBFsAgXyowBgJD99RUtRAAXyrQBgJDoY4as0VNjYox6QBEgKmgHSBFyAkXzPuZloPWAkE91AI1BASwHAiJZMHIQCKIACDSsAGIkORvgqDWAEMFLtenSqYgBJjYMkwEjD0x4XAIxgAyiQHwUAI/npK1qKAiiQbwUAI4ARtwWTuDaeuAZ5BB1ooM5Ls9KAdoX76jzZPWAk33NuJloPGMlEN9AIFNBSADCiJRMHoQAKoEDDCgBGooMRltJQMWIPvDwl1IARwIihgKJ055xzjixatIjP9TY8hebzAoCRfPYbrS6nAoCRcvY7T40CKNB8BQAj0cHI2LFja3aUTnUACbUjIXo5WlAxwnh0Oxc2X23+nFiKOwJGStHNPGRBFACMFKQjeQwUQIHMKwAYIRGrl4hRaVCMSgP6sRj9yFKazE+r2W8gYCT7fUQLUcBWADCCLaAACqBAcxQAjEQHIyylYSmNPTqp/HH8FJU/jhZpVv609fT0DIVND7t375bRo0cbvx4aGpK2trbKn9Uf1N8HBgbkk5/8pHzlK19hKU1z5tnM3QUwkrkuoUEoEKoAYATjQAEUQIHmKKDAyJe//GX5yU9+UjOOHjFiRM0GDQ4OGr9vb2+veZyKyetdS11AN76vd6002rV9+3Y56qij0KuOTWS9H3Xyx1bYF+0SI3evp31Z7YuKkebMjYW7y9133y07duyQ888/X9xg5Oabb5ZJkybJ6aefXrhn5oFQoAgKAEaK0Is8AwqgQB4UoGLE7CWdt93qOPUmmM/1RtOLPVnQy/aFVNg4s4KOz2GPkTzMojlp4+zZs2XNmjVy/PHHy9FHH220uru7Wx555BE5++yz5dZbb83Jk9BMFCiXAoCRcvU3T4sCKNA6BQAj0cEIS2lI9En0q31W3EQ/yPvpXMsGlWUDb1SMtG6+zPWdn3/+eZkyZYrxFmD48OHGf/39/TJy5Eh55plnpN5AyvXD03gUyLECgJEcdx5NRwEUyJUCgJHoYKRe/KiT1PHmvPE35yTU4a4G+yqufQFGcjXFZquxCxculJtuusnTqCuvvFKWLl2arYbSGhRAgYoCgBGMAQVQAAWaowBgBDDitjQS6uIm1ICkYoAkwEhz5sZC3kXtMXLEEUcYVSPqh2qRQnYzD1UwBQAjBetQHgcFUCCzCgBGooMRltKwlMYe0IAkQFKQc0/1qzRD6nMzIT+6Nz7nnHNk0aJFfJUms1Nzeg278MILZdmyZcYNqBZJT2eujAJJKQAYSUpJroMCKIACtRUAjEQHI2y+ChgBjFT7FZaQOZro8olRo0bVdNBsvsoMnrgCqmrk8MMPlz179sizzz7L3iKJK8wFUSBZBQAjyerJ1VAABVAgTAHACGDEbRtUQDhqkOg3J9EP8k062qvz0gQQWW0XS2mYzxtWYM6cOaK+C37LLbc0fC0ugAIokK4CgJF09eXqKIACKGArABiJDkZYSkPFiD1+AEmApKDZJE1g09bX1xe6lKa3t1c6OztrznDqSyTz5s2TxYsXZ24pzUc+8hF59NFHmaFRoDAKnHjiibJ69erCPI/9IE8++aTMmDGjcM+VxQd66623ZMSIEdLW1pbF5hWqTd/+9rflYx/7WG6fSSV1c+fOzW37aTgKBCnQ1dXVtHhVjaElS5bIqlWrQjtDxdEdHR01O2twcND4fXt7e92YvN611AV04/t616JdTnfQj44W2JephY5NMB6jjaG09Sp0xYgCI2rvE5VM8oMCeVdAQT71xZ+igpFzzz1XHnjggbx3E+1HAUMBtf/S7Nmzcw9GlM9RiSQ/KFAEBRToa+aeeFSMmFZD6b6pAxUQjhfRsQn0Qq+geSfVipEib75qg5GZM2cWYT7nGUqugE6AlVeJVMWIAiObN2/O6yPQbhTwKPCpT32qMGCkiDAWcy2nAs2OC3XmbRJExxZVwsNSGkCSbRGAEcAIYCTBubrZE2CCTedSKFClgE6AlVfZACN57TnaHaYAYATbQIHsKdDsuFBn3gaMeMEIX6UBjABGqn0nfsLrJ8aOHVtzgomrVymW0lAxkr3ghBZFV0AnwIp+1WycARjJRj/QiuQUAIwkpyVXQoGkFACMmEqmWYoe1Fc6SYrdLsAIYAQwAhip5fPT9F+AkaRmW66DAikrABhJWWAujwIJKgAYSVBMLoUCCSkAGMk+GGEpDWAEMAIYAYwkNOm5L9PsCTCFR+CSKFBRADCCMaBAfhQAjOSnr2hpeRRodlyoM2/rVFOw14Jjo+jlaJHmm/Mgr6CjvTqPdpnqoZepQ578FxUj5YkHeNKcK6ATYOX1EVlKk9eeo91hCgBGsA0UyJ4CgBGzT0hcSVzdozNPiSvAJtyv0o+NA1TASPbmbVqEAoEKAEYwDBTIjwKAkfz0FS0tjwKAkeyDEZbSUGlgeyQS/cYTfUBSNJDUNjAwMBR2ys6dO2XMmDE1Z8z+/n6ZM2eOXHXVVZK1TU6bPQGWJ7TgSVuhAGCkFapzTxSIpwBgJJ5unIUCaSrQ7LhQzdtXX3213HXXXaGPpeLojo6Omo+ddIKoG9+3ol2qgvTUU09Fr1Gj6g6FLPejTv7YCvuiXfrgrYz2BRip63Y4AAWyoQBgJBv9QCtQQEcBwIiOShyDAs1VADBi6p3lhAcwQuJqe4UyAUGATTbsnqU0zZ2TuRsKxFYAMBJbOk5EgaYrABhpuuTcEAXqKtAKMLJ06VJZvXp1aNt0NmhMOkHM8h4jLKXRTxCz3I9jx46tOR6xe0ce+tHUQscm1HFp6gUYqTuNcgAKZEMBwEg2+oFWoICOAoARHZU4BgWaqwBgxNQ7zcQiqEezkPDQrvCxVibwBrDJBoDI6ngEjDR3TuZuKBBbAcBIbOk4EQWargBgpOmSc0MUqKsAYAQw4jYSgI2pBmDEsQodm0Cv4uoFGKk7jXIACmRDAcBINvqBVqCAjgKAER2VOAYFmqsAYCT7YISlNLzRt70CAKK4ACLI8+tAKXVemhVvgJHmzsncDQViKwAYiS0dJ6JA0xUAjDRdcm6IAnUVAIzEByP9A33y5Aub5eU3dolIm3GhPXv2GP8fNmxYTe3fHhiQ4SNG1O2f3btfk127dslhh00OPVbnWmm0a/TofRt+xiK0a/Te+8vkg46Ug0aPC9UjzcQ1qwk17QofHnkCXICRum6aA1AgGwoARrLRD7QCBXQUAIzoqMQxKNBcBQAj8cDIA1tXy6//9AuZcOA7Ze+R+1XASHN7j7tlQYGBt/ul55Vn5NDOd8rfHP+/ZFhbe1WzACOmJFmogADYRAM2gJEseBnagAIaCgBGNETiEBTIiAKAkYx0BM1AAZcCgJHoYOS+J1bJ1hf/ICdM+pCM2ms09oQChgKPP/+g9L35inzylC8ARkJsAjBiCkPFSEacRrMnwIw8Ns0oqAKAkYJ2LI9VSAUAI4XsVh4q5wo0Oy7Umbd1kqdWJRavDfxFlj/073L6u+dL+7D6S2Fybh40P6ICG5+5V4446CiZfsRHPGdSMWLKoTO21XHolR292vr6+obCxkFvb690dnbWHCb9/f0yb948Wbx4scycOTPikEr38GZPgOk+DVcvuwI6AVZeNXryySfl3HPPlc2bN+f1EWg3CngUAIxgECiQPQWaHReqeXvJkiWyatWqUDFUHN3R0VFTLF0wonMtdSPd+P7B7aulf/BNede4k7LXmbSo5Qq80rdLHn1mrXz6lC952qJrX1m1e9pldmcZ+5GlNC13KzQABfQUAIzo6cRRKJAFBQAjWegF2oACXgVaAUaWLl0qq1evDu0KnbfKumBE51qqIbpvqLs2fVcOPegYOWjf8ZgSCgQq8IvHvi9fPON6aR82vPJ7XfsaNWpUIkAwabunXWa3lLEfASM4OhTIiQKAkZx0FM1EAREBjGAGKJA9BQAj0RKe2x67SQ4/5AQ5cJ+x2etMWpQJBe7c9F/yLx/+qoxoHwkY8fUIwMYUpFVgNw7gAowEupUeWXHeOFlwm/XLectlx63zhWkhEz64tI0oJxhhLJbW4HP+4ICRgA7ccI20TV9U+cXS9UNy5Sk572ianysFACOAkVwZbA4aCxgJ7yTACGAkU0M43gS4Xq5pmyEbV+yQrk+YKKTnx3Nl3O1zgSOZ6t3yNaZ8YISxWD4rL84TA0a8fWnMo/OnygNDV8p041fm+BbgSHGMPgdPEi8ujP9gOvO2TvLUqjeuVIzE7/uynAkYAYzEqcwIUk3HFxp5eU+PjB1bu1xB51pBfpWKEX/PqDdaN0z2QZAe6dkgIqeMNapGzABvpXnmkgdk6CoV5plvtrvnLJeN8xeI+q39NsxzvOsc49+fusQ8f/sKmTuxS+Zu65L5E0TE/Watcg9XY31v3kTOleX2uVbAab6XW1oJRKvaYf1Orm6T66dYIMhoR7dcMnSBdJ+3UOQGqz3q3y8WWWZUzpgBrXl913192q2/uk3WnqHeCKrjr5fJVvvUv88QU7cwbaoGTNibRqO9pt5Ga2ygpdkWQ+c1s2Toqslm/13se4Pp+33XHFOn6iDfGKqea3iBmrvywemTKBOnToAV5XpZOjZw89W8jEWr380KM1ffhths2Dg0vIjLt1Rs2XN9q9cMn+CzWc8YFTHG2WLfuDDGrjMWw+zfY7u+MeZ5RpcRudteqQQIGZ+hGlh9vvzYBbJAtd1Tref2Oy6d3fdwH69ZneBti8+fuaob3L7Ora3H77j0AIy4PYzXN1Z+s71H1ovI9AlqZq09r1TbhPt491wUPt/YPtocq+45026Rr0LNM8eHjU9/O6x56ANrrbnUBEHKZox5dvLN1pxj4aHKPClWHGDPZ7aN+7RzjXOpEUPo2GigHtu9VT22fS+ThU7c49Ol2td0u2IES1tjbM6StVrVuCFjPYFJCzBiiqibWABGEjC6gl8CMBLewTrJeZTxWCQAEaRaFvQCjPh6xp20B5q6J1lzByxWQCXWshsjKBcDSkx2By9G8LdWZnn+3UxwFtxmB2ruN2khAWVVO2yIYR7vSeCtahcVRC2UZVYljNOO6ZXk3wIVBqxRbQoCI2ZgUwEI7nbowAg76DISOwlJ0syA0fOz4Rq5Rq40yq4d4CLSs2G9yCnTzWVOUdtiAygtMGKEtlbfzZK1Vh96W+rqqwkWsLETNZ/GTj/oz5hlAyO5GouGDZnjx+7b9RvWy/RTTAtxQ1APEHX5A2McWj5juudturIr11gMg3lhCZMHhmiAEZ/tdrvBqbu9HtN1+RN3O0LGpyehq9JgkQWV3b5MQvya6Y9sf1dJPj8xVsL094+4nh9fI2s/cKXMnxCmsw2+rT4QGx6bCa+7z93XBoy41PCD/yq355vn/L58epBNqOTbgXxOP7j+3TPfWPObXf0ZAl49gNzlt82XFeac7h2fLtv32IOyWXvcusadapPlL5QMYS8QHD8RDkCdceSLITRt1ONjPc9Xbddhfqs6vnGBVx+sle3rZb1Ml+lq7vVD2opNhMcwSSxnBowARvSjLo7UUQAwAhgpErABjPjs2Tv5Vxt79ZtOu2rEX3HgBEKzfu2qMHFVNVTudcZaaVszWZZv7jIrNHxBjR6gCQjAVPBRqQAxAU0gGHElJqp6xKzycL3hUkuKKgHOZLm5Ui1it8wCOgFvmsw3x7YWy0QuXigyZ6oseMqu0ghK+KrBiNLq5sldVWDEaEHQG+Oqihq7gqf67Z5Z9WMHlo7aRtvFG8Ta95oaWP7tBPez1rTJ2inLZePtdpWNHQjOkEUx96wpGxjJzVg0TMayK3/fBlR+6SUY7vHnTrAsAOiCeZW9kFQzrPsrmGFXi1RGqVFNFfAm11d94rfdUKAa4JjMN8e+N/EB47MmGHFV7Dla+SBqxa8pSOlKxPxtqld5ZySmc6X706oyThOMTAhLhL1pG2DE3Rk+IFdlOwF+2a7oUPNKqE3YlYvqgnaFRdh8M92p2rCWyQbM8N7KwcCXBk6lh1lpqcaU+bLDD8oqsEZVj9gVl6452a4kMeZcG0h6GqWeSVVvuvY8c43zyjjyxxBaNup/6eLtIz/w88c+dkWbvzJFNa9S7eYHI8azuatygqp2fLbi00snUat1DGAEMNKoDXG+VwHACGAEMOKyAVX2cs4558iiRYtk5syZmfIXsSbAOm+RLuh2LX/xPG14kGGAEXvJjBEUmDDA/Pe5FhCxoEFLwIj91uoBkelOgOcBDpVgTIGRkESkXsXICguIGEGc+YbdGyS5lyZ5TclJXrwVI2ZQZgXESVaM2MHYepEZrrd79hInZ5mDu52u5VQKiNwgsrCy/Mg5LuwNc73BUzYw4qkAqojjjLPMjEVXxzl9a1Y4LLAqyNwgIGkwUqneciUh3iqPGgmqv/pELQUMsF1vUlRnKZivHUHjM30w4q3g897PP2Zvlsm3qqRWF4yo872JfJA/AIwE+MagpYoG9NCfV0JhWcWWLYgWMN+4K4qC/W1A5YqrGsyZx93gMhyM2C8ULpnTJddXqjW9y9wMpKNAuwFG1DJWew8Wu4X1ltIExBCVigwHHFXbaAwwEhDHTP6BaymuX1Q/GLFApfeFibVct3IuYCTINtljpF6ExO9bpQBgBDACGCkyGLEC3tDNV42JfaO1n0d1qfeCY609R0KX0vjAyPyV1tsVf9mtvSmdt6y0In2SS2nURbevkGsu7pJFx1p7noQGONYa4YDnNJYCuN7seUuEVYDmAhg2bPCXKrshhDtQOq9bLrC+DOReSuMpnVeQZLNrKVNoW+rvsVCptPGAEftNsW//FV/SXlkSpSp/LDDifusOGKmeRAL3GMnJWHT3px+MmNDCStKtMdO0pTSVjS7dS/NqL6UJsl1zTyEbmHqrJSo96U6AQgCNATGt8Vl7KU24f61eIli9lMbcv8hdwefV32N9qq0/mCxdFUgbVsHmhSbBfR6tYuTRRx+VE088sVWxrNZ9k4SxJlwL23zV10fuZR2hc653KY2zX44CI8HzjWfvHN/SEVOQcDASfSmNaQ8K6l+/WWSuvV+XT3n/PGnHHk5bfctX/UvmAmMI71KYsDkn/lIafxxj96vb11jVnO6XA1VLpOyxXg3RgpYDN2MpzXPPPSfjx4/XGh86B+mMIZ119YARHbXrHPPI9+TdZ93oOeiiO34vnz0pgWuX+BKAEcBIocBIT0/PUFiX7t69W0aPHm38emhoSNra2ip/Vn9Qfx8YGJBPfvKT8pWvfKUYFSNmKOPdOMxXHu95e+rbfLVLzpWVt5lbgWptvloJFH1vK8M2FLQ7KxSM+NtvwghjHfD8lZU2Oftl2G+nQvYyse/X8Oarri/92DDk093eN2RuSFIxyqASa0Ndc623q1R+6Qq18a31xq1e9Yp7k9uQZQnepTRmsF35gkKNoLoCx0I1Y/NVv88JBiM5GYt1Nzs+V5art9e3m5s6h0KBwM1XrcqT23ybugbti5PA5qvVtutLykL3GPG+Ba9svhoyPsP2XTLH80Y5F/AYsQAAIABJREFUd95KWak2yNTZfDWi/pXkqmpTWcsq1T0v7pZx0xc5SwLc1SQBSzuC9gwKqxhZt26dXH755bJt2zZ5/PHH5a/+6q8yG1LrJHVRGu9fjuH9XK/b1/s3wQ2yCf/c4N2jq/JywzevuJd+VH8uuAYYCRyf1tI0l51WQYjAKlRHNTfo91Zpam6+GhRDaNporWUt9ZbSOBvPh230HABG3GN1yXJZvnlB9YbnVTFYvPkyzC7DKol/8YtfyGWXXSb9/f3y9NNPRzHrmseqMfTlL39ZfvKTn9SMo0eMGFHzOoODg8bv29vbax6nYvJ611IX0I3v7356uRw5YZocuE8SWCoxWeNd6JHvyef/fK58c85BxvmP3fAeefA0wEg8MZ2z7nzsZvnEcV+Q4cP2qvyjsq/Vq1fL4sWLZerUqfLf//3fxu9ULql+7Pyxnq22yu5pl9mVun6iSHqxx0ijHqFyfkhlR2LXT/lCCa/jTa61QW+oldZ2+Xtyd8r6lZJOUrL0vOFgJE4rcz4W4zxyUc4JBI4pPVzg/gfr5RpXdVojd/aDEQVEVIL02GOPiXr7+6//+q/GEtQs/2TC5zTTJlLojPrLd1K4KZcMVcAPRhQQWbJkiag5SFVu3HjjjfKZz3wmMQV1xhAVI4nJXftC9cCIu6LksuXyh4uPN69X9e/j5Y5//KBctsp9u4tk+R0iC74zXu7//llykOwyjtn+ud/LZ8VfqXK6fOPRb8pZ45r03Cnfxl8xcsstt8hVV10lr7/+uvHfnXfeKR/84AerWpFluy9SBURQ9+tor87T/XpVkfQCjCTmMHKcjFlvdYP3zUhMoJgXAozYwukEWDFFbvlpgJGWd0E2GtDMJLhJYOTggw+W//2//7cBRF577TVD53322Ue2b9+e6WoR1c5M+Jxm2kSio8DeZDTZiodEm1jCi9lg5NVXX60AkZdfftlQYsyYMfLCCy8kqorOGNJJUlhK03i37Lr987JUFgVXjOy4Qz5/4ho5wwAWJtRYM/s++eac5+S7YxeIGEtuXLDDWH6zSb479kF5X89n5ASjea6/G9d7Ts5Xv1NgxQNMloosKR4YWfF/f2KsHlDz3K5duwxFZs+eLXfccUdg52XZ7ouU6ANGwn1HkF8FjDTua7kCCjRFAZ0AqykNSeEmyYKRFBrIJVEgogKqYuTwww+Xr33ta0Z5vv2z7777GuXESe5jELFp2oerwPWII46QtWvXap/DgSiQZQUUGDnppJOMypC+vr5KUxWsVOXghxxySKLNV2Oot7dXJkwwdsQN/HEvVW/05rrXUksU6i3LUdc678pZcub7/64QS2kUGOk69JuVPUU8S2k88EJEHXta96flD5/Y7gCOqs7xgxHX8hxVJXL/+8yqkxKAkQe//4zce+86eemllyoq7bXXXjJu3DjjBYC9FYP6v/2fsi9lg+5/8/9ZVZyoD3yoastaPzqQRZ1fxgqIIN3Qy1QFMNLojMP5KNBCBQAjLRSfW6NARAUUGDnzzDONN9DXXnutAUfsihEFRR566KGIV2z+4Rs2bJCbbrpJ7rnnnubfnDuiQAoKKDDy+c9/XjZu3CjXXXedcQdVPaJ+Tj75ZLn99tsTvasaQ//+7/8uP/7xj0Ovq5OkJF0xsnPnTqNCpl6yue652+SoCe8tABhR1R7eSo00wIgBQe5/nyyXBc7+JSUAI2eM+6T823U3yMqVK0UBERuQfPzjH5evfvWrxssA/3/K7keOHBn4O/vYP/7xj8Y4VeO1nq3Wq/IAjDgK6vicsupFxUiiUyAXQ4H0FACMpKctV0aBpBVw7zGiNkT81re+VakeUW+mv/GNb8gFF1yQ9G0TvV6RfU6iQnGx3Cjg3mNELaFR4/L666+vtF/tj/A3f/M3iT2PzhjSSVKSBiO6b85ve+wmOfyQE/IPRtTSlsUii4z9P8wfDxiJsJTGXGKjrlJdMSJqb5EblsqabxxjLqNRNyoBGPmXD39VRrSPFAUyFAj52c9+ZlRgvfnmm7JlyxY59NBDq8aUjt0/8sgjBsj89a9/DRh54w2pB39a5SeK1C7ASGLTHxdCgXQV0Amw0m1BeldnKU162nLl1igQ9FWat956S7797W/L1VdfLXv27JFXXnmlNY3TvGuRfY6mBBxWMAWCvkqj3m6rcakqu9SeQM8++2xiT60zhnQSxFYlPMUAIwpgLBDvh3rtLr5IlrsBhv05X/fmqwY0uVzWqFPO/rq1uar6SxAYcS3DcW/eWoI9RhQYsX/uu+8++d73viddXV3y/ve/X+69917ASA2vogsqiwQgguTQ8YXqvDT1AowkNv2Zn6xbe8aQzFpj/v/KU5yLV33CL8H7cqkmKmBv2HiDyMKLRZbdOl+a9RE7nQCriUokeqvmgxF7U99ZsrZtrcxSn36uPJHv09mJPikXa6YCtXxy2u0I+1yvuq8CJHfffbecffbZaTejoesX2ec0JAwn51aBsM/1qgdSgGTr1q0ybdq0xJ5PZwzpJAOAkUa6JBhgGNUd/7hSxn/f3jy1kXvY5/o3aE3imtm+hv+rNO7EVX2N7ZRTTgmsdNCxeypGnL7X0atVfqJIwAYwkqC/CQzCrS++uG+zdL0XmiTYBC6VtgKAkVQUzgoYUWN4xmLPaJUHPNAklcfnoikpkFUwktLjJn5ZnaQu8ZtyQRRIUYFaYCSN2+qMoSwnPMWpGHF/PcYNMZIEI1ZliqeqJA2rytY1a4GRWi3VsXvACGAkyIZSrRjp6+sbCjNctZN2Z2dnzRGoNpSbN2+eLF68WGbOnJmp0drsCbDnx9fI2g9cKbN+bf5//vZrpG26GInV5B/PlYWyTLo+0S3XtM0QqcAR+5N+SrpzZfm2Lpk/QURVmIx7aq4s37xAFtwmIksekKGr1Dtt9aZ7hiyat1x2WNUKZjJnnavuecNk63fmsea9zPt0z1kuG+cvkJUi4gY0xv3mq38VqXy21w91qu5pd7f9OUJ1v+tlsvUMos5fM8tot/k8l5jPoODCxC6Z635W697Oc/pNKUAnQ99FngPPXbFJ5t7+FZEbTB2Ne7kqO9yJr/mcZn94rmI85yxZe944U3v1U3n29XLN1SJXXiXW/506g7SNXyfASrsNaV2/+WCkR1ZcvVZmXTVL1hr/ny/dahyJGmeTZcV5C00bco1ho6fdY6IyJsPHlj2uKmPNsP0FstI4V91nnHRfbIJS49jb55pjV93nhsmy/NgFskCBGtfYq/gAozOcT4G6x7DxK7t99j2tzvOM74qvcCrerjzFO46NMWPo4vI/pqeo+KsquwjQqap9qvU/Xy4b/69TeeWprPO023xO5UdtP1XxPsq/TbB09T1jlU8O/zBE4qZdq2Ik8ZuldMG8+By3X687rwWOY3MsVvy9e2wFjnlzvLghqjmuxDOm3fOPhM6Btcabt2O9Y8g9/qy4wOcTRKLMm8dXfJHh5wzf4JsHdfxKSraY1GWbHReqMbRkyRJZtWpV6COoOLqjo6PmI6qvyKifel+S0bmWuo5ufP/zP/6nTBk3Nf97jCRlQFynSoE7H/sv+cypi2VE+16V3+naVz27f/TRR+XSSy+tuwF40nZfr12tGo+0yzSxpOwrqB+pGEnRydlvK+2kxwQjY83kygIGnqTDCMAckDJuvliJhxtw2AGQnRCZZf9dIjLXTuSsZMdI9BbbAMQKkMQCKq57TXf/2QIvBkwRN2RxLy9YL+s3TJfpxlIhKyk0kjsdMGIHoEEgx30tb8eE6aRSNe8yJd8yCBcY8QSmxnO6II4PoMj29bJepst0I5HyHZuizdS6dF6SlDjyNB+M+FtpL61RS2q8NlQZx0bybQM901a75jjJ0IKAsWUn8m4YMfeGjbLyWAUJXWDETuxtAGIlY2aSV30v875jPTCl2r7NJUKTN6wXOWW6ueSrkvA48MUNWM0lgC57t+FjAMjxXMstpwd8uttuLjpz+0U/uHTGsgKWzvj0gFX/NZQPCHvGOMaY0DmAkYSErHcZ9/xl2F63XKKqvMLmNcO+fS8MLDhp+nrX0rowW/7AWuc+njlIB4z45sAJYeOtGrrboG/+BLeP8o4xN2A1fIIPttrj3b+81/13NUavnxIAetwvOzI45uqZivp9K8DI0qVLZfXq1aHN03lz3qoS+WJUjOhYBsfEVYCKkXDldMa2kUn19MjYsbUX5utcq1V+gqU0LhtQHaW+Mb1o0aLSV4xUpVrWniPhYMT7xtidgM/6tavCwkoEzEDFTBhkiYic0WW+Kf2ByNzNXc4bbgVGrD0w5h67QLqNZMcPHZxgLPRek2/2VmRU3pCbT1r9ls791spSwzqnkticsVba1kyW5VZ7jXvb1SK2gL77eOFLNajwB3hOUDfWUzFigyJ3P1USVj8YMQ4KruaJO3k0eh5gpFEFa52vAUY8oNCu6vIBDgMW+sfWVFm6ebJccKuqSpkr3VOmyoKnVCWVM/6NfYmmLJeNt1vVE26AYSVeZsWVVAM9KxH0V1NUbFs1yV194YMvblVMEGO3f5nIxQtF5tjtVff2VVcFVY2Ett1M9DxgxAcdK2PZSDzNyjbnx6mO8V7DOiLoGdM0mTrXBow0R3w/NLPvGgTTjDnUBzW8rfSBkZrj0AEozhxkghFP5Yk13irg0jcHzq+AEf94qwYj65X/+LSqhvS+qKiC/JZPkArgqA64q/Y9q8yBqkrEqpgz7uNUtblf6hi6ZWzM6VgcYMRUSTcRA4zoWFW5jwGMhPe/DsyIMh6LBCCCVMuCXlSMpOnPfBUg1UtpYsAKC4xMXj9XutZMlmVTrpeFconMvf16DxhRJfgKiDgbwca4lwIjQaX21tttqSodrlcxopYGKYBjBYA3dIkfygR3R3jb7WVHlWocf7Cm/m4FpgqMmHApgMr6wYjnjT0VI2kOE3Xt1leMWKCv1lKa0CSpPuB8QK6X7k9fIt0T18qs9SIzjIox6zy1vE0BEfeGvnHBiL1czVX1MvkHqnLMggpRKkZWWEDESORUe31QJswoIoERCzC54KgBdGomr364YkPagGdM23BrXB8w0hzxWwNG/MvK7CWo9SpGqufAChipGm9+MKLmwZtl8q3+qraA6sc4YMT2GRfPla4b7OVt4WDEfDGSrTGnY3GAEcCIjp1wjL4CgBHASJGADWBEf+zHO7LO5qu1l9JMtTZ+9C+lUSXmKsm6XjbOU0toHNBg7omwqLK/gPNm1ap+ONbaKyDyUhpXMmKAEatc2XpjNNXzptna38O/x8j8ldb+JSp4dO/hsNFaMlRddm+Lrr+UxtdN/qU084M0rd6LpGrJwXS7jfHMIImzqBhJQsXa16i5+WroEhHrLXHA2DKqOJ66RHYogHm7mEtoKqDBV1Ivrv1wjPEZNC7Me9VfSuO8UVZgxAaCxvNtdi2nC91jRFWGuJIeF8hZEORD3LJGWUrj6w7vUpoZstGAr94lQwpr+itG3FVinmdM32RC7wAYaZL4VUtprOVunv2BqpejuvfesseT9lIayyZtIO+vGLH3DaraYyRoDjQqRoLGmw+MqHH1g8nSZez1E3MpjbVUt3oJqtVXG64RtdRP5ljLfj1LZa2leK5lwIF+pUndHvc2gBHASFzb4bxgBQAjgBHAiMsGWEqj5yrDP9dbY/PV20XOvW2lWU7u2XzVXHtvvAk2khxX6asRDDpJvB+MdMm5svI2s0C97iZ1oZuvuto8b7mxQWSXa5lP6OarFSjh3cPBs6Fc1TIaW9/wZS01P4Vcd/NVq3qkaimNa1nQkuXGJriVYFevyxM/CjCSuKQhF/TtU+M+qsbmq0Fjq/I2+9PdxtIQAyCqJTlBoMFtgxYYOXfeSlmpNgBuZPNVV5uXrlCbL7v2YKgBRmwo4S2fdy+Xi7b5qhty+j9nXhnllU2qrWVwleU0zjIadWzVUpqwZ2yWyQTcBzDSPPEDNw+3l6D5NxVXzQpdAuJbSqOODRrzAVVRJiSpUzESOAeaYyp4vFka+jZQrijr3hS8ssyteqzYm8T653xPpaVxUX91ZI2lNBkcczoWBxgBjOjYCcfoKwAYAYwARgAj+h4j5pGeL1TEvIb3tPBqjEQuz0VSVwAwkrrEMW+QwtjybBwZs1mc1lIF8gJGduzYIePGjQvUqsg+p6XGEfXmgXtgrZdrzus29i6qvWVfhJv5gE+EM3NzKGAkBhgZc4IcODoxK8uNrdBQPQXufOxm+ZfTv+b5Ko3uHjb1Emo+1+v0gc7+G2y+2rheLKXRG/dNPwow0nTJM3/DIicpWdhjJL4BAEbia1fcM/MCRqZMmSIHHHCAqC9nnHnmmZ4OKbLPyZXlNQGMVH1aPFcC6TcWMBINjNz7ZJe0DRshkw9+j77IHFkaBd4YeF1+vaVLPn/61z3PnBcw8rtfPyFbHu72tH1oz5C0DWur3YdDQ+bv22ofp3UtERl8e1Dah7fXvKfWtUrcronvGivT//qEioZxQRJgpDTuiwfNuwJFTlLyDUbyblm0Pw0F8gJGvvOd78gXvvAFGTlypEybNk0uu+wy45Om6qfIPieNPuea2VcAMBINjDy/+2m55/GV8oEjz81+59LCpivw+PMPyei99pYz3/2x3IKRF7p75R1HHNJ07bhhcgrsev4l2WvU8GTAyMDAgIW9qhu4c+dOGTNmTM2W9/f3y5w5c+Sqq67ic73J9TFXQoEqBYqcpABGMPiiKZAXMKJ0V/P8iy++aHTBfvvtJ+9973sNQNLR0WFUkqxevbpo3cPzlFSBVoCRq6++Wu66665QxVUcrcZarZ+kS+R143vVrp9v+oEMDg3JeyaeWlKr4bGDFPhz7xPyxPMPywWnXiEdI/b2HBLFvmqpq5bSfPGLX5T77ruvZifoVAeoC/jb9fvfPCk7n31Jjpp2OJ2cYwW6/7Bdho8cJu+bfVzlKeL61TbASI4tgaaXSgHASKm6m4fNuQLNACP/8A//IOvWrZPhw4cbarVZZb32/93/Vuv3zz//vPzlL3/xKK4qSFQliQpMASM5N0aaX1EAMGJKETVxVXDkxd075NDOo2TfUQcob4NVlVSB/rdel55XuuX1N1+Rvznu0zJm33dUKRHVvsKkBIyU1MgiPnaiYGRoyF6QVN0K3TVi55xzjixatIiKkYgdyeEoEEUBwEgUtTgWBVqrQDPAyBFHHCErV670VHbaU7p7ag/6s/vf5s2bJw899FBFMPWW+NJLL5WTTjpJli1bBhhprSlx9wQVaAUYqVd1pfO2O+mKEd343r05ZveuLfL4jkfkL6+/KENiFpvbfsQNY4O6a8+ePTJs2LC6PTkwMCAjRoyoeZzOtWiXI2HSeu3bsb9MGfMeOW7CKaH9FMe+gi6W9uarao+Rnu5eKkbqjsxsH6DASGJLaQAj2e5sWocCtgKAEWwBBfKjQDPAyJFHHmmUGId9VUZHrVWrVsnf//3fy6uvvioqCVJAZOHChQZsKbLP0dGGY4qnAGDE7NOkEtc0gM2bb74pkyZNCjW+vICkoAdIQ6+xY2t/MSjPegFGiueD03giwIimqs2eADWbxWEoEEuBIicp7DESyyQ4KcMK5AWMTJw40Sir/9KXviQXXnihHHzwwRVVi+xzMmw6NC1FBZodF+qMoTwnrmkk+k888YScdtppgJFRo+qOhCwDriSADWCkrglwgIgARjTNoNkToGazOAwFYimgE2DFunAGTgKMZKATaEKiCuQFjKxfv17e+c53ykEHHVT1/EX2OYl2NhfLjQLNjgt1xhBgxDEflegDRkR0bEKpBhgxbSeuXiylyY3rrtlQwIhmPzZ7AtRsFoehQCwFdAKsWBfOwEmAkQx0Ak1IVIG8gJFaD11kn5NoZ3Ox3CjQ7LhQZwzpJHVpVGYk8UY/jXaxlCZ+oh80EPNsX1SM5Ma1trShgBFN+Zs9AWo2i8NQIJYCOgFWrAtn4CTASAY6gSYkqgBgJFE5uRgKJKJAs+NCnXk7z4lrGmAkq8CGdjUf2ABGEnF7hb8IYESzi5s9AWo2i8NQIJYCOgFWrAtn4CTASAY6gSYkqgBgJFE5uRgKJKJAs+NCnXkbMOJ0bdGXhgCSnL7WsXvASCJur/AXAYxodnGzJ0DNZnEYCsRSQCfAinXhDJwEGMlAJ9CERBUAjCQqJxdDgUQUaHZcqDNv6ySIZUqoWUrT/MqMrNoXYCQRt1f4iyQKRvr6+syPkQf89Pb2SmdnZ01B+/v7Zd68ebJ48WKZOXNmpsRv9gSYqYenMYVTQCfAyutDA0by2nO0O0wBwAi2gQLZU6DZcaGat5csWSLqs9hhPyqO7ujoqCmWbuKqcy11I934vhXt2rp1q5x88snoVccmst6POvljPfvauHGjqLm0ra2t5vgYGhqqe4y6wODgoLS3t1euNfWI6XLB/M/KUdOOyJ6zokXaCigwMmyEyLQz3105R8cXBvnVtiFlTSE/uiVt55xzjixatAgwot2FHIgC0RUAjETXjDNQoFUKAEZapTz3RYFwBVoBRpYuXSqrV68ObRQVI440fJXG1ELHJtRxunnaqDqf/tUFb61ol3pGN8wIGkg6SbA678UXX/R8kn7rxu3S1zsgR007HLeZYwUSrRgBjOTYEmh6qRQAjJSqu3nYnCsAGMl5B9L8QioAGDG7NcsJNUtpACO280kb2PC53mK4ecCIZj82ewLUbBaHoUAsBQAjsWTjJBRoiQKAkZbIzk1RoKYCzY4LdeZtnbfwaSeIQaLRLkeVLIMkvpYTHyQBRooxYQBGNPux2ROgZrM4DAViKaATYMW6cAZOYo+RDHQCTUhUAcBIonJyMRRIRIFmx4U68zYAAgDhN24dm1DnAGxM5eLqBRhJxK22/CKAEc0uaPYEqNksDkOBWAroBFixLpyBkwAjGegEmpCoAoCRROXkYiiQiALNjgt15m2dpK5MFSMspYmf6AcNEuzr/2PvXcCsqK68/dU0l0bb8dIEQUDFEC94AzQaNIKimETHGECiQjDezcTEECRoPhEmSL58yahjnElCzDgm+f8xt8HL8EUn4BBNoqgTETUxGmWIARSRFi+k09o2/c2uOnVOVZ2qOrvOqTp1e/t5fAS6Lrt+e+2113pr7V3+4A0wEolbTfwigBHNLmj2BKjZLA5DgboU0Amw6rpwCk4CjKSgE2hCpAoARiKVk4uhQCQKNDsu1Jm3SVydievzzz8vkydP9u1v9PJP9AEjwW7CXWEDGInErSZ+EcCIZheoCXDHjh2aR3NYvQr09PQYpw4YMKDeS3CepgJ777134O72mpdJ3WEWGKn16bbUNZwGoUCAAvPnz5dzzz03No0OOeQQefDBB2X48OGx3EMldVdffXUs1+aiKJCUAjfddFPTvqIIGDF7WQdmqOP4Kk14vdhjJJx92fUCjCTlhaO9L2BEU89nnnlG80gOa0SB22+/3Tj9kksuaeQynKupwJFHHql5ZHYOU2BEfW6NHxTImwJxjte4wQhzaN6skeexFIhzXNpVBoyET/RZSlN/ou81wnWgVJGWagFG8jcPAEby16eZfqKvfe1rRvu//OUvZ/o5aDwKoAAKZEmBuMFIlrSgrSiQRgUAI+HBCBUQgBFrLMcNbKgYSaPXDN+mSMHI1q1b+/yasHPnTmlvbzd+3dfXJy0tLeU/qz+ov6tlFHPmzJGvfOUrTStNDC8ZZ8SpAGAkTnW5NgqgAAp4KwAYwTJQIN0KKDCyePFi+fGPfxwYR9daitzb22s8aGtra+ADq5i81rXUBXTj+1rXol1mCmXlQ+hlmmdW7GvDus3yl+3vyKHHvj/djoTWBSqgwMh7fe/K4ZMOang8tvQp4uHzo/sZqLPPPlsWLlwIGCmo4QJGCtrxPDYKoECiCgBGEpWfm6NATQWoGDEl0lnOoY5TeQdLacLpRYVN/XpRMVLThWXigEgrRgAjmejzVDcSMJLq7qFxKIACOVUAMJLTjuWxcqMAYCQ8GOGrNPUn+l4DRwdKxb1kJa3tUmDk1Y2dcsixZqUBP9lUADCSzX7LbasBI7ntWh4MBVAgxQoARlLcOTQNBUQEMAIYsQ+EogKINIORrRs75dCsgJFX75Irplwp/1ES9KP/8JR894yhIk99Uw74wSj57c3T5X1lsbfJvfOOlk2ffkVOWDtcpv2TsxfK56p/VufP+j+OA7505yvyuaOz4cYBI9nop8K0EjBSmK7mQVEABVKkAGAkRZ1BU1DAQwHASHgwwlIaKkasoRQ3SMpUxYgBL56WW9fcLmfvqxQywcd9p5lwZN2y4fLIRBvMUMevPVFe+syx1b9z+6qnvilXbDnfhCwitY9PmbcHjKSsQ4reHMBI0S2A50cBFEhCAcBIEqpzTxTQVwAwEh6MsGcGYKSZYCQrFSMKfHx3/1KFiCXQq9tknYhM2HeoiKom+brIUqNqREGTL4tcY0KUKmgCGDEU8AJvbL6qP79xpI8CgBFMAwVQAAWarwBgpPmac0cUCKMAYAQwYreXuCsgvGyTPUYqqrg/KpKdipHfyj8ffpZIjeUtZQAilWoR9fTq34OW0rx23yWyUL5GxYj6whSbr4aZ4jjWSwHACHaBAiiAAs1XADDSfM25IwqEUQAwEh6MsJSGihFrjMUNkrLzVZrKfiGB+34YVSOb5Eh5WkaVqkUsMOJYZiMKtHxHRpWW5Sgw8pMRt5f3FKlZYRLGCTbhWJbSNEFkbhGswAsvvCCvvPKK8YlmOxj55S9/KQceeKCMHj0aCVEABVAABWJUADASo7hcGgUiUAAwEh6M8FUawEgzwUhWvkrjvZRGbca6Sa74/RdkQkk0BTmO/fPfGXuLWD9eoKPyb85lN94gJQJnGOMlIgUjXV1dfX5t7ezslI6OjsBH6e7ulpkzZ8qiRYuMJJmfYihw8skny2OPPSZnnnmmWOtBVYna/fffL0cffbQ88sgjxRCCp0QBFECBhBQAjCQkPLdFAU0FFBi/Jk9JAAAgAElEQVRZsmSJrFy50vcMFUe3tbUFXrG3t9f4fWtra82YvNa11AV04/ta14qjXRs2bJDjjjsOvWrYRNr7USd/TMK+7O16du0G6dz8Vja+SlNj89UKBLlENk2zNmg1/7UajNgqRsS+N4nf8ZoOL6HDFBjpN0Dk2I8cXm5BvX6VpTQJdWLWb6uI/oQJE2TQoEHS1dUl/fr1E2sd41NPPSUf+MAHsv6ItB8FUAAFUq0AYCTV3UPjUIDP9ZZsQGefC3WoesHGUhoqRizX0YylNFmpGDE0cX1W1/7JXaNS5Ev3iXx+paNaxAIj3nuM/NnYu+QfPH31tXK3rRIlze480ooR9hhJc1enu20XXnih/OAHP3A0Uv3bHXfcke6G0zoUQAEUyIECgJEcdCKPkGsFWEpjdm8YMMJXadALMNIst6gqRx6WE6oAiFpe8yMZdXNliU6zWlTPfQAj9ajGOZEr8Mc//lHGjx9vVIyon8GDBwvVIpHLzAVRAAVQwFMBwAiGgQLpVgAwAhixW2jcFRBeo0EHShW1Xdn5Kk1cfg4wopTt379/WWCW0sRlawW5rr1qhGqRgnQ6j4kCKJAKBQAjqegGGoECvgoARsKDEZbSUDFiDai4gQ1gJB/Om4qRfPRjLp5CVY2MGzfOeBaqRXLRpTwECqBARhQAjGSko2hmYRUAjIQHI3yVBjACGCmsy6zrwQEjdcnGSXEpMHnyZOPSDz30UFy34LoogAIogAIuBQAjmAQKpFsBwAhgxG6hcVdAeI0GltJUVFGb+9r3sKFiJN3+U7d1gBFNpU4//XTZsWOH5tEchgLpV2DvvfeWVatWpb+hIVv4wgsvyKxZs0KexeEokG4F5s+fL+eee25sjYwbjKik7uqrr46t/VwYBZJQ4KabbpJJkyY15daAkfBghKU0VIxYgzNukAQYaYobjP0mgBFNiRUYWbhwoahkkh8UyLoCCvItXbo0t2Bk+vTpcuedd2a9m2g/ChgK3HjjjXLGGWdkHowon6MSSX5QIA8KKNCn4kLAiPPNuVffUmlQUcVdaYBewd4gTXrdfvvtcskllxgNpmIkD168+hkiBSM9PT19fjJt27ZNhg4dGqhid3e3TJs2Ta6//vqmTTS63WqBkWZNgLrt4jgUqEcBnTdP9Vw3DeeoihEFRp555pk0NIc2oEDDCnz605/ODRjJY5Vawx3MBTKpQLPjQjVv33DDDXL//ff76qXi6La2tkA9o35zrhvf0y6zW9DL1EEHlqVJrzfeeENGjhwpHR0dsmTJEvnYxz7myGt/9/ALsu2lHXLosQdl0p/RaFMBBUb6D+onx59xVFmSev1qC2AEs0KBbCgAGMlGP9FKFFAKAEawAxRInwKAkfQn+mopzahRowBJgwfXHEAAm9rAZsGCBXLbbbcZB6oVBH//939vzM/qBzBS08QycUCkYKSvr8+3YkS3FOrss89uammibi81ewLUbRfHoUA9CgBG6lGNc1AgGQUAI8nozl1RIEiBZseFOvO2zlv4qCtGdOP7wTWS8zjaxVdp9Csz0tyP9k1Ovcakrt2rZ+zfv79xiZaWlvKl7H9W1QF2W7X/7q233jK+nvn2228b5+6+++4yZMgQA5BMeP9EeXVjpxxCxUimJ45Il9IARjJtCzS+QAroBFhZlYOlNFntOdrtpwBgBNtAgfQpABgx+yTNCTVgBDBieY4nnnhCzjvvPAOIuN/j2/++a9cuBzRR59t///LLL4uqRLL/DBw4UH55z1r5y2vdgJH0uepQLQKMaMrV7AlQs1kchgJ1KQAYqUs2TkKBRBQAjCQiOzdFgUAFmh0X6szbum/O1YNZb879HlLnWmkHI3yVBjBiByNz586VX//614HjOsjuN2zYIEceeaSxP4r6aW9vl8mTJ8s111wje8pQKkZyMGcARjQ7sdkToGazOAwF6lJAJ8Cq68IpOImKkRR0Ak2IVAHASKRycjEUiESBZseFOvO2DsyIY8lKVEsdigJs0Kv5wEZVjDQKRtT53/zmNw0gMnHiRFm0aJF8+MMfNvwJn+uNxK0mfhHAiGYXNHsC1GwWh6FAXQroBFh1XTgFJwFGUtAJNCFSBQAjkcrJxVAgEgWaHRfqzNuAkUrXpnmJD2Ake2BExZbjx483QIj6TPeYMWPE3o+AkUjcauIXAYxodkGzJ0DNZnEYCtSlgE6AVdeFU3ASYCQFnUATIlUAMBKpnFwMBSJRoNlxoc68DRhxghGW0jQfQKS1IimKipGHH35YTjzxRMPI3OANMBKJW038IoARzS5o9gSo2SwOQ4G6FNAJsOq6cApOAoykoBNoQqQKAEYilZOLoUAkCjQ7LtSZtwEjTjDC5quAEcsiogAjdscBGInEjabuIoARzS5p9gSo2SwOQ4G6FNAJsOq6cApOAoykoBNoQqQKAEYilZOLoUAkCjQ7LtSZtwEjgBG3cevYhDon70uPACORuL3cXyRSMNLV1dXnp1hnZ6d0dHQECqq+HT1z5kxjM5tJkyalSvxmT4CpengakzsFdAKsrD40YCSrPUe7/RQAjGAbKJA+BZodF6p5e8mSJbJy5UpfMVQc3dbWFiiW7lIHnWupG+nG90m0Sz3DiBEj0KuGTaS9H3Xyx1r2tW7dOlmwYIE88MADNXPRWtfy0uvZtRukc/NbcuixB6XPWdEibQUUGOk3QOTYjxxePkfHF3r51ZY+94ehbc3QJZFnn322sakNYES7DzkQBUIrABgJLRknoEBiCgBGEpOeG6OArwJJgJGlS5fKqlWrfNukUx2gC0Z0rqUaohvfDx48OBJgQ7tMGenHijnp2AQVIzhzHQUirRgBjOhIzjEokLwCgJHk+4AWoICuAoARXaU4DgWapwBgxNQaMGLqoJOco1c4mBGlXoCR5vnGLN8JMKLZe82eADWbxWEoUJcCgJG6ZOMkFEhEAcBIIrJzUxQIVKDZcaHOvK2TnKel0mDT6y/KG3/tFKvYfNeuXYbe/fr1C9S9p+ddGTBgYE3rfPPNN+W993qko2OI77E614qjXXvuuWfDz5iHdu25+z4yap8xMqi///KvqMAbYKTmkOEAEQGMaJpBsydAzWZxGArUpYBOgFXXhVNwEnuMpKATaEKkCgBGIpWTi6FAJAo0Oy7UmbezAEae3vyYPPj8vbLboD2kfdBe5b7oE3ObwhZpCewfBVJaWoKPURfY1bdL+nb1SWtrq+/1dK4VR7v6tQTDn6K0q6e3W15+40/ywQNPkVMPm+bZT4CRSNwVF9FUADCiKVSzJ0DNZnEYCtSlgE6AVdeFU3ASYCQFnUATIlUAMBKpnFwMBSJRoNlxoc68nXYw8tuXHpTH/nuNHH3AZNln92GR9AMXybYCPb3vyu82/0YGDxgs08dfWvUwgJFs92/WWg8Y0eyxZk+Ams3iMBSoSwGdAKuuC6fgJMBICjqBJkSqAGAkUjm5GApEokCz40KdeTvNYOSdvr/Ibb+6QaaMPU92G/Q3kfQBF8mPAo9tuF+OGnGcHHOA86ukgJH89HEWngQwotlLzZ4ANZvFYShQlwI6AVZdF07BSYCRFHQCTYhUAcBIpHJyMRSIRIFmx4U683aawcjjf35AXvvLNhk74kOR6M9F8qVA585X5PmXH5dLT/pfjgfLEhh59tENzk5Rq8NqrfoyV5DpHVfrWiLG8rGWfjUOpF3lfvLS64DD9pOJfzuufEy9fpXP9ebLR2X/aR79qnxVrpPrRt4pM+4YLSuun5j9Z4roCXQCrIhu1fTLAEaaLjk3jFkBwEjMAnN5FKhDAcCIKZpu4nrX09+TEfscLEP/ZlQdanNKERRY+eRt8qWP/KPY92DRta9an4OOe/PV17e+WdVF3d3d0tbmv7GsOkF3M2Sda6nrbd++XYYM8d9wWB2jc62it2ufYZUNkgEjHt4nkgnw0a9Ky8SF5asvXdsn15XB+Vr5assJUvntdFm+aYXMGlkEVxjXM1qaRqfl2hta5IRFlfZOv/MVWXF+9tbJAkaisrmtcucnrxS5mbEalaJcp1oBwEi0VuH040vlkb7rBGwercZFuFokcWEIoXTm7XoDeK9m6FwrDBj52fpvy0H7jmNvkRB9XrRD73vqX+ULp/5vGdA6qPzoWQEj9Y4hXQAR9XisBZJoV6VHdbT30qtl69atVkFQlX3s3LlT2tvbjX+377ZsfaZL7TDd09Mjc+bMka985SsyaZJzjVnSzqHRCXDrj2bI8FkTbAGYmbRLCY6svWGGbLyI5Crpfg68/6NflRkbL8kkCHE/l06Aleq+CGhcsypG3JBMhAQrqzaT9nYDRqLqIQUyh8vsIx+RPquC0HhhIcCRqCQu0HUajQvDSqXm7cWLF8uPf/zjwDh6wIABgZfu7e01fh/0tRb1exWT17qWOk43vv/Ffy+XQ0YeCxgJ2/EFOv6+9bfL+Ud9Ufr3q3yOWde+atnq008/Lddff73ce++9gYpGbfe12pXUeKRdphlEZV9e/chSGt+hZgZjG+fZK0REZPNWWSsiE0dulK9+cqOMPnK2zC5VIziqSeyVJkusgK50zWnLZd2s2XKXiFjnGBDmxflm4Lf5TpkxT+RbP50lw0TBmBtltFGJYv+ziJHkibr26EpbRQWM6zwrV0zQo+4qYlZNbHRVvIjIzOWy8sjZ8tRU67nVPdfIlNLbOfs1xHgu896zf2YXcqk8slbkhJtHyyvGM5htXVO+ZinQNc6pVIZUaTBqhcxwVeA47l+6paGh8dzVlT0GvBozQWbPKv2u3Bfuah9LE3H0u3G/u2cYzyH2PnI8k7NfLCXUuVfKtyKDMoCRxiIN53gpVYxsdidYdruwoIn/uJXSOK9UIZXOn7m8ZPt2WzfHlzUmyk+jrlEeKxW/M2W1fczUOQ77rhNxVEx5gSBXG8t+KeC5VSm2zZ+YvkC9v3c/f8lPLXKN85Ifqpzn8rc2H+gcd65qH08/6xzbpo/16tfG7KnW2YCRWgpp/l7ZwqiNMt9VIbJ1szETyzBVoWkcY86pFdhZe9yWW2CNS8dYdL4Isca6cU7Z3u3P4FdBGlRZ6meXrnNs99OrnAnwO55VsHWMP+U7bXO8qYRtfDp8q/k861JQrZkEGFm6dKmsWrXK1+DrfbPpdUGdaxk9tXWrDBsWXDmrrkXFiKafKvBhVIz4d37U45GKkdJMo+m/6tELMOJnz0agVZ2YVw53TfT248V+rhlwrJimQISZdM+WUnJke+s1OiwYMYKOhaUAzQIjr8jom32WCDjesLkCPgeIcUMMW0Lmk8CZS4uciZsRRPqAkUqCOlHMYNN881fRwIIt/stpnKBFZO2ja2Xih8zCajtgMe71jDNJNftCQSEn8DEhhg2MqH1OVLBdCpoBI/HN/PFXjNjt05lcV2zJPlaHmXZkQLEpssZn3E60kgwrcTHG0goRmWGCzc1rZa1MlInG8jpvgOYYO7YkUAGNCkyscxzKWln76ESZaIxRH9jr/nf1TKunVKCnh78yntsD5lQAhB0qXSmGImrpkiOZsrenjsTM18+qsW3B5Mpzm+Pe3q8mtI3rBzASjbJ2OO3dX85xVfH/pXlEy35toLRk1xtLQNEO1sxqUb9xVN0Oc05x2mMFmJtzjbddrpWv3iBynYKN5fFogsfa47lk8zeskSnXKx9kf9HiN1faXq4oX6EDJmuBkZHmXKw0+JZcGelLgkYsCzASLrEAjDRibcU4FzACGKkHQDQD7NbTLsCIrz37JTHWCS4QYK8gUNULNijgDtQqVSiVe0z5dZiKkW+JzLtSZNoEmf2iLYH5mT9IcFRjlNp645jSXhuuwMl5bOU5DXBhvem1ZHC8Ka6ABsfbtdKxZoDpDio9NJi6RlpWj5blz6zw3QfCDUaMW3i8Pa46rhxkSk0wYryxH7Nc1t1tVu8Eg5HqvWZUn1IxohcYpAOMuMZ8GVJcIhsd1WO244zkQL2jFpnyUxPu3S4zyjZjJnLeFVJ2Zcp2qnyHASUmOgCfHZ6EGoelm9jfMjv3SXK3T/3d8iM1xqqnL1Dj6kaRJSIydUVpE2WRGaWxbPg5z/M8Ks/sQNJxTql9rsSs4rfMNphVdh5AyqcCQc9S9Y8CjOhrFXikC7JXHeuoFrF+q8BcjXFrqzAsV4BY97pZ5Mp5IjOOnC0bVaWjAcmrq1acbXFXhlhwMOjfbXZqt0v1Z2vzcQcYMe8YPJ5LNv/JjXKJAWedYMR7rqxz/Nk1NMargsjOlzPOlxMR2UQDlwGMmOJRMdKAEXGqQwHAiL9BUDFiapOlvU8AI7727PNWqBykjZbbbRUHVrBivOGNG4zcWQIiBkCogJGN8x4RmWhPCCoPFwaMlMvhy6ebAZ6jqqVKN92KkVpgZEYJiJTgj88GmZ5Lc0pvBu0Ao24wopY7KSBSCpBrgxGb7iUbeWTaCrmRpTRaIUT8YMS99MxrKU29YGS0qL5eM/pbZsXWvBmy4ubSUrgSrKu8dfYen9Zb4UfkBFeViB241TEOS0mjGCXszmViNu/gXDZYTqTMSpmaINfRwyUN186QFatHy7fG3ChXynyZcfeNBuR0AGDHeXVUjABG5JBDDpEHH3xQhg8frjXOwh6UiuV7PiBL+XYD7p+0xgda+M81zsolW5Vkae5eXgIi5eVs2mDENQ8Y87ML1DngvA8Yse+NZQcjWuO5VPFhgRUHGClB2qq5svGKEbM/HimPdRNKWlA4PXs5AUYAI2H9IMcHKwAYAYzUU5nhpVoaQBJgJGC81958tRSYqS+cuN/2lJfheCylsTaRq2spjUqUSkGGq+TdSGBsb5wdjxZiKY1TElcJf3n/Eueyg8iW0sy6q7T/iUri/L8c4gVGzASuFIjZNfYt+fdfSjPbqr5R5fql/V60l9IARkLHEc0AIxa8tH+hyLn5ao2lNB7jtrykZN5GGX7zOpmultDYYNow+9tuYwx67/9jJBA3XCkrFk2o2kvBFLPOcVjll2bLBMeXtSrJSxmAuMBIedNLuw9xPItdN2vZwHzZOOpGWTdTLaGxQU5jCaClQbVvrG6Du1LLtgyKpTTFACNWcu27+apzWWvVErigceveA8vaq6pUCVmZZ+zLT91zn+XuXGDVD4C45m2vpTQb7Ru7V4GRUuVKCZJUj2dzCcvto1eYX9DzACPVc2U8YKS8bGj07eVKuNCTQ8QnAEYAIxGbVOEvBxgBjABGbDag6M7ZZ58tCxcuzN1XaYyUwbV8JOhzvbqbr66Q6XLXz0rbxJWSFK9NRR1DzQjU1Jsn2wZmXmDEAAPeQKF689XSim2vUtvyzZ2VIN4bLroSN/XXgD1G/JYWOEGU/3NYCW5l/wV7P02X5aqi5m7nxq/lZNim40LbRpjudd/lZNC91tq9DMCAVFNkjcdnm1lKox8vNAuMlELCAOjmtRliKRHyGLcVO1cVZKWxqd5gOzZPLlV9LFkuy5+ZXb2hc0kmd1WXL6D03fjUYxzal/HMXC7qTfgKawld+QaujRpdm696+asq3+hYUme+BR99h7W/j7O83tuH1FExot5Ieyyf897LxW+TS30bDXskS2nCKhZ0vNtGXRUIAZuvetqv3W7Ube2br9rgpQPA2+/htYmytfFw+TGsJWnupTT2Ja/VduncLLmiiX0pqrHZuc949oslrA2iK7+3z5Wu6jDdPUYCltIY1WGljcuHlfyQBYGitIyw1wKMxAVGnpLvDpstt5Y75CpZvvVyGaf+/sRtcviZld9Yh1z189/JFceIrL/5CGPvvd/PO9rZnTXOMw52HWNd0++eIrZ22e62/ua5suX8W+RMd/HdKz+XueOvkdUuQzPus1/A746xneBq49TvPCi3TBtSOsDSzdUu674LPHQxzlTnPSbHWxqHHQgRHg8Y8RczDRUQXq2jXaYqnp/r7bO+veuhnO4axDyDkQh9R7msNHRw4LHGONp2cbX6FKjeZ6a+6+idlYqydr2mhj6quWAkbPP83hCHvU7Q8X4bOkZ5j7DXasZzh21Tdo4HjCTdV9m0X6/9sxwVIDVk9fwaWo4+W9+oVQFGTAWt+H758uVyxRVXyE033WT83/4T5qs0brhh/P0PX5eHvnemDDHAgFRAiasTg8GI/3nb754rk/9urO26JmSQEnCxbqOu//3Rdhhhb4A65w75w1lj5bDDbpU/uI8zAMVqmfqkHzRx/s5o031TzedWtzGe/Vn5Rvl8s41/KMMR6/4PyGGfMUGR+jGf7QERPzCirvvQ8dUwqdEBUsf5gBF/0QAQpjbsMVLHwIrjlGZPgLWfoc5ADTBSW9pEjgCMRCV7scFI6a2x51voqBSu5zp1+qt6bpXDcwAjSXdqNu0XMBKv3TQ7LtR5oaGTPMWVWHR3dxuf7e3p6ZH29nZZsmRJGZDog5Ht8vPLTpbVZ/jAh1jAiHnPzTaYYFjOK9tlvYiMG25VZJgVKf5gxMAQ3tcyrhcOjJjHb5ELjUoOH10cephgZOR3xspqmV6qJFHnLZXNh4ncKhd5wg8FTlbsf4tcIbfJ4ctGyDcOu0YWfON/QMxZJRhVhjK2Gh4LGDmqYE4rQ5syjFHn2q9TY0gCRgAjuVpK09XV1efXpZ2dndLR0RE4JJRTnTlzpixatCiXS2ninaK5OgroK6ATYOlfLV1HphuMpEsrWpMNBQAj2egnWlksBZIAIwo2rFy50ldoFUe3tbUFdkRvb6/x+9bW1poxea1rqQvY4/vFixfLsmXL5O2335bdd99ddtttNyOmnz17ttz77L/ImOETZJ/da3zc3J5su5NqzyUxlYQ83FKa0nkSACxcCtUCI+r3j01+UEYuWyqyxFUZ4rWUxqri8IAmzooR7woWcxnMHTLSqCIp/fnnU2X1MpGFqtJEXXeRyIVnrJbZG73AiAlOjLa+bC5TMpcQOUHM+ieeknHHmMuTjHaVrmXXo/LvYmtTACjysL771v+rXH7iIhnQOrD8W938sZatPvnkk/KlL31JHnjggcjt3u+CSY9H2hXsC93+K2q92Hy1WDEBT5thBQAjGe48ml44BebMmSPPPPOM8cWYlpYW4/nV/+1/tv5N53dexzz88MPy29/+Nt9fpSmc5fDAcSowZcoU+ctf/iJ77713nLcpX3vHjh2yYcMGOfbYY33vt2vXLunXr19ge6xV75b/8DtY51rq3HfffVcGDjQTWXWOii/eeeed8mVVwqogyc0rvywH7TuuNhixNcgAHap6wQIIsVSM2OFCcFfWAiOBZ9esGHHvP1IBPiYAqV7a4wlGnlwossiEHcc/OleWykLjQwsWzHC0sQRODIiitF02orx0xw5AjHPsUMrRH6qSxN7W0l4v7qoTjVHy77/9rjx15zbZ9V7lPbsuXKgF+tT4efnll+V3v/tdYEt0qq7UBXS3iMhTBYSXcOhlqsIeIxoDnENQIK0KAEbS2jO0CwWqFVBg5OCDDxaViFlJjf3/Xv+mrqL+PczxH/3oR2OTP88+JzbRuHCqFVDjccaMGTJunLEtaOw/Tz31lHz/+9+Xf/zHf/S9lwISgwYNCmyLbsWIzrXUjV5//XXZZ599jHuuW7dOrr32Wunq6jL+roCIqhY/77zz5PBPDA0NRoyL2JeUxAJGfKoaXKBANSVeMFLZY6Rqf5EwS2metIDIRTL1vjvKgMQLjKj7KHBibODqC0ZGGMuDFoi5tEZsFSOWoZWXzjgqfExdF6wUcW4S62+eK9d9T46Q06SfVKqZFNCoBR/tcM7v6pbd/+3f/m3g+CDRN+WJa8ldkPg62mepXVSMxD4tcgMUiEaBPCcpLKWJxka4SnoUaMZSmrifNs8+J27tuH46FUhiKc3SpUtl1apVvoIknVhMnjzZqBhRQGTIkCHGMpqLL75Y9PcYcW8oWgIji0pLQ2IBI9YGpY1uvlrDTmtWjDg3X61aFqS5+aqxrEYtD1q0WmTlWGOPkpEeMMMCPY9NLm3U6ri+fSmN2PZNKcGOw8wv3JhLh2znGxUnI2WF7Ss3YWBSnHuMZCmh9rIknbGtzqOSxVQvDXoBRtI5d9MqFKhSIM9JCmAkWwZf9UnQ8ud6s/UccbYWMBKnulwbBepTADBi6mYlYt/85jdlwYIFxnI8C4hYyuqDEatCxL6spPbneq2lNuWlN7YuNfbMUBuLenzm1/6lFseGof9TCVP+XK/tWmGS/CqrCglGrOUzt9q/JuPap6T6c73WfiNOgFG1LMZonOszvSUwMvWsB2S12sbGVv1R0eY0+cZ3xsqC+6wlN/ZPK9uW09iX3aRk81XASMUidaABejWuF2CkvrmVs1Cg6QoARpouOTf0UmDznTLjjtGy4vqJ6BOgAGAE80CB9CkAGHGCEfW3uXPnyi233FLVWaHASPq6uhgtqlGN0wwRqBjxV1kHZthBZVB/6VwLMAIYCRzzzZ4Am+GAat/D/EThxnl9ct2HREQlMfNEvvXTWTJMzN/N/lnpKp6fB1WfDr1RRm9aIVN+PUOGz5ogj/RdJxPVJ4MnLrTdfros37RCZm3+qrTcPFpeMa5vfnZU1pbuXfq7eVbp+JEixtvmF+dLn5FYqTZdKXLzt0Tm2dpmnLPUvLd6hlGz5S77v9UWIndHAEbq7dLS53Dt1nvnK7Li/I2mrd85QWbPUlZasVFjolJ2Osu0uunG8cNESuOg/HfLxm1jSX1u84RF5s3M48Qcd0c+In3Xj66Mz5GmXU9Y+4qMvtk2ZtU91Jiat1GGO8aceb1vyZWl8SPGeFtXapv9vuWxUyWZ3QfYxrDHfdTzemmg/u12mSHrZpXGZPnZS75n2vLy75aWfYGIV/tGGxqbPsb4s+EXTI1MvSY6znPqbvqpWSPF7JfVU5z6fqjUh3fPMP2Tw4/Y/Eu9ZlXjPMBITMLGcVmXbVh25lkZNXWNay6s+Adfn3HzaFl+5GyZrfxCebxU5lplw8b4ENPmxT53+viWyhh3Xsc+54t9rjWecYXMMMZM0O6quh4AACAASURBVL3jEDg912x2XKgzb6c54fnZ+m/Xt8dIero83y0BjBj9qzOGjLhu61bj89RBPzrXAkBUFMybXlSM5M5lBoCRzWtlrUyUiSqRMAIvW2JR1sH69/mycdQamaLAhPpdOfGwwwwnGNlYSgjNZMjVDivZ++kscQRrZTBSSnCMdtnu62qnE6rkrvMCH0gnwMqqIvEupXHaurKhK+VbJTBygiwsLQMxbMtKog0AIiaYswM/KQFCa+mIAR5XiMgMAz46bbs6+VgztQJBpqxukTVTTYhYadMwI0G6cUwJxJQAjdleczK3xsArY24sPYf697Wy9tGJMlHB0BIALcNRm1E4ki/HMzrbYJzio8ElG23AVN25nNCVgIYsN0GE63zf9pV8i3oeA4yoxNOAHBNdENWup8t/eYGREni6q5RYKv9U0dXtZ6IfOYCR6DWN64pbH10r8qGJYoww37nKaTP2MRs0Xq4r+Qz7vLhimg3MWi8YFJy0+SJrzKvxZfoJvzGuA0ZKY/NnFvy1naNebtjuHZfGabkuYMTsCd0EETCSFstNbzuoGPHvGx1oEGY88rWccP6rHr0AI+n1NXW2zFUVoq7iqAzxeGNsgBLrx3q7XqrWsP65Fhi5WeTKeSIzjpwtG0tBnHqbba8xsd7Im5Uo5pt488f+pt6VsFS95VXHu9pWp1JZOw0wUm+PBYERGxw0bG2jzHdUL5jLRcqwYvTt0nKzskCRKT81qxyM6om7zaosCw7aW1qpcnBWTdirKSpveafIGqOCygKF1cDCeittv2559NqqVRzXN0NhZzWZB3T0AjDmG+yKBqpixX6cs+22yhcP+GqvGnG0z16RZtuvxFllUvIW5Wofl38xzqtU5Bjgaczyct8oaFVpN2BEZzTl2edUPb99rinNmQbotM1V9jHnBiNuaO/0GVZVpb1iUlV8Kf+jqiWvFJk2QWa/aAJB48dqj2v/nuoxpAFGDNg4WpY/s6LkW6xzfO6tYxwZPQYwYnYcYCSjBpzCZgNG/DsFMGJqk6UKm5aenp7Kh6ddfbtt2zYZOnRo4DBU36qeNm2aXH/99TJp0qRUDdlmT4DpePiAipFS8mEmJDUqRtbOkBUTzSRRp2JElQkrIFJ5C+53fb+lND4VI7Zkteg7GuQ5SUmuYqQeMDJaHpm2QtaM/paMvvlKkXkzZMXNFTBir/aw+wTzza9VMaL+bwcgpSVltmtZxZ5+CdgjckKlAqKURIlt6U51xUiCYETMZUOe7XNVjNgrYdzVMxU9a1SMqOU8ClaVgK25lNC5PCpuwErFSDpmRJ1WmLChBNw1qxsjAyNqKZ8CIrZKqWq/0SfXlSqgqsdQLTAyowREShDEgK6lc2rcW0e7rB3T7LhQzds33HCD3H///b5SqTi6ra0tUMqoEwvd+H7F08vk/cPGyz67By8/yJod0N7oFFBg5MrJN8iA1oHli+raV1rtnnaZXVnEfgSMROcbUnKlGmDE2g/EgCTrzH1CqipGKnuMlN+wBlWM2MpwK2W/pcqU0j4B9rL8yl4CrmU55SU+7qU0lX0UHMsdUqJ4s5oBGKlX6eClNNYeHdpLaaz9P25eJ9PVEhpb8m2+YS7ty2NfgqOSGmPDUtceI/ZNTB/9qsy4eZ3ItMqyGePNnqPSwf3GuTRW7ACxBEkm2Pb3sJSLYimNmaBVoGkFXtj3UpnoXIrj2z7lJ26X0aXqm8oeI7Z/89LTDXZdS2lmW0sGFJAp77FkrxKhYkRnNOXZ57jhgwU0jTHyjLkcLGjZZ7ilNNZca86LlaU0qurJBmRKS8gq86hZqWUspbGPO8cYrwFGZt1l2+vIgrGuylDH/K5jGdk9BjASLuEBjGTX1pvVcsCIv9K6FSNFBBBeqqVBL5bSNMtzNO0+QZuv2jahXLJclj8zu7JJa7l97nX8a2TKWpETJi6sbEBp3xfEWJ9cASz2gM6xgVzNzVf99hixlRQbbSzmMhr15HlOUpKrGDlB1s2cLnf9TC3t0tx81YCLo+V2a+PTk9bYkm/ncpnK5qtWQuIcn9XjpXrfn6A305XflaCE2lh55nJjo8cVtn1KKu7HfyldVaLntwGtu/LCtfnqCrH0FKksl7Hd19Y++7Icx1IEW6JWvZmtuaeKY48kNxixgGx582m1RMm9zMcOYKN30FSMRK9pbFe0LeVaeqfaPNi2pM6+7NO2rEV7vJReQkyfeZfcVRqf9s3KLTDr2MfLY1mPY/N0xxhXm0i7l63aNmoug0Vro3OrYqTywsG5h1hsKqfiwkmAkaVLl8qqVat8n18nGYi6YoSlNKkwx1w0gqU0jYMR3fFYz54ZjQCIIrYLMJILt8RDFEEBwEjUvWyCwspXlKK+fsjr2Ur4s1m0bH8bns0nCNljgYcDRqJUM8PXcm1y3Iwn8YI2zbhvFu4BGDF7STfhYfPVLFh1sm0EjABG8gRsACPJ+hPujgLaCgBGtKXSPDA9YMTaULV6w1TNR0nFYYARezcARlJhlMk3AjCSfB/YWgAYAYykyiBz0BgTjHzNsceILnjLU0Lt1ZU61WBhQCV6hfNf9egFGMmBU+IRiqEAYKQY/cxT5kMBwEg++pGnyJcCgJFwicUvnv+xDBqwhxww5LB8GQJPE4kCPb3vyOrfLZf5p9/kuB5gxJQDMGLqkNRSQMCIa5g3ewKMxMtwERTwUQAwgmmgQHYUAIxkp69oaXEUaHZcqDNv6yRPSSUWL735nDz84iqZ+IG/LY6R8KTaCvzxlSektV+LnHXUHMCIh2o6Y1udBkhKD0iiYkR7+HMgCiSrgE6AlWwL6797vJuv1t8uzkSBehUAjNSrHOehQHwKAEZMbcMkYssf+6bs0baPjBk2Ib6O4cqZU+C1tzbJoxvulysmXS977TYEMAIY8bXhpMAuFSOuLmn2BJg5r0aDM6UAYCRT3UVjC64AYKTgBsDjp1KBZseFOvO2zlvlJBOL7p4u+elvl0mfiIzqOET23O190pLK3qVRzVCg692d8vKODfLnzudkxoTLZPSQQ6tuGwa8BbU5SbunXeEAal70omKkGV6Ee6BABAroBFgR3CaRS1Axkojs3DRGBQAjMYrLpVGgTgUAI6Zw9SSu6zc9LL9/+QnZ0fWaSJ/CJGLAEvVTC5T09fVJS0uto0R27dol/fr1C+xdnWsVpV29u3ZJa5P12r3tb+T97xsrx42eIoMH7O7ZV/XYl9eFACMVVdIOUHMDRrq6uiz/UfVMnZ2d0tHREeiguru7ZebMmbJo0SKZNGlSnVNVPKc1ewKM5ym4KgqYCgBGsAQUyI4CgJHs9BUtLY4CzY4L1by9ZMkSWblypa/IKo5ua2sL7ATdBFHnWupGuvE97TK7Bb1MHbAvUwfGY8Vd6dhElvSiYqQ48QBPmnEFACMZ70CaXygFACOF6m4eNiMKJAFGli5dKqtWrfJViDfBFWlUpcE777wjBxxwAHoNHlxzVFGZYUqkM4bUceiFXvZB5QVsACM13Q4HoEA6FACMpKMfaAUK6CgAGNFRiWNQoLkKAEZMvdOcID7//PMyefJkwAhgRLsyAzBiDhfdygz08tcLMNLcOZm7oUDdCgBG6paOE1Gg6QoARpouOTdEgZoKAEYAI3YjIUEkoXY7DR2bAEBUVMubXoCRmtMoB6BAOhQAjKSjH2gFCugoABjRUYljUKC5CgBG0g9GWErD0hDLKwAg8gsgvDy/DmRR58VZ8QYYae6czN1QoG4FACN1S8eJKNB0BQAjTZecG6JATQUAI+kHI8OGDQvsR53kiYSahNrLiOJMqNOa6NMuf3fCHiM1p0wOQIH0KgAYSW/f0DIUcCsAGMEmUCB9CgBGACN2q9SBLOp4EmpTNfQydQC85Re8UTGSvnmbFqGApwKAEQwDBbKjAGAkO31FS4ujAGAk/WCEpTQACMsjASDyCyC8Zp00gDfASHHiAZ404woARjLegTS/UAoARgrV3TxsRhQAjKQfjPBVGsAIYKTaoepAA0BS4yAJMJKRyZxmogBgBBtAgewoABjJTl/R0uIoABgBjNitXSfZVMezlMZUDb1MHQAQjQMIr1knDfbVsnXr1j6/KXHnzp3S3t5u/Lqvr09aWlrKf1Z/UH/v6emROXPmyFe+8hWZNGlSqmbXZk+AqXp4GpM7BQAjuetSHijHCgBGcty5PFpmFWh2XKjm7cWLF8uPf/zjwDh6wIABgZr29vYav29tbQ08TsXkta6lLqAb39e6Vhzt6u7uliFDhqBXDZtIez/q5I9J2BftEiN3r6V9Ue2LipHMTu80vGgKAEaK1uM8b5YVAIxkufdoe14VSAKMLF26VFatWuUrqc5bUt5QV+RDr4oWVLKYWujYhDoOvdDL7oj5Kk1eZ3qeqxAKAEYK0c08ZE4UAIzkpCN5jFwpABgxu5MEkQSxVoLoNfABEKYqgMr8gkoqRnI15fMweVYAMJLn3uXZ8qYAYCRvPcrz5EEBwEj6wQhfpaECwvI1AIj8Aoi0grfcg5E999wzD3N5qp9Bd41pqh8iI4178803A0tyM/IYVc184YUXZPr06XLooYdm9RFoNwpUKXDOOefIueeem1llLBjLPJrZLqThLgXUHLpw4cKm7Ymn80JD5y18kRJEvkoDGAGMVLtu/ERFkzgr3nINRlauXElQ0AQF/u3f/s24i0oC+IlfgbPOOiv+mzT5DgqMPPfcc02+azFv99hjj8n48eNl4MCBxRSgyU+d5fGqkjqVSPITvwJqXB5//PHx34g7iAJ9zfpYAGDENDidpE4dpxIewEg4vYYNGxY4qnW0LxJ4Qy/sKwi85RqMMP83R4Gvfe1rxo2+/OUvN+eG3AUFUKAuBe6//36ZMWOG8RWxL33pS3Vdg5NQAAWiVeAHP/iBfPazn5Vvf/vbopZg8ZMfBQAj4cEIS2lIXIMSVy/voAN/LPAGGMG+ACP5mWNT+SSAkVR2C41CgSoFPvShD4l6M93R0SGbN2+WtrY2VEIBFEhYgdGjR8uf/vQnOeSQQ6icS7gvor49YCQ8GCFxJXEFjFR7Ih34Q+VPRbd69aJiJOpZsIDXA4wUsNN55MwpcN9998msWbOMpRF77LGHLFq0SObPn5+556DBKJAnBVS1iKreeu2112S33XaT73znO3LBBRfk6REL/SyAEcCIfQCQuDaeuHo5FJ0kWJ0X594UtMvf1WfJ7lu6urr6/B6ls7PTeLMY9NPd3S0zZ840guxmrdks9CybwocHjKSwU2gSCrgUsKpFrH+magQTQYHkFbCqRayWUDWSfJ9E2QIFRpYsWSJBe96pOLpW9Z7uJvc611LPpxvfJ9Eu9QwjRozw7QadZyySXjp5WhL9SLtEdGw17eOxaP1IxUiUM2BBrwUYKWjH89iZUcBeLdLe3i47d+6kaiQzvUdD86rA97//fVmwYIFRLWL9UDWSr96mYsTszzBv9Nl8NZxeLD1CL8trZqkyw8vTh/ETcdk9YCRfc3AiTwMYSUR2booC2goceeSR8uKLL8rgwYNFTZzqDcAbb7whfX198uqrr8qgQYO0r8WBKIAC0SgwfPhwYxyqr6SoN/gq0Nu+fbvsu+++xp4j/GRfAcAIYMRuxSSuFTV0kmD0Qi+vWSDOJVGAkezPu4k/AWAk8S6gASjgq4B6+zZlyhRjH4PPfe5zMnbsWHnooYfkl7/8pfH3e++9V0466SQURAEUaKIC69atk9NOO02+/vWvy2WXXSZ/8zd/I2+99Zao+fTGG2+U1atXy4QJE5rYIm4VhwKAkfBghK/SUAFhjUXACGAEMBLHzMQ1Y1UAMBKrvFwcBRpWQK23bm1tNa5z8MEHG2BEva3mBwVQIB0KWGAkHa2hFVEpABgJD0biKpH36lOdqgV1XpxvqGmX/2gDjABGACNRzUZcp2kKAEaaJjU3QoGGFQCMNCwhF0CByBUAjEQuaSouCBgBjNgNkUSfRL/ZiT7gLRx4YylNKqbObDcCMJLt/qP1xVIAMFKs/uZps6EAYCQb/RS2lYCR8GCEpTQspbHGGSAJkNRskAQYCTvLcXyVAoARjAIFsqMAYCQ7fUVLi6MAYCSffQ0YCQ9G+CoNYAQwUu0PdZZ9AZIaB0mAkXzOxU19KsBIU+XmZijQkAKAkYbk42QUiEUBwEgssiZ+UcAIYMRuhCSujSeuXoNaBxqo89grJvx4LNqePy09PT19fjPHtm3bZOjQoYETS3d3t0ybNk2uv/56mTRpUuKTEA1ovgKAkeZrzh1RoF4FACP1Ksd5KBCfAoCR+LRN8soKjNxwww1y//33+zZDxdFtbW2BzYw6odaN75Nol1pKM2rUKPQaPLim6aa5H3XyxyTsi3bpVyQV0b4AIzXdDgfUUgAwUkshfo8C6VEAMJKevqAlKGApABjJpy0ARsK9oS5iIuZl+boVEOiFfdntp0gANS7AxVKafM7FTX0qwEhT5eZmKNCQAoCRhuTjZBSIRQHASCyyJn5RltKES1xZ6oBecSb62Bf2Vcu+ACOJT5vZbwBgJPt9yBMURwHASHH6mifNjgKAkez0VZiWAkbCJ2J8lUZ/qQOJfnj7KtqeGY1UJBXRvgAjYWY4jvVUADCCYaBAdhQAjGSnr2hpcRQAjOSzrwEj4RNXvkoDGLG8QdRLQ4qY6ANG/OcWL/sCjORzLm7qUwFGmio3N0OBhhQAjDQkHyejQCwKAEZikTXxiwJGACN2IyTRr6ihs48KeqGXlxOPE3ABRhKfNrPfAMBI9vuQJyiOAoCR4vQ1T5odBQAj2emrMC0FjIQHIyyloWKEipFqLwNIqmgCGAkzC3Fs0xUAjDRdcm6IAnUrABipWzpORIHYFACMxCZtohcGjIQHI+wBARgBjABGghw3YCTRaY2b11IAMFJLIX6PAulRADCSnr6gJShgKQAYyactAEYAI3bLZmlIRQ0qICpaxJnoe3lWHe3VeUVsF0tp8jkXN/WpACNNlZuboUBDCgBGGpKPk1EgFgUAI7HImvhFASPhwQhLaagYsQYuIAmQ5OXE4wQ2LV1dXX1+M0dnZ6d0dHQETizd3d0yc+ZMWb9+vXFcX1+ftLS0JD4Z0YDmKaDIo/oZPHhw827KnVAABepS4I033hCVhPXr16+u8zkJBVAgegVef/112WeffaK/MFdMXIFx48bJypUrfduh4ui2trbAduomiDrXUjfSje+TaNeGDRvkuOOOQ68aNpH2ftTJH5OwL9olkgc/EVc/RlIxYjlsNUgffvhhOfHEEx0Orbe31/h7a2trTchSa5CoC2zbtk2GDh3a8LVoV0VCnUHip9dNN91kXOjqq682/q9zLfoxnPbohV5uh1ev/xo/frz8x3/8h+y7776OS+JXTTnwX6YO9dqX38SMfQXb13777Scvv/xyWT70ytd43GOPPXxjVp2ydl0wonMt1ZA437h6PWiYdvG5XipGLBsqkt2zt0467D4SMGKvFHjppZfkgAMOcPhFDLsih87kkDW93EtpdJ4x7RMzDiodDqrRAIt+rO5Hv6U0aQ6U6UfGY94DZfdSGsaj2ePEE6YOWYsL3XN3mH5kKQ12n3d/7x4f+Pv0+PvIwYhXIlMkh17EAB4w4v0iCLvPNxBsJPBL0k8ARvr7vrklEatIg/9qrv8CjHgPyzAJdZJ+1c+pkPCkJ+HhRYv/1Ie/b66/B4yk198DRkSkf38CZZ3gw89xAkYAIwSk2XnDAxjB3zfi77MKBNOeuAJG0hsok1CTUAO4AFz2UQBIyi9IihyMsJRmWMNvI7M24AAjgBHACGCE0tdqPwCAqGhCYhGcWABGACNBwWPW4sJGACpLabITT6QdOFOZgV8N61cjByMPPfSQTJ482dGOIjn0IiaIgBHASBHtvpHAL0m9qBihYgRgkz5gAxghgA8bwOe1koXNVwEjvGjhRUuQP4zzRQtghKU0hu01EigDRgAjSSb6vLEIl+gDRsLphX2hVyPzoy5ABYwARgAj5tdyACN6MbmylzgTxLyCN+JV7CsIvEUORlhKw1IanSASh16ZctDL1ILKsnA2Ua9egBESfR2fU699AZLqsy/ACGAEMGIm+iylIXGlYoSKkdxUjHg9CAFWcxKepAJSKkaoGIHAZyeQAYzUl7i6Rzlv6kxFdCALILx2DAAYAYwARqiAsGwAv8oLM91qQ/tx5Nu159paerVs3bq1z88Z79y5U9rb241f9/X1SUtLS/nP6g/q7z09PTJgwIAgfy69vb3G71tbWwOP07mWugDtMmVMi1633nqr0Z6rrroqVe1yG1ta9KJd3m4AP2G64rj96gknnCD33HOPDB061NER+NV0+VX8RLH8xJgxY+TFF18sPzTjkfFoHwHMj82ZH8mHyNN0cgXGY37HI0tp2GPEmAd06DSf661MmY3o5Z54da6lzuENtakcepk61PtmgIoRKkZ0xlC99uWXWOC/gv0XFSPelqNjq8yP4WKTtOvFUhriHMuimYfCjW30alyvyMEIX6VhjxECmcYSVxILEledMVTvBAgYwb7itC/8V332BRgBjPiNnUZAeBbHI5uvAkYAI9Ujl3m7okmcL1oAI1SMaL+Fp2KkcRLpFaToOLu0v+Fhj5HsBDKAkfoSV/fYjXNixk/4p4j1AsG0J4iAEcAIYISv0lg2QFzIC0a3P9CxibzOj82MvyIHI3yVhooRncFLoh8OsqAXerknhnonQMAIYETHR9drX2kHEM0MsMIALsAIYAQwwldpACPOUcA8FC72Ra/G9YocjHg5djqq8Y4KE2A1O/DjqzTe4Qx2n2+7r4fmpwFwAUYAI4CRyuhNS+UPYAQwAhhhLzXACGDEzw8wbzdn3gaMsJTGsLRGBhxgBDDCUhq9MQQYCQfL0qAXFRCApEbmR12AChgBjABGACOAEcAIYGRwkCs0fhfnC43IwQhLaVhKoxNExm3Yaa6w0Q2Um135Q7uKAbioGCHR1/HRVLyFg3iN6gUYAYwARlhKAxgBjABGcgZG+CoNYEQn6AaMhAu60Qu93JNlvYkYYAQwouOj67UvKmzqsy/ACGAEMMLmq4ARwAhgJGEw0tXV1efXCZ2dndLR0RFY0tLd3S1tbW3lYx5//HE57rjjHOf09vYaf29tbQ11rSjb5XUt2lVRxd2PYfT6h3/4B+PwL33pS8b/da6ljqvHvsK0y30s7TIVwe6jsfus2tdRRx0lq1atEvfyJ8aj2aP4CfxEPWO7Ub+67777yquvvlq+NeOR8Wi3w0bty23TabavDRs2VOUR9vbr+Ogi6RU2TyOODpfXolex9GIpDXuMGGO+kTeI7DHijfB441rRpRH7cqurcy11TpxrEL16PCvtomKkvjf67j7HvkxFsmL33l46PX6CihHvHsK+TF2KFE+88847csABB/gNWS2fUyS92OONecgaLNh943lH5GDEy5PRUY13VJoTMQVGbrvtNhk1apTRzF27dkm/fv18JzXrF++++64MHDgw8Dida/X1mUVPLS0tDV9LXSDr7XrzzTdFVfF89KMf9dSD8Zjv8VgLJAFGACMq2fzXf/1XWbZsmey9996efgK/WpGlGfPQG2+8IU8//XT5poA3wJt9YDJvF3veTjvYdbcP/4X/yqr/AoxQMWLYrs5bmaCJef369eUxoFPmqA7evn27DBkyJBBm6Fwr6pLJrLdr8eLFMnfuXPnYxz4GGBlWvD1/ACPeLoXEwplYfOITn5CPf/zjcuKJJ3oKhl+tyNKseWjcuHGAEZc16sQm6hQSMRKxrCZiXg4YuzdVYd4GCHqNjzj9feRghK/SkIjh0JN16J/+9Kfl4osvpmJk69aqfTRqQQMvB5y3iZmKESpGlI/GT5ijPc4Ai4TH/71H3vyq35NiX+GBDUtp9F5W4r/CQQP0Qi+3n/aahyIHI3yVBjACGAGMACD8E4KkA2XACGAEMFIZn0mPRxJqxqNOzFQkkPT888/L5MmTfSdR9MJ/1RNjAkYAI4CRwcGf/CnSRMPmTMUh8LwJ5k2w3fm7g0jACIkYYITEgsTCO+8mLgyXPMWhF2CkOPHqYPI0KhdtrlgHesYNuCKvGGEpDRUjaTDsIpcwKzByySWXyEc+8hHPyC+OQAbwlp1ABjACGLHACH6CpTTWJMG8nWylJwli5YUGS2myE09Q8UY8oTN3ZCnviByMeA2SLAlS5ISaiTkflQYXXHCBXHrppYAR9hgxDJqKERIer+oA/EQ+/D3zNv0YVCFI4krimrfElTzNb1SzWW1YX+i5x0hPT4/5rVOPn23btsnQoUP9e0BEdHZrjxqM0C6zS3ScnToOvYql14UXXmhsvnr66ac3pWIE+8qWfY0dO1bWrFlTtTEt/Zitfmx03sZPmApi98Wy+7a2tsCYlni1Ig/xfUUL/AR+wu448BP59RMtUYORTZs2yahRoxwTDwaUXwNqhNwy0cQz0ZDwkPAEUXPASDRvELPuv9SSO1VZNnXqVAAqL4B40VIaBcSryceraimNO4+wOymADcDGPWnxothUBP/VuP+KfCkNX6VhjxFdB8XXAMKBEV29VIn8ZZdd1rSKEd12UfJt9nfSerHHSDRgJOl+9HvtrduuOXPmyOWXX46fYMmdYUrM2/EkFrrjkfmxMj+y+Srj0Zrfok70GY/x5B158l+AERHp359AWScowkFVUpE060XCkw4A0WjiGtdEAxjB3yv/hZ/ATwRVlqXVf9Gu/PsvwAhgBDBS7enSnHfEFa8m4e8jByN8lYaKEZ3Bm4Y350kMOK97Rq0XCQ8JT1DCAxjJf2Kh85Uo/AR+AjBSPSPzAij5F0B8lQYwAhgBjPjlaHHnj5GDEa8HYaJJfqLRCZTzRPyaASDSqhcJDwkPYISEJyiosCpGrrjiiqbtMUIJMyXMdpskLiQu9PJR+An8BH7Ce/bWeYmKX23crwJGWEpjWBEDrjKYsj4xKzBCwpP8Xh5prUiiYoSKEeXvP/Wpya7xxgAAIABJREFUT8lnPvMZwAh7jGjHAHG/qSvyC420vmihXbxoobKMFy21XrTkyU9EDkZYSsNSGh3IQoAVjmqG0YuEh0CGihECmVqBDH4CP0HCg5+o5SeSSHhYSqP3sjJMXJhEP1KpTj9a/iVLlSyRgxG+SgMYAYyYriApR0DCQ8IDGCHhqZXw4CfwE4AR/EQtP5FEQs3mqyTUWUyoqXjz9yZJ5UP1+C/ACEtpDEvWgRlZMuwiOygSHhIewAgJT62EZ/bs2fLZz35WTjvtNM9D8fcVWZgfK1pkfalpPYFykeOJJPQCjOjF5FSMhPPR6IVebl/uFee0dHV19fkFUJ2dndLR0REUX0l3d7e0tbWVj9myZYuMGDHCcY5ugOW+VpTt8roW7aqooqM9emVDr4suukguu+wymTJlSkMJj45NqBvU4ycYj+H8apR6HXXUUbJq1Spxl7nSj6bKRbH7Cy+8UC6//HL8RB1xTpTjkTgneM+fooxHexxddPtSfe7OI+ya6NgE8Wo24lXs3uwn4q/0xF+RV4w04tB13spA/CB+OsTPyw6LYl+8CTZ7nzebpg5uu2fzVTZfVTaBn8BP2OfJosyPSVRAsNcCFRDWWNMFNoxHUzH0CpfzoVfjegFGWErjmTwBuLK7VwwJDwlPUMIDGAGMWGDkyiuvlFNPPdWzaIEAq/EAq8iAHgDBPAR4q/YA+FX8qte8wIs87xd5nsFJzC8+IwcjfJUmuwk1gUw+AhnASD76Ma7xCBgBjCgwMmvWLPnc5z4HGOFzvdovR6jEC5fUoVd9evFVGipsqLCpRgI6VUSAt3A+x3OPkb6+Pt89RuohWHyVBjCiM3gJGMIN3jB6KTDCm2CW0lgWxlIaUwkCBqfPAYwAUHmjzxt9vzey6t91Yrk4/Cqbr+ppHyYujOtFSxJv9L3uqWOr6BVf3pEn+4q8YgQwAhjBQSWbiJHwkPAEJTxUjFAxQsVIZYTU8wLIKzCPI0FkbwoSxCK+OQeMYPdFtHv8fTrsPnIwwlIawAhgBDDiThx0bILEIhzNr1cvwAhgxAIjn//85xv+Ko3O2OZNXbixjV7o5Z5D6/X3WXyjz1KadCSIVGb411MVaTwWDdhEDkZ4kwIYIVBOHoyQ8LCUxvLFLKVJdjymtcT0/PPPl6uuugowwh4jxgBh3sZP8ELDPxGmsszUBj+Bn8i7nwCM8FUabWcHIQ33FispvdRSGsAIYAQw4py+kxqPgBGzH0gsSCzsI5LxmI14Iq3+i3bhV+3+BGADsIkK2EQORlhKQ8UIDipZB8WbYAKGoICBpTQspVE+Gj+BnyCxqK4QANgkD2xYSkNlhmWFjMfkx2PhltJs3brV96s0O3fulPb2dqNX1MdrWlpayn9Wf1B/7+npkQEDBpR77rnnnpNDDz3UMdv09vYaf29tba2ehWz/4r6W38H1tMvrWrTL7HqvfkSvcHafJr0uu+wyufTSS+XDH/6w5xDC7ott9yeccILcc889MnToUId94FdNOYoyDykfcfnll8uJJ56InwgZ56TJ39vjL9qV3XmbfjStV81DmzdvNvII3bwDu8fuizJv4ycqfiIsn9D1E5FXjPBVGipGqBgxh19SpFu9Cf7CF74gp5xyimfCk1S7KH01uyPpJQVUjFAxonz0eeedJ3PnzsVPsMeI4ZeYt5Odt5kfK/MjX6VhPFrBK/FqJYzX8dHo1bhekYMRltIARnQGbxoSRE9qkILEtdF2AUbSASAa7ce4AmXACGAEMFIZnUmDyrT6CdqFn9CJ5eJIxFhKAxgBjFR74KTGY+GW0vSpWjWfHwIGUxgdYyTRD0fp0Cs+vXgTDBixu3S+SsObYPcUDxgBjHjZRC0Yy7wd37xdS/s4AETREh6vVIf4nvmxHl/IeAznC7OkV+QVI16OJ0uC4Dj9MFlyS0MIGMIl+oCRcHoVzb6oGOFNsEoGzj33XJk3b56cfPLJnk6feTu/gR9xDnEOLz558WkfBfh7/L2XVyyin4gcjLCUhqU0EPhkCbwCI1/84hdJeNg7wLPiDTACGAGMUDFSz1tSKkbCJU/oVZ9eLKWhUt2yHIBNuDGEXo3rFTkYYfNVwAhgBDBST9CNQ2/coeu8CQaMAEYAI4CRenw0iX44H41e9enF5quAEcBIdTSnk1sRR4fzOV56AUZEpH9/AmUGXH4CZUrkzb4sYgkgYMRLgWRBZVqXan3yk5+Uq6++msoyKss8K8v8RhJ+1VRGJ2ZiHgqXpFh6AUawL8AIYMQ/mos3vo8cjLCUhooRAoZkEzHACGDEPqGw+Wqy4zHNYGT+/PkyefJkz/iDN0/hkjr0Qi+vgQRICg+SWEoDGAGMAEYSAyNdXV2+X6Xp7OyUjo6OoLZJd3e3tLW1BR7T29tr/L61tbXha6kL0C5TRh3t0atickXR61Of+pR84QtfkJNOOslzvDEew9lE3vQ66qijZNWqVeL+IgF+tVh+dfbs2TJ37lz8BHEO8YRtpsybv/cLuvH3xfL35Glmf2P32L3dJ3r5+8grRrycMG9SeJPCmxR/JhhFhc3ixYtl2rRpcsghhxhfm1Al8upN8FVXXSW33nqr4+aMx2KPR/YYYemk8jlqKQ0VI/GW5Hp5/Sj8vXVdnWvh74vt7/0iDypZTGV0xpA6Dr3Qyz6W8Kv59auRgxGW0rCUhonGdBjNdJwHHXSQMXGfeeaZsm3bNjn++OPl7rvvli1btsh1111n/Gf9NLNdBPDVYWnSARZgBDCifPTMmTNlwYIFMmnSJM/cCT+R38APYOP/ogK7T97uWUoDsCFerfZROrkV/qtx/xU5GOGrNIARncELgQ83eGvpdc8998jFF19sXFQFFbt27TKWWo0bN06efPJJh4fFcYbTPm96AUYAI4CRig9IGlTyRp/xqBMz5W0eCrJ7Nl8FjABGACP++DreCi7ACF+lMWyPiTn7gfIxxxwj69atKz/I3nvvLf/yL/8i06dPB4z4eNgi2j1ghEQMMJJ9f8+87XTqAC5TD505rdaLFktZnWvFAWwAI/noR/c+Zu4wLCn7ol3YVxB4ixyMsJSGihEdZ5f2iTmLjlNVjVx00UXyxhtvGGN+/PjxDlACgYfAKwUAI4ARwAhgpJ4khXk7XLUhetWnF0tpSFyJV4lXc1Mx4vUgcRDlLCauujQfvcJNpuhV0UvBkPXr14uqFrn99tuNDVndP+hVbPsCjABGFBg555xz5Nprr/X9Kg1+oth+wi8opTIjP5UZxNEACAAEACIpAOF13zS8WI+8YgQwQsVIGgw7rQMu7nb95Cc/kUsvvdSoCnjiiSc8/R0JT7ETHsAIYAQwQsUIFSPe6QDzY7HnR4Ag86NODoOfyK+fiByMsJQGMKLjVCgxDedUwuh16qmnyvnnny+f//znASPDGI/u8QgYIfADjABGACOAkbRWjLCUhkoWKlmoZEmqkqWlp6enz+/m6rOfQ4cODWqb8eWLtra28jEPP/ywnHjiiY5zoiZr9bSrGZUstCtciWla9Hqre4f87uXHZeP252RH1zbpee9daWlpCbR7NWiCjwg83fFL3Wv19fUVp10tLbL7wD1k2J77y2HDJsiY9x1R1kwXvEVlX1vf2CTPbn1CNr+xQd78a6f07nrPs3Oz0o/vvPuuDBwwoMqWsmRfLS39ZI+2vWS/vQ6UscOOlaG7jXTMQ3H4+7z5iXfffVf692+V1n6t+s7K48hE7T5FfoI4p2Ic7rgwjvHovmZU/p5+TL4fX3jhhao8wt7f2FdFDew+m3kH/ss77Gh2fO/l7wEjEX6VBgeVPQe15vl7ZP3m38joIUfI0D1HyZ6Dh0hrvwENJQqcHIUCffLXd3fK9p0vyys7Nkjvrl457dDpsv8+H9Dedb/R8fjue92y6g8/kz91Pi/7dxxq2McebXtLv5bgioMonp5rBCvQJ7uk6523ZPvbW2Tz6y/IbgPa5fSxn5Qh7f4VQo0kPPiJtFpk8n7CUqYR+/JSt1H/RbuqVSWhzkZCDRjRrxjBT2Qv78Df+8cTqQAjfeo1oc9PPZtssZSG0n1dw67HvqJ68/Tue+/Ij/7rn2VQ/91k7MiJ0h8YktbMx2jXK29slKf+/JBMOvgsOXzoB2Xw4ME129uIfXX+5VX5yePfkuF7HySHDP9gzXtxQLIKvPTas/LUpl/L9GMulYOHHuXZmHoSV/xEsv0a9u7N9hP29tVjX0HP14j/ol3eyurEJvRjRbuk9GIpjT4YwU+EAyPohV615sfI9xiJKnElYBDp35+18HFNzP//o7dIe9vecvDwY8PG3hyfkAI733lD1r7wf+WUD0yTo/Y/rmYr6p0A3+19R/7l1/9bRr/vSDlgyGE178MB6VDgtbe3GPbx6RPmy/A9969qVD0JD34iHX0bphXN8hPuNtVjX8Q5xDnKBuKKc7Av7Av7co6CeuNC/L2/N8mb/wKMRLiUhgGXDRL56xfuk5def1EmHHhqmHibY1OgQOfOl+W/NqySz5/6VRnQOjCwRfWOx39/6gfy3q5dcuh+teFLCiShCTYF1LKaTZ3PySUfvrZhMIKfyK5pNcNPECgXJ1D2elKdZECdV+88hH1hX3FXxtoVBuxW1NAZ2+iVX70iByMspWEpjY5TSSpgGDhogNy06mqZcvj5stvAPbIb+Re45c9s+o0M33OkTPrAmZGDkc6dW+WHj/6jfOTICwqscLYf/bEX75PjR58iY/dzVoOFCWTwE9m2AdX6OP2Elzph7IuERwS98ptYNAqSWEqjV0WUVByN/8J/2ce4Ts6XJX8fORh56KGHZPLkyQ6/mCVBGnXoaf38Ge0yJ5r/3vE7eXLTIzLhwNOyH/kX9Ane+munrNv4gHz2lCWRg5GHnl8pr/+1k31FMmxbW3ZskO1v/VnOP+5zdc9D+IkMG0Cp6XH6CcAIL4B0kgES13Dwx9Lr+eefr8oj8pyIkXf4zzfkj+HGEHo1rhdghKU0hhXpTPJ5GHC/fPEukZYBcuD7Ds9+5F/gJ1j1zA/l0pP+l7QP2tNXhXpKmH+49mY58H1HypA99iuwutl+dPU55fufvkMWfOSWusEIfiLbNmC1Pi4/ARgBjOjETICRcEkKYKQ+vXjxqZfDMB6xL/fc7fm5Xr5Kw+ZMRQIjdz19m4zqOEyG7DEiH5F/QZ/ikT/+u5xx5Pmy314HRgpGbv3P/yUnHTJNBg3YraDK5uOx/+Pp78tnT/6KtNn6MQzYxU/kww7i8hOAEcAIYMQcBWH8qu4SDJbSkOhbPjYO+wIkYV9B9hV5xQgBAwFDmgOGn63/thw0dJzs0x7cT/lIC/L7FOrrI6ePPUdG7fP+SMHILQ9cI6eMPVcGtA7Kr3gFeLJVz/x/cvmk6xz7CIUJsPAT+TCSuPwEcQ5xTprjHF0AQYJIggiAqPbmOmM7TDzBeIwHoMblv1q6urr6/EKgzs5O6ejoCIyQuru7pa2tLfAYXQPSuZa6Ee0y5UavcG8slF73Pnu7jBk2HjCS8bznkRdWysljPi4j9hzt+yT1+Illv1ksUw4/DzCScftQSyjmfHC+7DawvfwkYeYh/ETGDaDU/Lj8RCNghHk7/LxdK8YkLqxYJPaFfbn9k45NhJkfGY/6ib6O9vivdPmvyCtG+CoNb1J0aKsaBvXsAdFIQKraxZvgfCQ8cb0JpmIkH/ZBxUg++rHRp4jLTzQ6D/EGUT+xSHM8QT/G048spaGShUoWKlmC5v8488fIwQhfpQGMpDmQAYw0mmqk4/y4Eh7ASDr6t9FWAEYaVTAf58flJwAjxDlpjnOyDmz4Kg1gBDACGAGMaH4ZJalKg6xPNHGtxfIy3DQHDIAREh67Am5bBYzkwz4AI/nox0afAjASzxt94gkS1zgTV8AI9hWnfeG/sK8g+4q8YoSlNLxJAYw0Gs5zfi0F4kp4ACO1lM/G7wEj2einuFsZl5+gYoQ4J81xTtZf5LGUhsQVMELFSG4qRggYCBjSHDBQMRJ3KtKc68eV8ABGmtN/cd8FMBK3wtm4flx+gjiHOCfNcU7WwQhv9AEjgBHACGCEpTRlG9DdHZqJ2ZQsjF6AkWwkNLVaGVfCAxippXw2fg8YyUY/xd3KuPwEYAQwQvwVPv4C2ISLV9ELvexzjY7PCZMPYV/e9sVSGhHp379/YHymY4zqAnHukuvVQNoVfmIGjMSdijTn+nElPICR5vRf3HcBjMStcDauH5efAIwARoi/wsdfuokYS2moGKFihIqR3FSM8FUaAoY0BwyAkWwkNLVaGVfCAxippXw2fg8YyUY/xd3KuPwEYIQ4J81xji6ASOuSFTZfBYwARgAjgBGW0pRtgFKoynDQCT7C6AUYiTsVac7140p4ACPN6b+47wIYiVvhbFw/Lj8BGAGM6MQmyk6oJDZHSxi9ACPh9Eor4KJd9GMWAVfL1q1b+/xCnJ07d0p7e7vx676+PmlpaSn/Wf1B/b2np0cGDBhQvsT27dtlyJAhjkv29vYaf29tbQ2MptzXirJdXteiXWbXe/VjXvX6xX8vl0NGHCv7tAcHdtkI+4vbykf++O9y3H6nyb7t+/uKUI//Wv7UjXLqEefLgNZBxRU3B0/+i6d/KNPGXiGD++9efpow/h4/kQMjEJG4/ERe50d7LEf8RbyqE5OH8au69tXd3W3kEbp5B+MxXJ6GXuilM7aVndQTR2fdviLfY8RLkDBv9LNeAgghTTchpWIkHwlPXG+CqRjJh31QMZKPfmz0KeLyE8Q5VIyEqYAgLkx3XEjewSandp+uM7bJayuK5U0vwAibrxrWnTfD9gpc1TMCRhpNNdJxflwJD2AkHf3baCsAI40qmI/z4/ITgBHAiE7MpOyEpTTmaEEvUwcS6vwm1H55B+AtW3YfORh56aWX5IADDnDYB44AR+DlMJIIGAAjJDxBbwYAI/mwD8BIPvqx0acAjGQrICWx8Lf4IsXRfJUGkGSNhCLZPZVl6bD7yMEIX6XhTUqa3wwARhpNNdJxflwJD2AkHf3baCsAI40qmI/z4/ITVIwQ56Q5zsn6G2o2X01HggioBFQm8QI7af8FGGEpjXaZYx7IrTYYeeI2OfzMW6u94llfl4e+d6Y4txfORxIR71M8Jd8d9pgcv/V4ecz4/+UyroEbxpXw+IMR1f7ZYlnE1O88KLdMwwoa6MIapzZmL00FI6/8XOaOv0ZW258IPxGfaYS4clx+AjACGAGMmKMgjrgQMAIYoWKkepbR8TlxjMeiVbJEDkZYSkPAoDN41ZBPgkSGAiMPHS+/n3d0xTupBGiRyELASIjUJJ5D40p4vMHIdvn5ZSfL5s/8Tq44Rj2P+vtSkSW3yJnD43k+rtqYAs0HI6tl6pOWPbjtpbFn4ez6FYjLTwBGiHPSHOck/ca10UoDltIARgAjgJGgmT/O/DFyMELAQMCQ5oAhUjBirypZsLwEUdSb7jtk5JO3yPGPzpXJfzdWlqvqCNdb5UrFga0SwXrLrK67bISrMsWejDurF0ROk29YSZmr0uWqn1vJvP2c0vEvV1fFeFVCbL9bPccDxtA2fy8GKFiw0j7ar5LlPxeZbYNJ628+Qh6bbN7ffg2xtPKoytGtxIgr4dFbSuMCIz5963hmQ6qrTFso9e83DrtGFnxDROzVBT79Z1xr40WmjTkAncve7MeMt5J1f3tRfTRbtcHePuPP8dvL3y+4VV4v2Yd5v0olUaP2khowsp+qJrH6wQQmCw4r+QpP//E/9qBrA8Z1F4os8hiLjoqs0n1t47XiF+xj2H6c5VOckMfol/umlnyTx/G+PmWLreKq2l9V+UNjTBwvj9mBpKdfDIYmcfkJ4hzinDTHOVkHI0V7Q90oSEIvQBIgKTqQBBhhKY1hTTqTfB5KtCIDI0Yy7Ex4Vp+hoIFKABQYuUg2j7clek88JXLM0eYSHFuAL3fPlaWy0FiWUQYJogNGTPiiKhZUslK+xhNPybhjzCqXSjI9wlnx4Eow7OdXuRYjSRMzoS8ly+KALbZlMepYLzDieJ7qt+mB9/fJe+JKeILBSCURtCeW2wP6tgwz7Il/KfE1r2Fe07SdIbLes/+OtvWlDhgx+3vBSisBrcATp71skfVPHC3jylUwVlWMq49ishc7OHOAEcf96rOX5oMR51IaB+CzxsXkxyrjw9d/DDH8w3flcgMoVsFFA3y5+9cCWX5L1Dz6010NZ/kLC3qU+8AGJwzIc42sLoE85bvKkCTQRgLsyYJAFiw1oJ9alDTVqMxz+8fvjw63hC0uPwEYAYzoxEzKTuJ8s0lC7Q9G8xCvArjiWaoFSNLL+Yrqv1q6urr6/FxLZ2endHR0BL6S6e7ulra2tvIxW7ZskREjRjjO6e3tNf7e2toa6lpRtsvrWrSrooq7H/Oq173P3i5jho2XfdqDAzsDXgQtpfFIBMwkWEpvRkvVAXYh7ZUF9ioB69/9KinKb0+t5RvuCgDXvareRFttsjem8tY2CEw4KhXETNQqyYnzLb9RyTB+i1xYelttJXUz/lypOCm3oFxh4wQ7we9/K7995IWVcvKYj8uIPUf7nlKP/1r2m8Uy5fDzZEDroMCmOHUQs4rD2mfCnjhaFRxuMGKrCHJr7KgYKOkUqmLESMBHyDf+sLq03CfYXuxVIyascR+vpIjeXpzPXbGlkbYKpXrtZdUzP5Q5H5wvuw1sL18ijL/X9hPq6g7IYSBJB+wqQ0qrekz9g6//MCHYiv1v8QcjVf2rB0YqFV62ig2blVfZtPG7CtQ4/qEj5LHRX5c/3GcuJ9zs8AXO4eL0KQH2pCpMlqlaKpHjv3e5qL5fIVPL9xhSro5SgCb88rW4/ERe50d7LEf8RbyaVFyo7uvOI+z2mFS7wuZD+Ilw+SN6oZfO2FZ2Uk98r2tfkVeM8FUa3qSk+U1KZBUjgWDkDhn586my+kwnJJj9DedSCvcmrn4VI2bCslym3neHLdGtVIxUIE7pTbKYG8Qab3TLsMZ2vMs7RAZGSuCksjRDRCXaBhgpA4Jq15SdihFb223gzAQL1X1b0V9V8Nggkq/t+PVfmIqRqSUgopZY2EGah72cv9mAOWJbHmXuo+KsMHH3WHT24g1sDDDSoL00v2LEvseIvVrLrN4ybcS1hMQHjq2/ea5sOd+sBquuGPHqXz0wUt4jx2evpEAwckYJiCwRWVraZykcGPHxP6WxsPyM1fLY/gtl5LKlIp+ZKquXWXs5lZatOf5NF5+KUDHCG1e7tejEJlQaVBRLSi82X+WNvmWFjMfkx2PRKmwAIyylMUZdUhNgswdcZGCk5lIac48R+zIZq9LCSJL+YMILlVxY+3BEBUbMBMi+n0Ep4XbsbWAtj6lRsRFmKY0rX3E8z5nPlvZB8X6bbumkm/LElfDobb7qrJyxJ5T2vg0EI556mHu3VPdfCDDydw/Y9oHRASMleFeqeDnMtrzHuRdG3PbiAkcN2kuyYMRl4xZEUyDK2rw5yH9ctllmlDZ49tqnp7LPj72CwlW95RhIrqUsPmDEsX9IedxPly32ZVlS2YC6ailNecmd26d47a1SsicLEn5mi0xe9qxMVUtobPDFWno4d9mzImeYSw7D/MTlJ7zaQABPAO9lFyylMVXRiTHVcUovwEg4vZodR7PEB+CcZ+AcORjhqzRUjISZAJvt0CMDI8or1Nh89czh7mTP/NjrVd/5uvzh75wJqfGpT/vmq/ZPBddcSuNc5mBulHqafOM7Y2XBfdYmrh6baZa+qFKrYqN681UrOQlKxjzedpc2cC1vvlryrLXu7xVsxpXw6H6u1/EMNjuw962z8qE68Z961gOyWm2IaVtWVdHa2X9GEmrpVyWI2f+OzX4dX87x23zVtnnmWV8XtRns6vIeDs22F43NV0PYS/PBiM/neh1gsVQ5In6br3oteTM8hrHHj7nEqLSZc9WXkWqDEftmyd6br1qVLabQ9j1wypDMBVWql2GZ51aPaR97KldPjZQVw2bLH1T10ocec339K7iCKQiUxOUnACPEOWmOc7KeuPJVGsCI5WMBzgDnZgPnyMEIAQMBQ5oDBm0wEua1JMc2XYG4Eh69r9I0+LiuZLnBq3G6hwJNBSOR9YAX3FDw6i4Z8T21+XFBf+r4Go2lVFx+gjiHOCfNcU7WwUizX5ihFxUQdp+uM7YBNvkFNoARltIY1l0URwAYyUdyFVfCAxjJh30ARvLRj1YFlV+FS62njMtPAEYAIzoxk7ITltKYowW9TB1IqPObUHvNC9h99uw+cjDCUhoChjQ7AsBIrVQiG7+PK+FpChjJhsSZbmU2wUimJU9l4+PyE4AR4pw0xzlZr4BgKQ0gyfKxgCRAktd8GydwjhyM8FUaAoY0BwyAkVTmL6EbFVfCAxgJ3RWpPAEwkspuaXqj4vITgBHinDTHOVkHI2y+ChgBjFTPMjo+B5DUOEgCjLCURrvMMQ8DDjDS9NwklhvGlfAARmLprqZfFDDSdMlTecO4/ARgBDCik6QoO4nzzWZeS/cBI4ARwAhgJCioiNOvtvT09PT53Xzbtm0ydOjQwICnu7tb2traysds2rRJRo0a5Tgn6oS6nnY1I5ChXabKugFDEnrd9cxt8v59x8k+7cGBXSqjfBpVVmDtCyvl1EOmy8i9D/JVpR77+qdfXidTDj9XBrQOQu0MK6DAyMUnXCu7DWwvP0WYeQg/keHOtzU9Lj9BPBEuLkQv9AoTF6qlNO48wm5D7rwD+8K+wthX2LwW+yqWfUUORjCgYhlQI28s6klcG7UvEh4SnqAACzCSD/sAjOSjHxt9CsBI9Js9JjFv6ywNoV3pfzFFPzIeAVzesxr+Kz3+K/KlNI0mrjqOM84SmkYSfdoVzrCT0IulNI2mGuk4P64SeZbSpKN/G20FS2kaVTAf58flJ4hzWEqj+4Y6iTiHODp6AEE/pj++x+6xe/vcrOOjvSqJIwcjfJWGgEHHGJXxJjHRAEa0EHMNAAAgAElEQVRIeIIcJ2AkH/YBGMlHPzb6FIARAuUoAmVemPmPxDBLFHUTV75Ko78kPYk4Wrcfhw0jH0pzPkQ/es+PkYMRvkqDI0izIwCMNJpqpOP8uBIewEg6+rfRVgBGGlUwH+fH5SeoGCHOSXOck/WEh81XASOWj40DvAFssK8g+wKM8FUawz50Jvk8OCjACAkPFSP5sIGgpwCM5L+PdZ4QMELFCBUj3iMlzZUGgBG9mDypyuusgzfACPbVVDDCUhrepOhAlqQcOmBEJ51I/zFxJTxUjKS/73VaCBjRUSn/x8TlJ6gYIc5Jc5yT9cSVpTQkrlSMVM8yOj4nDy+wk/ZfkVeMEDAQMOgMXsBI/pOSOJ8wroQHMBJnrzXv2oCR5mmd5jvF5SeIc4hz0hznJJ1YeI0P9DJVIXGtWIeOTaAXenn5kzgr3gAjLKUxbK4oDoqKkTSnMfptiyvhAYzo90GajwSMpLl3mte2uPwEYAQwohMzJfUCCDACgLD7KB1bBUAAIJoNINIKUCMHIyylIWDQccJJBQyAkeYlJXHeKa6EBzASZ68179qAkeZpneY7xeUnACPEOWmOc7IORlhKo/eyMqk4Ouv2xR4j2Jc1h3t+rrerq6vPL7Dp7OyUjo6OwLinu7tb2traysc8/vjjctxxxznO0SWR7mtF2a5GAhnaZaqXh36899nbZcyw8bJPe3Bgl+Zgn7aJPPLCSjl5zMdlxJ6jfeWox38t+81imXL4eTKgdRAyZ1iBVc/8UOZ8cL7sNrC9/BRh/Bd+IsOdb2t6XH6CeCJcXIhe6BUmjt6wYUNVHmG3IZ1rhfH39hyGvKN/qJwPvdArb+Mx8ooRPtfLm5Q0v0n5t6eWyYHvO0I62vfLR+Rf0KdQCc/HDj9XRuztD0bqWYP4zf/8skw6dIYM6j+4oMrm47F/8cwP5DOTF8vgAbuHBiPKf+En8mEHcfmJRhL9NM+PvAnWfwFEP4Z7YRZGL75Kwxv9oDf6Xv43jH1RMYJ9BdlX5GCEpTSAkTQ7qNV//KkMHNAu+3ccmo/Iv6BP8cDvlsunT5gvew7ex1eBesDIHQ9/Qz4w/FjZZ/d9C6ps9h+7T/rk/667Ta752K2Oh9F9g6j8F34i+3agniAuPwEYIc5Jc5yTdcDFUhoSV8BI9Syj43PCxDlZ9xNxAa7IwQgBAwGDzuBVdlJP4tqofT332hPy/KtPy1H7T85H5F/Ap+h65y15+IV75Qun/p/Ap6/Hvlb/YYX8teevMmbf8QVUNh+P/Opbf5ZN2/8gF0ycVzcYwU9k3xbi9BONzkMEpFRm2G1IJ2Yi4akohl4VLeqJc/Bf5Gk6YyipPC3p+REwwldpDB+pM0jyMDFL6y755n9eK2ccfbH0bx2Y/ei/gE/w3JbHZY+2PWTq2HMiByMvv/GS3P3k7XLK2HMLqGw+HvmJPz0ghw+fIBP2P6luMIKfyL4txOknSCxILHRipqImFl7jA71MVfIQRyeduGJf/vMz9tU4QI0cjLCUhoAh7RPgL37/M3mze4ccMfLE7Ef/BXuCnd1vyJpnfyxXnnKD7NG2V+RgRF3wJ//1HdmtbS95/9CjCqZu9h9325t/lt9vecSwD/dP2IABP5Fde2iGn2jUvmqpy5tgU6G0xxP043uGBP37B29CGaYfWUqD3VvjKuy8zXiMfjzGtWQlrYArcjDC5quAkTATYBIDTu1BcNuvlhr7jBwwZGwtP8rvU6JA7673jK/RHL3fRPnQmFNrtqrexOLNv3bK9379VZlwwKkybK8Da96HA9KhgEqGH/7jvfLxcRfK+99XPa7DBlj4iXT0a9hWNMtPAEb8e0YnBgg7HmvZQb3+nn5MXz+y+SpgBDBSPS7xqxVN4vT3gJGISXcSiT4BQ3hCuuMvr8mdj/+TjNhnjBw87JhaEvL7hBV4o2ubPP3nX8khw8bJh/Y/XeIu5fzz6y/Ijx//Zzly1IeBZwn3vc7tX33zJVn/0oMy6eCz5JgDnEtoGgmw8BM66qfnmGb7CfuTk+hX1CCAb04An9Y3ro22CzACGGlk3g6akeJMqBu1e/LHdNh95GCEpTRUjOgERcqBJO2g/trzF7nv6Tvl1bc3y/4dh8nwvUbL4IHt6YnyaYm89vYWeXnHi/Lyjv829hQ5auSHmlZavX3nVrn/mTul+71uGdVxiAzb80AZ2L+NXkmJAqoy4LW3NsvmHS/I2399XT52xPly0PsO821dvYkrfiIlHR7QjCT9BAE8bzZJxFhKo2xAJ/atdx7ys7Gk42jaFd0SMsCI3hiKO3+MHIx4DRIcAW9SvOwiLQ590+svypObHpE/bX9Ounu6pF9Lq7S0tKQuG+jr69Nqlxpvqv2tra1NeQbddoVtzHu978q+e46Sw4ZPkGMPmCyt/cwJSCf4iNJxPvfyennm5cdk844X5b1d7xn20chPXHo10iZ1bpbapZa57OrrlRF7jZYj9vugHDxkfM0qokbnobz5iUbtJez5cdlXWvxEo/bl1jMt8yPt8rb0Zs9D2BdxdJrjaPwEfiIoJsiS/2rZunVrn9/D7Ny5U9rbzTfo9qBG/Vn9qOSrp6dHBgwYEBgj9fb2Gr+vlajpXEtdh3aZcqOXqUOU9qWSrTffflPad989fXb/l79otevqq6+WGeecI5MnTfIcl1HqZYxHzXaF8xMtMsDnq0FJ2r2qUlA24vWj3a5Y9PJ3we52XT1/vnzxi1+UkSNGOE6Kpx/12+U7D3noZYC/FnPeSWIeyoOfuOaaa2Ta9Gly0oe9lx7hJ4hzvMYk8Rfxl90uIvcT5B3E9zYDw76Yh5o9D0VeMcJSGpbS8CbFHMZJEdILL7xQ1H8f+9jHPHPNpNpVa18Q2lXpLp0xVI9ed9xxh8ybN08uueQSufHGGx32wRtqUw4d7dVxWdbrF7/4hXziE5+Q4447TtSG6V4/9diXPwbLtl46NoFe8fsv7CvaJStpLd3nqzTFmIfwqxWPluV4Im/9GDkY4as0gBGdQZL1xELnGZMKlAEj5mTDRFOd6B944IGi4PWgQYPkueeeE/V36we9igNGTjrpJPnNb34je+yxh9x7771yyimnVOWcSfkvACr+y26MOnMt/j4clEq7Xmy+ChixLJp5KNzYRq/G9QKM8FUa7bekDLjGB5zXG6+oAz/ACImFV2KhqkXU8onXXntN9tprr6qqEcBIMcDIgw8+KB//+Mfl7bffNh5YQZJf/epXgJGAcgQdH838mI35EfCW/vkRMAIYAYxUT0jMQ82psIkcjLCUhooRncGb9jcWaS0x1WkXYCT9gZ9OP0YdwFvVItbU4q4aAYwUA4xMnjzZAUJU1cg999wjU6ZMcURiJPok+l6sCD9RDD+hnlInlovDT7CURk974uhwPhq90Ms9p3n5r8jBiNdEGofjTCKxCHihZPyKgIGAwW4jSdk9YAQw4q4Y+dGPfiTXXnutUS2igIgKPPfcc0+59NJLy3uN4L/y77/s1SIDBw6Ud99913joD3/4w/LrX/8aMOIzySeVIBLnkCDy5pw350G5B/N2/udtq/+ZhyojIU67B4ywlMawNAZccwac1wSno30Y8AYYAYy4wcioUaOMMX7yySfLE088YSTCq1evlq6uLvn9738vBx98MGC3JFrU4zHqyp9GAP0RRxwhf/zjH0X9X+32P2bMGPn5z39uXPIHP/iBnHvuueXLJwV206QXAWm1tcUZkDZjfsS+mB/d82MtmwgTf9W6Fn61or7OXIte6OU1L8Q5D0UORlhKw1IaHWfHRBPO2YXRCzBC4OcO/M4880xZvHixqGUUCoKoTbJ37NghF198sQFI1HKKOCcaEh5/nNHMwO+iiy6Ss88+Wz7ykY/IOeecY1QRfeADH5ALLrhAli1bJgcddBBgxKOrdOa0ZvYjwAZg4+dRdGw1TDyRRKLPUhq9l5Vp70cq3uhHy09laX6MHIzwVRrASB4m5iw7dMAIYCTojZgFRoYPH+6IrQEjphxF8V8WGFGbr3r9ZCmQAbylA7wBbAA2UQAbNl8tzjyUBHjLcnyPXvHH9y1dXV19fo6ss7NTOjo6/GdcEenu7pa2trbyMY8//rgcd9xxjnNUya76aW1tDXWtKNvldS3aVVHF3Y/oFc7u06TXZZddJnPmzJHTTz/dcwhh98W2+6OOOkpWrVol7uCgHn+fJru3z0O0q7b/mjVrllx99dVy4okn4idCxjnYV237YjyaVoJfNXXQiTEtvTZs2FCVR9jHnM61iHOKHeeQP5Jv1+snIq8YYSkNFSNFeeOaVnJLxUj8RNlr0s2K3VMx0j8Q0GelH/0eQrfyh4oR/ITdhopi92mdt2lXZTyylIaKEcs3UblY8dI6Phq9GtcrcjDiFazRUY13VJYTsUYDeAKGcAE8YCScXkWzL8AIYEQFWDNnzpQFCxbIpEmTPF008zbztpdh6IK3ovlV4hz8KolrZRTgJ0wtdGxCHYde6dELMMJXabQHL4FyNgJlwAhgJOhNMGCEAB4wQgDvTuQJ4E1FiHOyEecA3ohzqHirxrH4r8b9V+RghKU0LKUhwEo2wAKMEDAARggY/N5gW2+xqBjBT5BY4Cdq+YkkAARLaag0sOySRL/xRN9rjJOn+edpkYMRvkoDGGHAAUbqeRvJBNicCZCKESpGqBihYqQeH63OoeTbVI44J744h6/SYF+AkWqcoeNziKMbj6MBIyyl0Z7kGXCND7hmkFsqRngTTMUIb4JrvQmmYgQ/QcUIfqKWn0iiYgQwAhgBjABGgnxTnIA+cjDCUhoqRnSoJm+ewkGWMHoBRkh4ACMkPLUSHsAIfgIwgp+o5SeSACMspQGMAEYAI7kBI14PQqVBuCQYvdDLaxzpElLACAkPYISEp1bC88lPflLmz58vkydP9jyUeYh5qJF5KImEetgwXkzxYsq0WvwX/gv/5R8F4Cf8/URLT09Pn59027Ztk6FDhwbFV9Ld3S1tbW2Bx0TtoGiXKbeuYaNXsfS6+OKL5YILLpCPfvSjTUl4sK9s2dfYsWNlzZo14k4i6Mds9WOj8/Z5550n8+bNa9rnerGvYtkXcaHZ39g9dm/31eRDFTXIHyta4CfS4yciByObNm2SUaNGOWI2HAGOwCuIxxHE4wgAIwSk9vHmBqiAkWg2X826/wKM4CeC/ESj4A0wgn3Va19qKY07j7Bfi4SahNrtn3hRbCpCvt14vh35HiN8lYZSTl0Hpbs0hJJcc6Dr6sVSmnB6Fc2++CpNNGBEdzym1b5YSoOfqCdxzbrdp3U80q7KeGTzVf2KcMZjuBeM6IVetSq4ACN8lcawER2YETWJxEHF46AAIyQ8QQkPYAQwovw9YAQ/ARiproshzqloklRcCBjRi8nDvDADvOHv8fd6/j5yMMJXaagY0ZlMcejhgo8wegFGmAABI3oTYPVRxQlIFRi5+uqr5eSTT/aSIfKSXEB4PCCchAd/n7eEh6/SFGcewn/hv9LmvyIHI14RFgQ+XBKMXujlNY50EwvACBMNYAQw4kk7Sv+o4PW5555rbL4KGNlatRGxWzsd2M+8zbzdyLxNgsi8nbYEscgvDhiPxR2PgBGW0hjWT+BXmQJ0AURaHSdgpLgOXSeQYSkNS2kAI/nx92mdh2gX8xCJPoC+FqDHT+An0uYnIgcjLKVhKY0OZFEDIesAIq0OHTDCREPFCAFprYCUihH8RNoCUh2w62fXxBOmMnmIv1hKk49+HDaMfCgP47Fo/Rg5GOGrNDgCHIEZoCRVWg0YIeEBjABGACN/lVrwGkBfsRLm7WTn7Vq2mlQ8kUS72HwVMGJ5piLZfdEARFpBOGCEpTTabxlwUOGCyKT0AowARgAjgBHACGAkSUCfREJNYpGPhBowko9+ZDzSj1kEXC1dXV19fgFUZ2endHR0BMVX0t3dLW1tbeVjtmzZIiNGjHCco5sguq8VZbu8rkW7KqroaI9e2dDrsssukzlz5sjpp5/uOYTox2z0o92vRum/jjrqKFm1alXVhpP1+Pso24W/D977RMdHKw11+1H5iM9//vMyadIk/ETIOAe7DxcXohd6hfFf6lh3HmG3IZ1rEecUO84hnmhuPBFXvJpEP0ZeMdLIBEgpp6merkNHL/RyjzdlE1SMmKqw5tzUwe0n2HyVzVeVTZx33nkyd+5cOeWUUxoCI8xDzENe8xAVI8xDdrvAT+An8BN+aT7xqqVMGvwEYISlNJ7JE4Aru3vFAEYISIMCUsAIYAQwUhkhAFRvgOoXwqMXetltgxd5FTV0kjr0Qi8v34pfTY9fjRyM8FWa7CbUvOHJR0INGMlHP8Y1HgEjgBHACGCknre3VOKFS+rQqz69+CoNe1NYlgNICjeG0KtxvSIHI3yVBjCiQ80JGMIN3jB6AUYAI1SMVL+TIWBw+hyW0uAngvwEFSMAVJ1YLg6/yuargBHASLUHTmo8Fm0TXcAIS2mM0ceAy88bRMAICQ9gBDDil9ha/h4wgp8AjOAnavmJuCoXg8AbYEQvJg/zwiyJfixaQu1l0zq5Ff0Y34vieuw+cjDCUhoqRnAE5iCP402KzkQDGCHhAYyQ8NRKeM4//3y56qqrZMqUKZ6HJuW/6glkCEj9e5t+DBd0o1fyerGUBjBCxQgVI0ExTJx7skQORrwehIkm+YlGJ6EmIM1HQg0YyUc/xjUe2WOEEnkFrwEj+AkqRgCotQBqXPNQUMUI8SpgBDACGAGMaC7noOQoHGRBr+LpBRgh4aFihISnVsIDGMFPAEbwE7X8BGAEP4GfwE8UyU9EXjHCUhqW0rCUxnQhSVVKAUYIZAAjBDK1AhnACH6ChAc/UctPJAFGWEpDxQgVI1SMJFYxsnXr1j6/m+/cuVPa2/9fe+ceY0W1pfF1OI1pmBZjmrQiYkSZyGiQkYx4wRegID5IQHwMNOhVRLGxJxEdX3ivoiI+kMTHGKPiDOjljjQgN5lo1IhvMYBmbkaNDwxGQFqwjQ9sOzbtmeyqrj6vqnP2rlPnUVW//odHd1dXf7XWt7717bV3NVifTqVSkkgk+v6u/qL+3d3dLf379++7xKeffiojR47MumRPT4/172QyWej3zLtWkPfldi3uy370bs8RvMzivpbwWrhwoaiDFb3ODiDu4x3348ePl40bN0pTU1NW2Prh+1qK+8w6xH0V56/58+fLVVddJaeddpprqYUn4s0T6C/0aq6+rxSv7tq1y+ojdPuOSt2XaT/EfRWvQ9RtO0rQXzYOOpxTbrwCnxjhdb1MjDAxYic4EyNpWaATE9XCqxorYtXcQ80ZI5wxovJx9uzZ0trayuGr7e1SzXz0MiDKebic28/U4Wj1fdyXjR54lU/n8FYa4svhKHQhOtqtXpWzDgVujLCVBmMEwVA+waAj4NlKY+NfTuIMc2OBMYIx4hgj1113nZx11lmuvTmCFEFaaUEaZl7F4AqOV9lKgzGCMZLPKDq9FXW79LoduDHiVhx4UKU/KASDl+yo3mRGrU4aYIxgjGRmS24xxRgJTsDrGJW1yhNqYgRjBAPV4Qod0Y3hbKblwAu8cpUr/ZBZTIAXeFXaoMcYEZG6OoSyjiiCoMJBUBgjGCMYI/mlFP7K5i+MEXiiEE8wAYEuRBems4AJVBsLnZjAEDTrFcCrtvAK3BhhKw1baSBOO8mr1YhhjNDwYIxgjHg1to64xRiBJzBG4IliPFGNiTe20mBAOHFZLR1djbgP8wRqlPAK3Bjh8FWMEYwRjJFcsaUTExRAM9fcL15spWElmDNGWAn2w9GsbJpxNHj5w4vDVzFGMEbyLUt0dGXqNsYIW2m0x+P8NmJeKxKMJtrI6JCdicBiYoSVYCZGWAkuthLc3Nws6tXeHL7KW2nKUYeitILolktB123wStdtjJHgdSHxhS5kQlBPFwZujLCVhokRBAMTI35WIzHezFbX/OLFxAgTI4qjlTHS0tIiZ599tquH4je+MMKJLx0NQHxVhu/DmI9spcEYYWKEiZFCizvlXFhPdHZ2prx+eEdHhzQ2Nha6N+nq6pL6+vqCX9PT02N9PplMlnwtdQHuy4ZRB3vwSodcXPCaP3++zJ07V6ZMmeKab+SjWUxEAa933nlH1q1bJ1u3bpVvvvlGDj30UBkzZoxMmzZNLr30UgsQeDVevKomy6655hqZOHEiPIHOQU/0ZkEU+L6YJofvzTQAeIFXbpGEJ8xiIkx4BT4x4qawWBlgZcAtLsrp+Ln9PJ1VLPV9Yb8vttLYTz/szzGI0de9e/fK1VdfbZke8+bNkwkTJog64OuHH36Q999/X5599lnZuXOnPPbYY3LUUUdZnyv0oZND8H04+J6JEXgiM9d1chteNctt8AKv3HpKfTSLCfACr0r3j4EbI2ylobFAYNlpXC1Cxxih4VEI7NmzRyZPniwqHm688UZPv6Otrc0yTVatWiUzZszAGPn1VylmSkWh4cEYgScwRvLprlp1uxjnxOm+2ErDVhonM+MU9yxM1UbcB26M8FYajBGMEYyRXLmpExMUwGBXBi644ALrYM3rr7++oNmhPvniiy9a5018+umnBbdG8hzTUIZ9IgljBGMEYwRjpFBxqBbfc/hqbTSIbrGhExNRWDjAqIxvfcQY4a00VvTrkB2Na7CNq3M1HexNCg0TI/EldCemNmzYIE888YS88sorRU0R5wsWLVokgwYNkjvvvNPze3RiFZ4IB0/MmTNHrr32Wg5fbeetNLoawKQO0VhQh/wabxgjepqcfDSrteAFXrni1k2vBm6MsJWGiRGd5gmCKh9BYYwgSC+++GLrUNWLLrpI2xjZvn27TJ06VdSfXh86uY0xYpbb1cJLGSMLFiywtlu5fVTrvmio4S+/DTWj6NFoqNlKE43nSD7yHB0uD5OeCNwYQWBhjOg0TxgjZs2TCV4YIzQWRxxxhHz88cfW22dMPo477jh57bXX5Mgjj3T9Np3cDlMBdPsldX5Hk3ys1UYfYwSewIDIZwD4y0ybgBd4udXRsG81rdW6zX2Vv25jjLCVxooynWaAAhiOAogxUn7irPWGWm2J+emnn0w8Eetr1VtrVqxYYb3K1+/vCE+EgycwRuAJjBGMkUJFAl2YRodG38ZCJyaisHCAARHf+hi4McJWGiZGIE6bUKrVIGKMxJfQHRmnjBH1St5+/foZmSMnn3yy9QrfkSNHYowUQS7sQhljBJ7AGMEYqUVjhK00GBBOXFZLR2OMxLc+Jrq7u1NexLh3715pamoqKA+7urqy3mLw7rvvyqmnnpr1PUEHtp/7cvsluK80KrnPEbzM4r6W8Lryyivlsssus86LqKX7qq+vL8gl5GNw+XjmmWdakx+nnHKKtjHy22+/yeDBg+X777/3/B54Ig1N2OuQ4oirr766Yoevhh0v+MuOfZ6jjYPuAhB4meP1xRdf5PURmUWJOhSdOgSvwqt+DPpy8irGSIBbacr5oNw6FQqzjQoNdXZDjTFCoXnooYdk9+7d8sgjj2gbIytXrrTOF1m9ejXGyIABRXELO99jjMATtSZI0TnetBMnnYMxgvHmZEKc4t50EIGFz/IsYLOVJkBjJOyj1YyO2TQT9ufIVppoPMdS8rGzs1NGjBgh69evl3HjxhVt8tW2m9GjR0tbW5uMHTvW8+t1zNighUzY87GU5+incdXFa+7cudbEyJQpU1yfN88xDQtxn8ZCN75qNe65r9qvj2yl0TdGyEeziSTwAq9MwVOR1/VWwsEisAnsYoFdyspT2OMLY6T2hV8lXmOnTJGbbrpJNm7cKKNGjfI0O37++Wfrtb7qwNVly5YVNFFoEKPTIGKMwBPlNN4wIIgv4iu/nGI4Yzi7iayw9x1R4vvAJ0YwRjh8Vad5isJkRq0SAcYIgtTh4eeee05aWlpkyZIlcs0118jAgQOzKHrNmjVy5513ijqIU00PVMKwcW4AnrCRqJZQxhiBJ2hcaVwLOeE6HF0t/qpV/cV9wavwarh5NXBjhLfSYIzoFFOMETPX3AQvjBEKc2ZZ+uijj+Thhx+W559/Xk466SQ56KCDRB20qv7/9NNPl0WLFskZZ5wR+i1kCFKzuMcYMcOL+AIvGp7KNDxspWErjRNpGG9mvQJ4lY5X4MbIm2++KeqNCJkfPKjSH5Sbq48BUd0V11oVyhgjCHg3AZ9KpeSDDz6Q6dOny+OPPy4TJkwQ9Vpf54NRThuJuPCqOnx1/vz5nDHS3s6kVIzivlbrNveVrtufffZZXh9hakrRd9B3uPVN6Jx46Rw/vIoxwuGr2s0AhSYchQZjBGOkkIg87rjj5I033pAhQ4Zk6QYEQ7wEgzJGrrrqKjnnnHPc9GPVtvj4ETIsHLg+Qus/qdvhqNvEPcaIqfmjvp66Ha+6DU+UX98HboywlYatNHFZca1VgsIYKT9xhrkRwxip8+4iY7RyjjECT9CI5VMBRlL1jSS20sRncrFWdTT3Fd/6GLgx4qY4KTTVLzQcqhifQoMxEl9C1zFsMEYwRpR5jTECT2CMYIwUcol1FrnQ9+h7txhikoVJlsy4CBNPJDo7O1NexNjR0SGNjY0FV9e6urqkvr6+4NfoAqJzLfWDuC8bbvCycSC+0umnYkKdG6AOVpwyZYprXoJXNl5h5S/1lplXX31VEolEQf5VZ4tkfs0PP/wgBx98sCSTyazv+/3336Vfv36e12pqapLXX38dvu9FKOx1aN68eaJM1MmTJ8MT6Bz0RG8WUB+jUR95jjxHt8IW9rodVr0apnwMfGKErTRspdFZZVCEhaNcHkeZiZF4rAQrg0N91NWZTUCMHj1aXn755bwDJ7/99ls57LDDCposykxhxDQa8cXESDSeI/nIc8wk7SjoL7bSxGfCGf6Cv2qNvwI3RngrDcZIFApzmLceYYxQaAoVGrbSmBlJXk5R2I3dyy+/XNTUCIev8lYaFePUbbMJVPAqH168lYZ8dOqu7qQB+X/3yIQAABWZSURBVFi+fAxzP+THeMMY8bHiGlWh7CeA3LCAoKpLUBgjGCMYI/nMhMBKY6I4WhkjV155pUydOrWkrTTwfXX5nroN39faimupuhBjBGMEYyQ/i3RqLTonW+f4qY+BGyNspWFiRCd5VeiGfcXVT8KVKhh0nFuMEYQyxgjGiJeB70wHYIzAE1FrqHXqY63Wbe4rnY9spcEYwRjBGCmkYcrZPwZujLj9IjhYpTtYlWioKczREMoYI9F4juXKR7bSsJWGiZF0RS2nwKJue0tbdCG60C06yEcbFRYYbRzgCXii0jyBMcJWGm0ShqDCQVAYI9EwRtauXSu//PKLtLS0uHYXfvMRYwRjBGMEYySXVGjEaMT8xITfOuRlmWGMYIxkxgbxFY6+o1wLedXgicCNEbbSsJUGgVVdgYUxEg1j5NJLL5WXXnpJjj76aLnrrrtk1qxZWTXCr2DAGMEYwRjBGPHTBKvvoXGlcS1348pWGiZGnBjzq3Oq0VC7/Uz6oer2Q34Mm8CNEd5KgzECEVSXCDBGomGMqNfxHnPMMdLV1SUDBw6UI444Issg8SsYMEYwRhRHK5644oorOHy1nbfSKMakble3bvsR8FFtxDh8lXzEGMnPbh2O9qsLMZLSuhBjhK00Vj6QcNFZQZw+fbqccMIJcuKJJ7pyXU9Pj/X/yWTSiwut///tt9/koIMOKvg16pM//vijHHLIISVfi/tKQ+hgv3r1ann99df7PqEMkqamJrnjjjtkzpw51v/X1Zk1+n6Nke3bt8umTZuKxgTPMf85FkqOauH19NNPy5IlS+Tcc891vT0EVhoW6mN06iMGRO0vHGCM6Gly9SSZ4LLjWYejwcuspsUVr0R7e3vKS7Tt379fGhoarE+nUilJJBJ9f1d/Uf/u7u6W/v37913iu+++k8GDB2ddUlf45V4ryPtyuxb3ZT96t+cIXmZxX0t4bd68WTZu3GhNGbh9/P7779Z/9+vXr1C/Jio/ipkn6gKZBooXT+hci/tK56OD14cffiiffPKJNTWiPgYNGiSdnZ2yYMECufXWW63/K/aMcnl1/PjxVnwogyXzoxjff/XVV/Lkk08W/Xk8x/znWCjRqoWXGle/5ZZb8uLAuVfqI/XRLW6L8QR6Ihs18LLxMNH3qt6pPkK376gl/ZXZD3Ff4dXRPEc7euPIX4FPjLgRAStPaVR0XE3wAi+3PGJlwEZFJ4fU14UdLzWto7bP7N2715rIUWLxhhtukNbWVlGvpfTLE34nRnSx93tfXuZB2J8jK9T2k+U5xou/iHviPpPT41K3iXvinrjPV3Nh0oUYIz5G0RHwZqP74AVeOqIoTMTpFtM6v6NJg7h8+XJ54IEHrJU2ZYhcd911MmTIkL4f7RcvjBHyUSdW/cYXfE98EV/pLMAQxBDM5ER4lYVPFj69VEJtLHwGbozwVhoOX9URRSYNIg48DnwcHfiFCxda29zuueeeLEPEwcKvwMIYoXHV4Wi/8YUxQnwRXxgjuTygExOOLuStNLXRIFZiAQh9j76vNX0fuDHCW2kwRkwKoNoSUOhD51oIeBx4HHh9Bx5jhMYVXqVxLaVxpW7TuJZq0BcyUDl8lfgqZ3zBX8RXofjCGGErjRUfCGWEMkLZXapFzXjDGMEYge/he/g+HnwfxgkujBE9Tc7ktdmiIHiBVy4fuun7wI0RttIwAaEjuiEoCEqHoBjl9J4E8WvYYIxgjOhwtN/4CmMjxgoijRgr1PmZWy2eYCsN+Ug+1k4+xq0+Bm6MuIkiBJZZEwxe4OWWRxziZqOiI9Yw3rxzCGMEY0Qnh6hD1CHqkLcxrZND1CGzHAIv8GLBrDTOoW6b5VBFJkYwRpgYQTDYWQBBlU5QTIwwMYIhiCGYmQXwKryKYVNa84QBYZZD4AVeGDalcU6Y6nais7Mz5fXrdnR0SGNjozcaItLV1SX19fV9X7N7924ZOnRo1vf09PRY/04mk0bXCvK+3K7FfaVRyX2O4GUW9+AFXjo5pOLED68GFV/79u2Ts88+23rTzbRp07IuW837KlQYuC8bnTDEF88RnaMbq+gv9JcbXyi+V1yX20dkfq0OFxJfxJdXfJn2tUHpL+pjOOpj4FtpeCsNEyNMjNj0FyaH1I2weY7Re46zZs2yfqnPP/9cFFc3NDT0PXomM2woiPvoxX0hQUrcE/eZ8UHdTqOhw4XlwIvDV6lDThSWI77idmYG+t5bAVRkKw3GCMaITjFVYYogRZAiSN0JWyeHTAXDAw88IFu2bJF169bJ4sWLrfxbuXIlxkjOI9DBHv4ya57AC7xymc6UvwqZW8RXtOILYwRjBGMkn/F0tAm8asaFFTFGeCsNxohO8iJkzJIXvMCrlMbi7bfflpaWFmtKxBlRPu+88+Tcc8+V1tZW69IYlRiVGJWVMypp9A9YENTVcRiyjmaKU8PDW2kwRjBGMEYK1chy6tXAt9K4/SJxInRGtCB0CB1Crxahu/3cr7/+Ws455xxZvny5nH/++X1fsn37djnjjDNk7dq1ctppp2GM9CKj06RgJGFUlmJUDhgwoJgvQj6Sj1kxgo424xzwAi83ki1nQ+3289ATNiphykeMEVYsrKDVSd4wBTYE5a27eY7xEgyXXHKJjB492to+k/vR1tYm9913nzVJsn//fsHY1eNCjBGzHAIv8MJI8q7J6K80NjSuNhY6MQGvwqvwavC8GrgxwlYattJA6OFzSDGSomkkqXNFNm/eLC+88ILnL+icN7J06VKMEQRpX5xgoJqJbvACLzeSpdE3b/TZSoMx4uQSvAqvVppXAzdGOHwVYwRjBGMkl8h0YoICGGwBfOWVV6xzRV5++WU59thjvZ0fEVHnjajtNLfddlvBr+M5srLpJ7dZ2TTLbfACrzivBHP4KsYIxki+FEN/VUZ/YYywlcaKNBKuMgnHZEY0JzN0c6hSDc++ffus80PUuSKTJk2SYmcaqPNGlDGi3lij/vT6gCfgCYwR9+zA2DUzM8ALvLxWgjFG9DR5pfRE5nPS0QDcl1lug1dt4ZXo7u5OeYngvXv3SlNTk3cnIyJdXV1SX1/f9zU7d+6UYcOGZX1P0AXQz325/RLcVxqV3OcIXmZxD17gpSsYKsFfc+bMkeOPP96aANG9r2eeeUaeeOIJ2bRpkzQ0NLjyPjyRhqUSz9GPIOW+bNR04x68wCszz9CF1deFaitNbh+R+YyoQ9QhvwY9fA/fF+P7wI0RGkQaRASpnQUIrOoLLFNjNwr89eCDD8q2bdvk+eefN24QH330UettGE899RTGSMElAREEFgKrmMByCyHqI/UxNy5o9Gn0afTdCy46Gh3tFhnl1F+Bb6WpRGPBYVZmghS8wKucAp74qp34cs4VUWc9DR061MgYcZ6jeqXv1KlTpbW1NY/OdZq6oIUM8VU78VVKo89z5DlSh9ybP3g1jQs8AU/AE/BEkXWpsr7OPnBjhLfScPiqTpFXQU8BpABSAIMrgMpBV+eKPPTQQ6LMDefDNB/VeSPqOmvXrs07b0TnWhgj6WcKXjQ8fleCqY/Ux7jWR95Ko78VEJ6AJ+LKE4cfXp5+O3BjhLfSlOdBsVLn7R/SiNGIuUVH3ATDrFmz5IQTTpDbb789Cw6d5jzXqGxra5Nly5bJW2+9lXXeiM61yEfykXz0rlc6OcTCgVkOgVe08OLwVYwRJ6LRE2a5DV6l44UxwltprCjSEWskXOkJh8GFwVUOw+b++++XrVu3Wm+VCWqFevHixdZU18qVK42mT+AJeAJjBGOk2Juw4Al4wosnMEb0NDmGoFkOgRd45XKOWx0K3BhhKw0TIzomCwQFQekQFEZScSNJvUWmpaVFMs8VyfyuUvIx97wRnWvR8JjlNniBF0YSRhJGkh0DyoxnKw3GiMMI1EfqY6XrY+DGiNsvQGAT2JUObBrq4g11XV2d9xdpThFhcJnldtB47du3TyZOnJh3rkhQxkjueSMYI2lkyzH5UyghdbAPOr7U9eAJvSYFnWPGheAFXuhCDEEMwbQhWK4zM+iHzPohjBGEnxUxOqIbIYOQQcjUlpBpbm6WE088UdS2F68Pndwu1FCr7Tn33nuvdd5IMpkUhAxCJijjLTdmdWKVOkQdog7VVh3CQLWfB/zFwoGfmsaChllNKzdegRsjbKVhK41OcSh3YOOQmjmk4BU+vNThqNu2bZP169d737ymWCuWj855I4899hjGSC/aTIzoNwPF4ssJYJ3agTFiJiLBC7zCZiSxlUbPZIFXzXIbvMArlwtdzxjp7OxMeanqjo4OaWxsLCi6u7q6pL6+vu9rtmzZImPHjs36Ht3CnHutIO/L7VrcVxoVHezBC7zc8sgPT5CPZryai5cSjosWLZKbb75ZjjrqKCOO9surM2bMkKVLl8rxxx9f8OfBE/AEPOGdIjq1Vn03vGpjCF42DnHi1S+//DKvj8jMKJ2YiBNepn0a+qs0/RW3fIxbfAU+McLrepkY0Vn1w7nFudVxbt0KOPFlJpTBC7xy80gnJnQbC51rwffwPXzvbZbp5FCc8pG30jAx4mRLnOKeM0ZqI+4DN0bYSoMxolPkEcoIZYQyQrnYeSXwBDwBT8AT8IT+xEgU9BdbaWqjQWRhypt7MWzMtEmY8ArcGCllRCsKhI7jB6HjdOezgE5uh4k4EQwIBs4YsWNAJ7cxuMxEJHiBF4YghiCGYLwMQfrH2tATGCO8lUZb3NK4mok18AIvN2lHQ01DnRkX8AQ8AU+U1gRjJJnlEHiBF8ZbaZxD3TbLoTDhFbgxwlYattKwgmgTRpiIgAkIJiAwbDBsMGzceUCnpsH30RXK1MfK1ke20tTGyjlxX9m4Z2KkNuI+cGOEw1cxRnREJCsWZiISvMCLFR5WeBitxnDOzAKdWothY1Y7wKv6eHH4am00iBgjGCNxXDDDGGErjZX5CKw0AcaRCCiAFEDinokRJkaYGPFmQvsz8AQ8UW6ewBjR0+Tko5mJB17gpbPAGLgxwlYaJkZ0TBYICoLSISgMGwwbGjEasXI3Yoww04g5McbEiJk2KQdebKUhH8nHfO2n01uVIx/jVh8DN0bcZDwPqvqFJm6BTUNNQ01DTUNNQ80EBBMQBywI6urqCkKhI7pZ0DDTcuAFXiwAedOODufQP5rlEHiVjleivb095RW2+/fvl4aGBuvTqVRKEolE39/VX9S/u7u7pX///gULbk9Pj/X5ZDJZ8Ot0rqUuwH3ZMIKXjQPxZacw+ZhNL/AEPJEZEfAEPOEmQOAJeAKeQN8XbE7oO/rgoe+g73A8gaj2HYFPjLCVhq00Oi6wSihW9G2CBS8bh7g73e1/nSlDZm+QezanZNHoX2VAxwsyc1izbLjrPUn9aZyF0ea7EzL+zzZeM57dKWv/9XCp23a/JFYMlz1rZ4tiH/U1myanZPEfRGTXGpk+rFn+Zn3HPfJearH0XkmWJsbL7Y7cues92TP/H2TTv42W5lHq5w2XNZcMkR2LUrL4yDXWfYzpva//XT6w7x4uXLNH1s86XOT9pdY9/GVUszSr+7totexpm2vdj9cHcU/c58aGTkzEnScyMQOvNBroiejoCbbSoAudzIbv0xwH31eG7wM3RngrDcaITvJijJiRHXhFHy/HGFFmw3PTD5EBf18hM1d8KBtG3WgZI9bnt9t/F9ksdycelKN3rJW57V7GyGZZmlguQ794Tv44YkDe9y+9W2SxupYyNV6dJHvmDxe15c42VvbI8BW2MTLp1bTR8tWq6TL865v77kFdf/jO9TJ711JJjLvdMnVu/pdd8tdZw2Tjhb2miYczAk9gjGCMeBuHNPrRafTZymzW6HP4qhlexBd4YSTl11IdjelmvGGMsPfWiia/AeQm63SuRaMf/UaflU33pser4bGNjzFyz/8Nl+ZVM2TP8jmyY8QYad4+yTIiMqdFnCurqZENI1ZZpkTmhzIonEmPDdmfsadGdq2Rmf85XNa7GCPqyzN/lnUtNX0iIm/8OSET787+vaypkeEr+6ZWBh84IO3/fYkM2/HvfZMu8IR3A8yKmBkXghd4uWUTRlJ0jCSMET1Njo4240LwAq/c2lERY4StNEyMYIzYqYeANyPhuOPlTIS8J8vls1mtsvsf35VJm0XGv5o2RpaPSE9h9OHltZXG2gKzQ1o7F8mEAQOy68H7S2XmjnnpbTCeEyNqcmShyIr1MvtI2xh59J9cJkF6t9Ko7TwYI8Q9jau3EUZ9pD7mRodOTMSpPrKVBmPEyZE4xT2TP7UR94FPjLjJAQIboYxQRigPyG3OcyCJO084xsieEctlwboe+ds/3yypyZusbS59W2lmj+k9J0RtpRkv8k63/ClZaCvNeNn6Xztk4+VH21tpXphpnUWy4+6ZsuMK2+zI2kpzYFPvJEnOGSO90yXWVpo/ntx3D+qcElETJaK20nwof9m5Xi45nK00TmjT8KSTnBX96KzoI+BrQ8AzicckHrwKr2ZmQdx1dCYWfvUXxghbaaw48htAFGYKM4U5mMLcd4bIFTusA1NPdgyHXmNE/ZQgDl+VjANcM6P3lv/5u4xataR3OqQ9ffjqH9IHuqpDYT0PXx33oVx48QbZ0Mbhqxgj+bwITwTDE0EIP+o2dZt8JB9pqN15gH4o3gsagRsjbKVhK40Oqai0ozBTmCnMlS/MWW+t6f3xypR5eNB/yLLzffKX2kozTqxJkpMPHLCuWldX5919aJqx8EQaQnjVxoIVMbOYAC/wciPiWtZfbKXRW6ykPprlNniBVy4XVuSMEd5K47OxyHhaCBmz5AUv8Aqb8KvmKDrGCIaNjskCr8Kr8Kq3t6uTQzRiZjnk4MXhqxgjTuRQh8xyCLxKxyvR2dmZ8qL+jo4OaWxsLLjq19XVJfX19X1fs2XLFhk7dmzW9/T09Fj/TiaTRtcK8r7crsV9pVHJfY7gZRb34AVeOjmk4sQPrxJfxBfxZWcBdZu67caH8KqNShR44ssvv8zrIzKfuc7vCE/AE/CEd8utk0Nx1atspWHk28ocndUPnMjSnUg3mtLBXn1fLY++VnMCwov6wctGhviycYC/4C83roAn4InMuIAnqs8TbKWhbjtRSD5WPx/jpu8DN0bchAeBTWAjSL2dWxpXGtfc6NCJCXgVXoVX4VXe9mXHAAYXBhcGlzsfoifSuMAT8EQxnsAYYWJEe1WZRoxGjEaMRoxGjEYsMwt0RDeNq1ntAC/wyq006C+zmAAv8EKvolf96NXAjRHeSsPhqwhlJiCYgPAuSKxYsGJRbMXCLXrgVXgVXoVX4/C2L7bSsJXGyXQMLgyuShtcgRsjvJUGYwQBj4BHwCPg4yDg47b3FsPGO68R8Aj4Sgv4qOYjb6XBGMEYyc9und6KOlR6Hfp/5Z4JxXPcwmU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987574"/>
            <a:ext cx="2808312" cy="402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Конвертер</a:t>
            </a:r>
            <a:endParaRPr lang="ru-RU" dirty="0"/>
          </a:p>
        </p:txBody>
      </p:sp>
      <p:sp>
        <p:nvSpPr>
          <p:cNvPr id="23554" name="AutoShape 2" descr="data:image/png;base64,iVBORw0KGgoAAAANSUhEUgAABEYAAAJ8CAYAAADziaTkAAAAAXNSR0IArs4c6QAAIABJREFUeF7svQu4VmWZ/39vNshGUUe3IgSIKOWhPCGZYGGRZheO4yCDFUy/7HKmmj+OU+YhR6RfiFnp+GssnA7jVOMParSNdZGaoKD1T1ATJSoxxa2BskV2nnC7dbvZ//+zDu86vGu977PWu9b7rsNnX5eXwF6HZ32f+7mf+/6s+3lW29DQ0JCE/PT09MjYsWPDfm38+xtvvCGjRo2qHHP//ffLaaed5jnn7bffNv4+fPjwSNdKsl1B16Jdjir+fkSvaHaPXuilM4aUncTxq9gX9oV9maOAeZt5O8gf4ldNVYrgJ5544omqPMLd5zrPiJ/AT+AnwlNunTFU1ni1LWkw8uyzz8qkSZMAIyH2qGOMOPRkHPoj9/xB/rTxmcrFFANsa2urCefUL/cM7pFh7cNqHqd1LRs51rml1rVoVy778ZzPzZK993PAcVknmqDBpOML0SuaL0Qv9PKPNeKJaDaBXq3X680336zKIwAjwSEpQLA4QDBqIUKQReC/GvdfiYMROoo3m1lJeBQYeWXnbhl3+Ji6MIQDUCBpBR5e8zv5u3/5CGCkAUhMoh9tkkcv9AKMhHtyndiExCLaGEIv9AoacQAbgI3bLvLkJ9r6+vpCl9L09vZKZ2dnzXyhv79fOjo6ah6jK4jOtdSNaJcpN3qZOoTZ16b7npC+l96UKSd4K5iSToC5HgoEKXDfTzfIX3/uNBm1r9c/4r/wX3ECBvx9bX/vH4PohV5xbIJ41VFNZwyhF3oFxT/EOcQ5eY1zEq8YYSkNFSM6b2XUgEmbKNsVI4ARwEUrFLiv60EqRmoInxU/4W8i7YqWUKMXesUZQ7oJNfZVPvtiKU0x9ophaQj9aM8NefL3iYMRNl8FjGQlkAGMtAIHcE9bAcAIm23r+MI8BQxBo1vnGZsBwuMk57TLUY1+LB+AyGriyuarJNR5TKiZH8Pj/zzFOYARvpZjWLJOUJQnw1bPBBgBUrRSAcAIYKSIfhUAEexV8jY/0o/0I2BEL/YFoAJQ/d4Cfx/NJvKkV+JghKU0VIzoJAPNmGgAI63EAtwbMAIY0fGFeQoYeCNWjDdi9CP9mPZS5kbAG0tpADZUjFT7KOIJR5M0/VfiYCRouiHwKy5Zy3KABRgBTrRSAcAIYIRApjmBTJbnoUYSxKy+0addJK4kriSuteKrNBNX/D1gN037AoywlMYYYUUM4AEjrcQC3BswAhgpol8l0Q/2bbwA4gVQkGWkGcCTIJIgYl+mDejMteo49EIvt9cImrcTByMspWEpTVYcFGAEONFKBQAjgBEdX0hCTUJNQh3uqXXGEAlPtDGUdb1YSkOiT0USFUmtqkhKHIzwVRrASFYCGcBIK7EA9waMAEZ0fCFgJFpSh17oBUgqNkjiqzSAEcAIYAQwQilUxQYI/JIJ/AAjwIlWKgAYAYwARpwRSAkzJcz1SpiD/LXOGMp6BQR7skRL9AEj0fTCvtALkJQcSGrr6ekZCksedu/eLaNHjzZ+PTQ0JG1tbZU/qz+ovw8MDMiIESMql9i1a5ccdNBBnksODg4af29vb6+Zp/ivlWS7gq5Fu8yuD+rHIui1Zf0zMtgnMuWESa3Mj7l3SRVY99MN8sEFJ0nH6L08CsTxq0UYj/5nwN+bijAPFXsewu6DJwDsHrsPsgw1P/b39xt5hG7ewfwYLU9DL/Qi/gqPvxJfShM04KiAcFTRefuBXsnoRcVISYlERh6bihEqRvD3zmCkYsTUQscm1HHohV7uqYy4MJm40B8eMB5NRbAv7CsodC7jPAQY4as02sFa3hwnYCQjhKCkzQCMAEZ0gu68+VUSi2CHRj+SWJBYhE/2Or4QIBhtDKEXevlHHPNQNJvgqzQ+C8KAGjegoGkwKxMgYKSkRCIjjw0YAYzo+ELmoWLPQ4AkQBJ7QESrlOKrNNH0wr7Qy/ayxBONxxOJV4zwVRq+SqOTDDSDdANGMkIIStoMwAhgRMcXEsg0HshkGdADRgAjJK7RElc2X42mF/aFXoCR6nkmbvwFGGEpjWFNcQ0oywEpYKSkRCIjjw0YAYwU0a+S6JPok4jpxUzNeAFUxPEIGMG+SPSTS/SznKdl0X8lDkaeffZZmTTJ+xUQ3ojxRixoYKa9qQ9gJCOEoKTNAIwARgAjzuBP299nMcAiIA13/sSFxIVhcSFLaQAjgBHASK3UIc14InEwEvQgTIBMgICRktKBEj82YAQwAhgBjABsqLChwoZEn0SfRL9ViT6APhqgB4ywlMawmCIG8FSMlJhKZODRASOAkSL6VRJ9En0Sfb2YSVlKmm82SXiiJTzohV6MR9MGdGKTsvqvtr6+vqGwodLb2yudnZ01U4z+/n7p6OioHPPcc8/J+PHjPecMDg4af29vb490rSTbFXQt2uWo4u/HIui16b4npO+lN2XKCd6lXRnImWlCCRS476cb5K8/d5qM2tfxj+qx4/jVIoxH/zPo+Bz0iuaj0Qu9/OOMOCeaTaBX6/VSc4M/j3Dbtc7cQT+2vh+j5o/EOdHybfRKR6/EK0b4Kg1fpckKiaRipAT0IcOPSMUIFSM6vpClps4gRi9HC95smlro2IQ6Dr2Koxebr2L3tidkfmR+DArz0/T3gBGW0mgHH3lzUICRDFODEjQNMAIY0Unq8uZX/UNX5xlJXKMFt+iFXv5xViY/ARgBjABGqoNknbm2TH4irSWdiYMRvkpDxYjO4G1G4NcMMPLinRfIIrlWvjt7TAlSfR4xigKAEcCIji8kkImWBKMXejX7DWLQ/XTGdjPinCKCSr5KAxgBjABGasXbuaoYCXoQAhkCmVYEMqmCkU3/LpPmf83zWJeu2CEXHh8ldebYIisAGAGM6CRPzI/Mj62YH4uYUKf1BhEwEj5T47/wX/iv8PGhEwMAUKONobT1SrxiBDBCxUhWHEFqYMSAIiK3/+FfZGKlYuTP8u13ny1SgSO/Nf5+nTEgvmQcO1VEVIXJtD+fJTf+aaFcdPf/vxPnP6+SZz83TcQCLR+9bpNVfWKdf+Yy+e0N54oY5/2TeewLK+Wzs+6Q2WtvlnMOUcf9h0y87ji56FIFambLjca/q/vulJ9ffLx5H9e/G2249E5nqNpt8BwvIta9DxbrHvZ1VVvXnyrPfu5Q4/rbPmUCIeO695xltPdgEdn4nXEy51vmbZzn8nuIAJ0CoNNHF10r8vB+stS6trdSx30N6/l7qsGV0YaT/l/57KyF8kurGeHtahzZAEYAIzq+kMQiWlCEXuhFIkYiNmrUqJqTNH4CP4GfwE/E8ROJgxGW0gBGdJKBtImfun5aYEQl/A9Md2BAZSmNDxjceboJOdzAwAAcl4oFL8yE3oApYiXyNqRQ8OPrd4jIWQYMcMCICSMuutsGIBYUsM5z32ubAhPiBi8OzKlAFgN6/EZmKHDzwm9lo0yTqQZUccMQDTAyVsGahfLLIJDjBysVX22CmyCdFFjxwA9DDwkAI+KBMwZg+tHECpzxL3V6cdNvRY6fZoAb/7GNoxDvFQAjgBEdX0gATwBPAE8AHyeAD1JNx+c0I/7yty1Ku1hKw1Ia236YH5kfmz0/Jg5G+CoNYCTKBJhm6WvrwIiYVRx2hYVR4bFNPmtVmDhQwqyq+O6hm+S7438sk34kcqmIzLjBrET5HzlLNt9jwoAKGJn+G5m0fqLc+Kc7RC53VYxU3esTss1VzeEGHTMe8VaMeKsmgqpM3BUZlosyQIxTMTJj/Th54NBllfYaUMaqFrGdWnV1hg+4uHSyq2uc/Vu8xzrAw6zUMStz7B+naiZwDxjjPlbVSKUqJmksIgIYAYzo+EICPwK/Zgd+RU2o04wnGkn0aVe0RJ/NV6PphX2hFyCpelaLG38BRvgqjWFNcQ0oywFWWmDEXPZSaylNeMKvgEc4GJkot59+hzww/lqZ+KMrRD51ltz5IzcYUUtwFBC5VuTrVzQGRuxlOcbyGeta1vITc6+UCBUjp1tA5HKRRVZVhwIjBvCpuSltFDBiLdVxLQEyQYsCIy4I5TNIPxgxl/dYS5t81SVJoxHACGCkiH6VBDHYUwC4AFwArmQqfwAjejF51it/ADb0Yx6BTdvAwMBQmCvbuXOnjBlT+2sb/f390tHRUbnEtm3bZOLEiZ5LJh0wxGlX0DPSLkcVfz8WQa9H1z4ur+3qkyknTEo6563sCeK+sLP5avgSEXMpzXHWniO+pTRqCcintsm0H/1OPqqW0LhAg3nendZeHWr5iBuMnC2brb1Joi+l8YERexmKAX9+51ry44IPviVDlWU94ix3CX1Oz+a0EZbShAIPcynNRe+qXjJUXXXiqtCZPcbcA+VP5h4uxtKahH/u++mD8rf//GHZe1/HP6pb4L9MoXWgAXpFSzbRC738bow4p9hxTlxQmeV5SC2l8ecR7ucsYrxaxH6Mmj8WIe+gH4MD6TzNQ4mDEQw7GkhCr/T0ShWMWB0X/rneGpuv3iPy0bvvNDcAdW++akCJQ+V/3m2BDrVRqFWB4QUNLphhbL56tmw+c7b88m61oWojm6+62vzPy4wNYs2NVWvvMVKBEr59QGJvvlpXW9/+I8YeJvZyGvfz+4+z9hWxviZ06XXLZPOl5hInBVGS/gGMJFMxkuUAnsAPwGX7jTwFfkG+DlBpqkI/ApKCxgfzEC803HaBnyiun0h8KU0zEv00v1/cSMBAu6I5zrT1Sm0pTQMZtP/LLQ1cyjrVVXXCp4IblzPBK7CUJhkwkrafiPuGh3Zly9/Tj815U4fdY/dpJojYF/aFfQX7ch14nTSwKeN4TByM8FUaNl/VGbxq2Kc94AAjCWb5XCqyAoARwIiOLySQcYYWejlapD0/ApIASVndA4Kv0uhX4uEnAEmApGRBUuJghK/SAEZ0gtuygpHI2TUn5FYBwAhgRMcXAkYAI0FOjoSHhKesCQ+brwJGbNtnfmR+bPb8CBjhqzSGzRUxgM9ixUhus3waHlkBwAhgpIh+lUoDKg2yWmlAu/RiuWa8mGrETwBGitGPjEf6MY+AK3EwwlIaKkZ0koFmTMyAkci5PCckqABgBDCi4wt5I8YbsWa/EQu6n46tNmPebiShJhErRiLGUppi9CPjkX4EjIQkFQR+BH6tCPwAIwlm+VwqsgKAEcCITrLJ/Mj82Ir5EQBB5Q+JK4lrHhNXwG54OEo80Xg8kXjFSFB30VGNdxSOILojAIxEzuU5IUEFACOAEcCIM6DYM8PUQscmqMyIFjOhF3r5p27yjmg2gV7oBaA3FUgcjLCUhqU0WQn8ACMJZvlcKrICgBHAiI4vJCAlICUgDXevOmMIMBJtDGVdL5bSAFBti2Z+jDa20atxvdr6+vqGwqak3t5e6ezsrJkQ9Pf3S0dHR+WYhx56SE4++WTPObod5b9Wku0KuhbtclTR0T5vem267wnpe+lNmXLCpMhJLSegQKMK3PfTDfLXnztNRu3r+Ed1zTh+Ff8VbR5CL/TSmdMYj9FiAPRCL79vTSMu3Lp1a1Ue4b6vzthOo11R8yHmIeYhHVvFr2bLryZeMcLneqkYycobHipGGk3tOb8RBagYoWJExxfqBvA618r6m2D2NOBNMG+Cq2cVnbFdJj/BV2nwE/gJ/ESt+DvNpbmJgxGW0gBGdCb5ZgTwgJFG0nrObVQBwAhgRMcXlinhAYyQ8JDwkPDUS3hYSoOfwE/gJ+r5ibTiicTBSCOlYzpBZDMSav8z0C5TkbwF8ICRRlN7zm9EAcAIYERn7sibX2V+DPYK9KOjC3bvaJHmm80gS9TRnjg6mq2iF3r5xxr+PppN5EkvwIiIDB9OAK8zmebJsNWQBYw0ktZzbqMKAEbwq0X0q4ARwEhab+pI9MNnnbzFX/gJ/AR+gsofexTkyX8lDkZYSsNSGp1koBkEHjDSaGrP+Y0oABgBjOj4wjwFDCSuJK5UQJg2oDO2mxHnFBFAsJQG+8pjQs38WIz5MXEwwuargJGsBAyAkUbSes5tVAHACGBExxcCRopbkkugXIxAmX5sbj+y+SpgBDBSPeaIJxxN0gT0gBGW0mi//chbAA8YaTS15/xGFACMAEYIZJoTyJC4NjdxpUSexDXNxBUwgn2laV/4L+yrln0lDkZYSkPFiE4y0IwSU8BII2k95zaqAGAEMKLjC/MGnItYuk+gTKBMIpadN9QspWE8Mh6zMx7LNj8mDkaCkgkCP0qFg+wizVIodT/ASKOpPec3ogBgBDACGKFiBJAU7EWJC4kLWxEXMh4Zj2VL9KmojFZR2dbT0zMUdsru3btl9OjRxq+Hhoakra2t8mf1B/X3gYEBGTFiRM38YXBw0Ph9e3t7zeN0rqUuQLtMGdHL1CHMvrasf0YG+0SmnDCpkfyWc1EglgLrfrpBPrjgJOkYvZfnfPwX/sttEMyPZghCPOF1M/gJ/AR+gryjXvCBn8BP4CeS9ROJV4ywlIalNDpvSdVApmKk3pTH7/OsABUjVIzo+ELenDujHL0cLdKeH/2+VUf7ZszbtCt41iuTn2ApDUtp7FFQJrunkiUbdp84GOGrNICRrARYLKXJM1bIf9sBI4ARHV9I4AcYCfJ2gBFTFZ0xBLCJNoayrhebr2L3gJHqWUHHFxJPRPOFQXoBRvgqjXbwkbcBBxjJP1zI8xMARgAjBDJUQFABQQUEb4KjJfqAkWh6YV/oBUhKDiQlDkZYSkPFiE4y0Iw3FoCRPGOF/LcdMAIY0fGFeQPOJPok+iRiJGJpJmIspcG+0rQv/Bf2Vcu+EgcjQSEDgV/jpT1BuuoE3c0AEFkNlAEj+YcLeX4CwAhgRMdHMz8yPwb5OZbSmKrojKEyxzlZjb9oFwAVAIH/yiPgAoywlEY7+MhbAA8YyTNWyH/bASOAEZ2kLm9+lYSHhIeEh4QnjwkPLxjD4yrmIQA9gN5UIHEwwlIaltLoJAPNeMOjwMgTD3dXxvqQDEmbmJ+crvWzZ2hIhlmfpg47Tvda6lOce/bsqflJa91rJdmuehqo39MuHZWcY/x6vf32oPzdv3xE9t5vlOdCvAk25ciKnyDRJ9En0Wc8kuhX+wEdH51GQs1SGsYj4zE747Fs82PiYISv0gBGdCbTZoCRV3a95vEs/f1vSkfHyLrZ7osv7pKDDz6o5nE611KJ8ZYtW+SrX71GVqxYEXo9nWupk5Nsl7re8OHtDT9jK9t19dVXy3nzzpMjjzoy8DmyoNeIvYYDRkKsLCt+AjACGClb4BfU44xHU5U0En3sK1qiz+ar0fTCvtALkJQcSGrr6+sbCsuOent7pbOzs07y1C8dHR2VYx566CE5+eSTPeeot+bqp729XiLmvVaS7Qq6Fu1yVOnvr689ekXX63e/+51cdtllsmbNmhpgpL726uQ447Godr9+/Xo577zzZPbs2fKjH/0oUFv0MmXRGdvYV7SxjV7o5Xc6zI/RbAK90Cto4lbz9tatW6vyCPexOnMa9oV9hdlX1Ly2qHG0O3cn33b4ROIVIyyloWKEN0+mi1FvnjZt2iRf+MIX5Fe/+lUoGEEvRy/1p+HD6+9NccYZZ8hvfvMbGT16tPH/4447rkpflqyYkmBf0e1r1Cjv8qegwYt9YV9uu6DSwFFDx+egF3qF+VWW0jBv27aBn8BPNDv+ShyMBD0Aho1hN9uwg+6nE6yp85JMeAAj+smTrp+488475ROf+IS8+uqrcuCBB8qZZ54ZuFQpyX7UBTYk1JSiu32Pjs/RtXudayXtv7D75P0X/Qio9McnOjaBnyCOLmsczTzEPOS3/TTje8CI5htqEh4SnjgJD2AkeYc+Y8YMUUtp7B9VNfLAAw/Iscce6/GdaTrOrIA3Aobk7UsnSQFAREtS0Au9/D6TRD+aTaAXegFGghTQjwGYh6KNobLqlTgYYSkNS2lILJw3YoAR/UlLJ/C79957Zc6cOfLaa68ZexuptcZhVSOAEX3tyzoBArjCA02d8ajOxt87/h5Qqe9zsK9oSUqZ9GIpDX7VHh1lsns20c2G3ScORvgqDWCEQBkw4k+3dGxCZwJUVSF/+tOfZOLEiaI2VzvyyCNFbfjc19cnGzZskBNOOKFya8CIfpICGImWpKAXelEB0djbWx1/D3hzNC6TXnyVJhsJIi8OeHFQxjgaMMJSGmPkJ5W46l6rLIkFFSP6yblO4PehD31IPvWpT8n5558vM2fOlBtvvFHa2trks5/9rPzwhz+Uo446CjDim8t1xnZZxiNv9JMdj/j7ciauvNnUi5nwq/EAKmAE+6JipBrK6MRyOnE083bteTtxMMJSGipGdAZvWQIGwEh6iZgNRtxVIu6ppIykmzc8vOHB7vV9TlnmIYCgvk2QWESDGWnoxVIawAhgBDASHs0l+5EM//yYOBgJepA0HCdvLHCceXCcgJH0AlLAyNuGuDqfN2bzaDaPds/NOvCaebv1CSJxDnFOHuIc5qH04pxaySFgN5qPRi/08o+noDinbWBgYChs4O3cuVPGjBlTc1yqzQ/VJoi1fpIOsGiXvhNWR6JX6/RSYOSSSy6RdevWhQ4RnSSFfqx26GpZzTe/+U05/vjjA7XF7ltn90kGyvQj/ege4MQTjhrEX44W+An8BH4iOMzET+An/JZB3mEq0hQwsm3bNmNjRBwUDqomLSsJsAGMmFaQxsQMGEm2YoTEgsSCeZt5m3kbv2rbQBrzto59qaU0/jzCfV6r2sWLYv0KLuIJ4om8xhOJL6XhqzTsMaJLIsuwFp6lNPqTQ9Q3wSylSTaAL8N4TLKSBb30x7Y6Er3QK81AGfsqjn2x+ao+gMDui2P3LJ3Mht0DRlijb3gVHZgRNXGt92agDA4dMKI/aUW1L8AIYMT2Mfgvx9uWwa8CuNLzq8zb+NVW+1XAiF5MDnB2vJVODIBe6OWf3wKX0gwNDYXuMRInwOKrNFSM4KDMoacGHGAkvQAeMEIA3+oAnjc8BPC2DUYFuwAI/Bf+q3oUqLyDr9LgV/Gr1WNDJ7diHooGf5oCRoImezqq8Y4K0lVnkEBIo2mftF6AEcCIf+zGAc74VYAz/t4BzlSMpOdXATYAG4BNMLABhANsADbFBzaJL6UhgCeAJ4CnYsTvB3RsIipApWKEAJ4AngA+LJHX8TlJg3CADcAGEB48IhmPgN1mxIWAXeLCRuPCxMEIS2kAI0yAgJFmTICAESbARifAoCAK/0UA3wz/RQCP/8J/BYNdltJQmUFlRvErM7IafyUORvgqDWCExAIw0ozEAjBCYkFiQcUIFSOjajKWqJV4ABv8aqv9KpuvAkYAI4CRWnNRmkvSASN8lcawPR2YQYDlDFNdvdhjxNRMVy917PDhw2vG5va1ACME8K0O4Flzrje2VT+lGchk9c0T7Qp35cQT0eOJKPNjngEXYAS/ChgBjLQMjPT19YV+laa3t1c6Oztr+tf+/n7p6OioHPPcc8/J+PHjPefoToD+a4XdOE67gq5FuxxVdLRHr+h6/e53v5PLL79c1qxZEzqOdLRXJ2P3poS2XmeccYZcf/31cvzxxwdqi15eveoFyuiFXm4bwd9H9/c6iSv+3tQV+8K+guYkNQ+pMeLPI9zH6owh7Av7CrOvqHkt+WM0DpB3vRKvGGlEEJ23yur6vHkyVUavaAFWK/SiYkTfVnUDGSpGsm/3OgliK8Yj7UpvPNYDb8zb+toT5zjWhJ/A3/t9i45NRI0n8F9UoNo2gH05o6GM8zZgJELpPo4TxxnVcQJG9JOBqIEMS2kYj1HHI2AkvfHI/Mh4ZDxWj4IyJhZBvkAn2QQIAgT9thM1LmQeYh5qdB5KHIzwVRo2X2UCdN7wAEbSS8QAI0yAjU6ABPDhYSQBabQkBb3QK2g0AUb0YwAbjPBVGirC7bGEX8WvNtuvJg5G+CoNYAQwAhjxOzIdm4g6AQJGACOAEd5Qh6EdHZ/DG+poQTd6oVcz3uiz+SpgBDBSPbPpzGlR42gqbKrjaMAIS2mMccGAc9xDkm94qBjRf1sU1aEDRgAjgBHACGCEz/UCbIoFbAAjejE5dl8su+crd9mw+8TBCEtpqBjRgSxlceiAEcCIP3FLErypa+t+3pg3A4AkQBIgCZAESMp6/MVSmmwkiEG+gvjeVCXqizzir/zEX4mDkaDOx4CiUU30Ko5egBHACGAkOCQgwCLA8luGjk0wPxZnfgTspjc/kojlJxEDQIRbK/4efx9kHWm+YASM8MbVsLlGA9If/vCHFdt96623ZK+99qo3L8srr7wi+++/f83jdK41ODhoXKO9vb3ha6kLJNmubdu2SVdXl2zevDm0bTraZ/0NTytKAI899liZN2+eHHrooYHaJtmPWbWvuO06//zzqzRLc6Ih8CPww770k2D8fbRkAL3Qy+9hSaij2QR6oVezAURW48LEwQhLacq3lObaa6+VVatWybRp0ww7V6CiHqRQx/X19cnee+9dE2boXGtoaMi4RltbW8PXSrpdr7/+unz4wx+WBQsWAEZGJVvCvHz5clm3bl2oDZXBvuLY/S233CJ//OMfZdy4cR6bJHElcXUbBIEygTKBcnhIwQsNU5s0/ARLafReVgIEo/lo9EIvHYDa1tPTY2aVAT+7d++W0aNHG79RyaedeLoT0YGBARkxYkTl7C1btshRRx3luZruG33/tZJsV9C1aJcDFHS0D9PrxhtvNOS96KKLjP/rXEsdF8e+6Mdo4xG90Ms/HmfMmCE/+9nPZMyYMR7zYDyacuC/TB2YH5OZH/0+GPvCvuyYWv1fxdU6NlGm8bh9+3Yjj9DNO4hziHN0xhB5hzNS0Ct8Hkq8YoTP9ZazYkSZ2BVXXGFYGm9SzAGXxpuUVixZCQOU9r9TaWAqkRe7P/LII+W+++6jYiTEsPPSj2HjkvGYr/FIPw6vOcUwHssXT/BVmvzEE/gv/JeOj85TPpQ4GGEpDWBEZ5AoZ0oATwDvnlTz5DiDgoG82D1ghEBGx1YZj87XO1lRAAAgAElEQVQoRy9HC+Zt5u20522W0gBGbBtjHmIeCoq305yHEgcjQQ+AYRfbsNUeI1SMVFs+dl9su/f3uE7ylAUgCBgBjOjYKv4L/9XsgDTPwJk35/hV/CoANa9xIf7L8V+AEb5KY4yHRhw6YCTYpZBYkFhkMbEAjBDAN+LvCfzw9yzp1IuZsgDCSXjw9/h7gA3ztv68nTgYYSkNS2l0nDABQzRogF7o5XfrccEbYIRAWcdHx7UvEjHsC/siEWskEWMpDeDNth/moWixL3o1rlfiYITNVwEjOkERiX60wYte6AUYCUu59YJIAoZoYwi90CuLFW+At+KDNzZf1ZvTiAuj+Wj0Qi+dOBowwlIaw050YEZYoMxSGv0SraAjdbTHoePQdRy6jn1RMVL8xIKlDnpzGn4Vv5qUXwXYJOdXASP4LypGqj2KTq7AC41oc1qQXomDEZbSUDGiM3gJSKMNXvRCr6QCeMBIcgE8AIIAngCeAD68lo2v79naRIkLWUqDX8Wv4ldb5Vfb+vr6hsJu3tvbK52dnbXaJv39/dLR0VHzmMHBQeP37e3tDV9LXYB2mTLqaN8Mva677jqjPZdeemmm2uU3tqzoRbuC3QB+wtFFx1bj6nXcccfJ6tWrxZ/U41ez5VfxE/gJ4q/sxDmMR8Yj45HxaI+CuPEX+Xb2OUDiFSNBnU5pj6OKDjXPm14spQl2dXnrR/9T6NiqOifN74kHKUu7TFXi2hcVI1SM6IyhuPYVFvjhJ0xldLTHr0aLmdALvfx+B/8VzSbQC72C5u4yztuJgxGW0rCUhsCvscSVxILEVWcMxQ1kACPYV5r2hf/CvrAvZxSUMbFo9IUGS2kAqLYNxY1zmIeYh+LOQ4mDEb5KAxjRMUbe8ESj0+iFXkm9EQOMEDDo+GgC0mg+B73QizeuYelotESfzVej6cVeV+gFSKr2PXHjHMAIX6XRLu/lqzQEfgR+yQR+rQxkACOAkbgBQ6Nvgltp97xBxO6x+3xUsgBGSPRJ9JNL9Jm3w+N2vkrj04Y3PMkk+uwxEjzosK9k7Muvrk5wS4VNuPaAERJEnTGE/8J/AcLzD8LzCARZSgMYAYwARsK9b7p7GyZeMRL0IARYxQ6wACOAEd4E5yeQAYwARgAj+Xhzjl/Nj1/NI4DAvrAvAAQAolUAIquVLIARltIYttlIoAwYAYwQYOmNoSxUsgBGACON+HsquPD3+Pv8+HuADf4efw8IZ97Wn7cTByN8lYbNV3WccBYSRAIGAgYdWy1axRtgBLsvo93j77F77D4fCSJLaQBvVLJQydKqSpa2gYGBobCb79y5U8aMGVOrbdLf3y8dHR2VY37zm9/Iqaee6jkn6cQiTruascSnrO36+te/bsh7+eWXa1efqAPLqldccotepnI6wS325ViZX69jjjlG1q5dK/63vtgX9uX2Tczbjhr+OId4IlpciF7oFWXefvLJJ6vyCLcNMR4dNZi3mbeZt4MxRVw/ARhJcClNWR0UYCR4UJJYkFgEWUar/QRgJJk3563uxyRfaJC4krhGSVyjvjDDvrCvKPYFGOEFkO0ziKOJo5sdR7OUJkEw0tPTU/UWNk51QNKOII123X333bJjxw45//zzxb3HyM0332xocNZZZ4XF7ZV/T6NdtW6qOzHTrmgEHr3ypRdLaZIBI9h9vuw+bG6gH+nHNN+4Yl/R7YulNPpgBPuKbl/skYR91QJviYORZrwZwBG03hHMnj1b1qxZI8cff7wcffTRRoO6u7vlkUceEfW7rq4uwMjbbxsaDB9OIqYDpfIABIsA3gAjjEfGozOSiSdaH08Uwa8C3vCr+FX8apyX4eoc5qHszEOAERJXwxqjOvTnn39epkyZYpynEn/1n1rPNXLkSNmyZYscdthhgBHASMUGotoXgfIbMmrUqJpjKC5IAowQwDMeCeAJ4IPda1y/ChjBr+JX8av41fz71cTBCF+lKc9XaRYuXCg33XSTZxRceeWVov6rl9RBSB3ZdCZT9EIv/3QTN4AHjBDA6/icuPZFgoh9YV8kiI0kiCyl0XtZSVxIXJhUXMi87czbiYOR+++/X0477TSPxgRY0QZvXvRSe4wcccQRRtWI+lHVIs8884zsv//+gBERyUs/hjlEneCWiTna2M6CXoAREledsY3/ija20Qu9guZSSuRNVXR8jj0/PvHEE1V5hFtbnWsxHhmPjMew6D7aeCzbniyAEZbSaE9aQRPNhRdeKMuWLTOuoSpFli5dGmkCLNuAC3JTOpN8FhJqiHIxEmrASDH6kfFIP+rMHSSIJIh5SxABIySuts3iv/BfzfZfiYMRltKUZymNMlZVNXL44YfLnj17RPW9Ah06wRqJfjRnh17o5Z8c4gYMgBESah0fHde+ADbYF/bljAIqRqJXjLCUBjACGKmeSfGrzfGriYORoKCIACtaUpc3vebMmSOjR4+WW265Rbv6hEQ/mk2gF3oBRsJSbr0gMm9+1f+0OkERfgI/kZSfAHABuHR8Dn41ms9BL/RqdgVE0P10xnZZ44m2vr6+obAJsLe3Vzo7O8OjURHjSyQdHR01j9F1BDrXUjdqdbs2PHuPPPnCJnnpjRc9zz00NCRtbW01tZChIZG6x1iXqHMprWuJCO2y9NTRPgG9Dhh1sLzzkONl2vgPGjeu97nevNh9Hv3E4F798si2++XPLz0pb75t7oXjG7SlG49vDwxI+/DhVb6qjH5i+LAR8o79D5Pjxk+XwzuPMUyD8WiOkKLN23n0X8RfjEfbbhmPzgjW8dHohV5BPr/V+SPzUG3grDO20+YAiVeMFHkpzStv9Mr/PHyT7DeqUyZ2Hi0H7DOmNgTht6VU4KXXd8q23sfllb5e+bupn5XOfWvbCeQ2WiKmq9e63/9CNj6/To4c9155xwFHSMeIvUtpjzx0uAJvD74lPa88I1tf2CRTDjlWzjh6LksBLbl0Ewvd8ciSAlNY9ErH32NfxbEvltLgJ6ICQfwqftUf6enYRFCckzgYKfJXaf7rN1+TQ/Y/TCYffCy5BgrUVeDpFzfLCy8/Ixe8/0s1j9UZvOoCBH76gd8zvU/I7Rv/S95/5N/KPiP3q9tXHIACG566Q44ZN1WOH3cqX9WKUDGC/yIgTSogDfJC2Ff57IvNVwEjgJFqb6jjC3mh4egWVy/AiMZSByXu0y/9Xn777K/kvYd/lAwCBbQVeHjrL2XaYTPl3e94b+g5OoMXMBLN2d2y4f/I2L86XMYfMEW7rziw3Ars7n9ZfvXESln4gaWAEcCIZzDo+GgC0mg+Gr3QK2jGUS+AACOAEcAIYKRWRJrmi+LEwUhRl9LctWWF7NvRKeMPfGe5sweePpIC2//ypOzu75VzT7wAMDJqVE3tkgqU33q7X268919l9gnhmkfqRA4ujQLrn1wlpx1xtkwZ9+66z5zmxMyb83D5k/IT9h3oR1MJHfgDoI8GM9Arnl4spWE8AkYAI4UBI0EPUoRA5rbHbpLDDzlBDtyn9ud460bTHFAqBf7yeo88/cJj8r+mfxEw0iQw8lLfi7LiwW/Jh475WKlsjYdtXIFHn10n7zlkmhw/6ZS6FyOhJqF2G0kR4pxRdXw0iX68RH/s2Npxow6Uwr6iaY9e6BU0iTNvM2/Xm7cTrxgBjNSNpzmgRAoARvSdcFKBDGCkRAMs4Ufd+MxaOXbsewEjLKXxWBaJqyMHiYX+nAZIipacoxd6+af0pOJC+7r4L/xX08FIUZfSUDGScAZSkssBRvSdcFITIGCkJIMrhccEjDiiJjUeCUi9hqoDWUgQSRDLnCCylIalNLb9Mw9F84Xo1bheiVeMFPWrNICRFLKQElwSMAIYKYGZF+YRASOAkSBj1oEZBKSNB6RxtQckRdM+63qx+SpgBDBS7Q2ZhxxN0qz8AYxofpUGMFKY3KepDwIYAYw01eC4WUMKAEYAI3GTc8BItOQcvdAraKzxVRr9mCnrgIu9dQBceQRcbT09PUNhkeTu3btl9OjRxq+Hhoakra2t8mf1B/X3gYEBGTFiROUSu3btkoMOOshzycHBQePv7e3tNYNW/7WSbFfQtaK06+6nl8uRE6ax+WpDaUf5TlZg5Intv5W/PvL80IfPst27x3aWxmOtdr365l/k7qdWyKx3f7x8BscTN6TAI933yOTRx8g7Dz6u7nXizI+NzkN5HI/2M6OXqQT+3tQhSvyF3ZdLr/7+fiOP0M078KvR8jT0Qi/mofB5KPGKkaABV4Q3A1SM1M0TOCBAASpGTFGaWQLIHiMMxbgKUDHiKFeEeZuvrIjQj45NN3Mesu+aZsl3kJ/TeUZ1Hu3Sj03QK9oYQi/08vumPM1DgBGW0sTNIThPQwHAiH7wkZTjBIxoGCaHBCoAGAGMxE02k/JfJNTeHiDRN/XAvqIlm+iFXkG+HCCoH5OXFXAlDkb4Kk2+M47HbniPLPiG/Qynyzce/aacNS7fz9TK1gNG9J1wUoFM08DIjjvk8yeukTPcY8T4t+fk/J7PyITbPy+n/dM91eZ39tfl9tlrZE7I7+7//vvkwX/8oFy2ynvqRXf8Xj57UpA175I7fMd7jn3ke/Lus26sOlEdM/fP4W28//tniXdRpMiu2z8vS2WRfHOO/zdpjbJN8t2xP5AJTfJDgBHACGCk9lgmsdCf08qaWMQdQ7ZefJVGr8oW+4oGf9ALvfy+KSjvSByM8FWatBKE9K9rQJHHvy6VhMhIqP4IHGlAesCIfhBZNDByQsVuTHCx/XNBYCPod+a/rZl9nwMgjLEosrznM+JcV93AgiJHL5c/XHy8eUc/sAk9123YtdpoH6eOWSqypImwNAg+NTAe650KGAGMxE3qkvJf9v0BEPpzBwlPsRIevkoDGLEtGr8abWyjV+N6AUZYShOcTFm2ZcASUUmXyHfHLhDPe+ezvy43HX25bDnNTvjU290H5X1W8qbeLlfemF8Wfo2gN9P1Epi8/B4woh/cJuXQs1IxkigYkZDKCQU9vjPegZmucfugPS4TAyOb5Lv/uF3mfn+CdI39gchlIjd+4xgT1hgA43JZY9z/IgvgWLBl9tfl8X8yf+euZHH7hzP+w4ZA5nOa1z5MFp79n7JMVc6c7QK2KQ5+wAhgBDBSe4ABbPTnNIBNtCTF1gswAhgBjFT7YZ1lhUnF0WUG9ImDEZbSpBi1p3npsOTJn3ipBGixyCKrzF6Bk0oCZiRvFhjxnOd7G+27RpqP1eprA0b0g8ikHHpzwYgNA9yWZoMB+9/Sqxgx4EL3p51qkSCDD1xK418mp1Exoq5z//sqkPRxH8ywl7s4bRpvLvERC2q4fYzH3yi/sUDEWCpk/rlybSpGKj2qExSRiMVLxPisJIkYiVh2EjGW0jAeGY/ZGY9lmx8TByNBcXlSCU8rCVbhv0oTE4x4EzMHjATur2BUjRxvlvq74Eqr4UWa9weMFB2MhO8x0mjFiM4eI34w4tkjyB5vCVWMOBDUDTLspTt+QKTg0LnynGcJkVP18r4NXqCjrv3Dyapq5DkXJAlYFpTmYBURKkaoGKFihIoRpcDw4cNrCgGoNOUpQnzP16voR/dg1xnb2H20lxB50gswojkBFh6MhLyZdZbSuPYv8EANM0lyltiYb8sNMBL2Jhsw4gm4dJwwb4L1nXBzK0bSAyOePUbCQvSQpTQeYJIIGHEvkwsCI+aGs0H7nzh7qwBGivrigMSCxILEIthJs/RI/+UIcY5+nNPKF8X4e/x9kf19W19f31BYzN3b2yudnZ01qXl/f790dHRUjnnuuedk/PjxnnMGBweNv7e3t0e6VpLtCrpWlHb9/I//KVPGTZUD9xmb8jvL1l1ea/PVmlDDt5SmsnGrbzPJkoGRp3ZslI9NvTC0Y/1jKEt27x7beWnXy2/skpWbvi8fOuZj6Q6mOl+labRiRAuMBG2+6v+3JMCIZ8z6wIixhM5Z/mJAmTvPkMrXdeyNYSMspTGX1bSiYuReOarzRHn3+Gl1bSfO/NjoPJTH8Wg/M3qZSuDvTR2ixF/Yfbn0UmPEn0e4fafOGMK+HMXQy9GCeYh5yO1LgvxE4hUjfJWmbjyd6QM8G6ZKwOd6dcGI+l5G1earYVUnmZakocaxlMaUT6cqJqlSu1JVjFjW6f3MtojYy2jU70M+1+s5xoIpwV/O8X+m1w9G/MtpvJuvrpHTZc0q87PFepuv2vuNqDOsijQ2X9UaQ0ox3lDr+xz0cqY3HR+NXujlD4iSmrft6yr/xearejET45Hx2IzxyB4jLpXjBFiAkYbyaE4umAKAEf0kJakAq2lgpGC2mvzjBHx2OPmbJHpF9hhx5ExqPLoTnrIFWEHGCYAwVcG+oiV1ZdILMAIYsUdHmeye+TEbdp94xQhfpUk0TudiOVcAMAIYybkJN9B8wIhOEkzgR4IYNMjivJgKug72hX3lzb74Kk02EkTAbnj4g18trl9NHIwUdWIu/OarDaQ/nBquAGAEMML4yI8CVIxQMRI3GSBQLm6gHNcm1HkALv0YAL2ijSH0Qi+/b2IeimYTQXoBRvgqTX6ylhy2FDCiHxQl5dBZSpPDgZKRJgNGACNxk+Ck/Jd9fxJq/bmDBDFaMoBe6EVCHR50UOnpaFPGeShxMMJSmoxE+DQjEwoARvSD26QSC8BIJkw/l40AjABGACO1h24ZA+W4NgGAiAcgWErDUhrbcpKKCwHOXi+mA3/K6r8SByNsvprLfIBGp6QAYAQwkpJpcdkUFACMAEbiJsEE8NGSYPRCr6Cxxldp9GOmsiaucX00ekXzOWXVq627u3vosMMOM9R65plnRFV8qB/1byNHjhS1S67/3ydNmhR4vPp3BUbU/93Xsb9Hvn37ds+/B11H/VtYe+zjf//734v6FrXdzqDrqHtOmTIltJ3qF93d3fLnP/+55nXUtQ855BBhj5EUspASXNINRtzjyG3nTz31lDz33HM17TDuePSPa3XfCRMmGPdyj0edcRfmBxoZj+77usdjrfaMGTNGRo0aFeqXNv/pUVn77G1yxnELSmBhPGKSCigwMn6vI2TYq/vEGo9hdlvLnqPMj8oP1Js3GxmP7uvrzI/q+HrjMUr8oN5ivfDCC3XjhEMPPVQmT55cc35vpl9VOiTRj2796UczzqQfTR3KNB7VV2n8eUStvCMof2E8mnmc0g2/6syb+FX8ar04p21gYGAoLLDcuXOnEfTU+unv75eOjo7KIdu2bZOJEyd6Tkn6zUCcdgU9Q5R2rdz8XTli7Ily4D5jk4zDuVbBFVBgZGvPo7Lg5M+HPqluSVsr7F4BiHo/WWvXS3275NZHbpIPHfOxek3n9yjgUUCBkWMOnirHHfq+uspkze7tBtMuUwn8qqlDlDgnj/4eu/e6qiLYvVpK488j3E/pzzsaje+xe/wE9hUc8pQxnkgcjBTVQa364w9l3IFT5JD9Dq0bMHMACtgKvPDqn2XHX56S8076J8CIC6Cm6Sd2v/mK/GjD9XLGe/4eQ0SBSAo8/PRqmfqO98vR40+se14ZA4YgUYqQiEV9AZSm/yLRL16ij30BKm2rBlQ64xvA5WhBPJGdFxqJ7zHSjIChFZt/bXzuV7Lj1W1yzPjpdQNmDkABW4E/bH9A3rH/oXLqlDMbBiOtsHudNylZbNe31i6S9x7+EdlvVCfGiALaCty16b/kU++7XA7av3alpLpgFu2edjldrQts6MdoASl6oZfboSad6GNf2Bf2FRyy6MxpjMdoMUBTPtdb1K/S7Bk2IN9et0hmHjlX9t/7IO1AmwPLq8ArfbvkV1u65MJZS2WfkfsBRuosy0nSoW94+h7ZsmOTnDzlo+U1QJ48kgJbnn9Y2tuG5CNHftzYw6beDwE8ATwBPAE8fuJtQ4Lhw4fXlEInqbPBLl+l0a+wYR5iHmIeSnYeSrxipKhfpVGB8ubtD8o9W1bKcRM/IOP+ytz4jR8UCFJgx8vd8rs//0o+dOTfygmHzkgsYFCbIdf60Qk+kgQQdiCTxXatWP9t2TNsj1Hl1TFibwwVBUIV2PL8Q7LrtefkUzMukT0DQ4CRFPamIIAngCeATzaAD7qaTgyQ5Xmbr9LgJ/AT+Il64Wqa8QRgJCLpfvrFP8raLT+T/rffkH07DvD03Z49e2TYsGE1+3NoaEja2trq9bnW73WvlVS77F16/a0fHBw02tve3m78Pyvt8ovYrHa91v+SdAwfJae962yZ3Hl0om9Ssggg0nRQjQZ+W155WB7svkc69zlERgx3Nom2r6trEzoDUvdaaY/HVtl9RVPrD/W8XBb0Gtzztux67Xk5etxUOfM9H5O92kdqb9qZZbvHT/DG1R6PZQHhjMfiJNTqqzSnnXZa6LSrA3+we0c+9HK0wE8Ux0+kFeckDkaKupTGX1rd+/oL8kpfrwyJ81Gfl156SQ44wAtL/J79rTffkr1G7lUzzxoc3GOBhtqQReda6kJpt+t/fvI/Rns/9nHzKyBZaVcc7RvVq03aZP+9O41EnIk5GxOzGqPPv9RtwMw4NpG38VjvGdfctVY+8KFTpaNjpOfQtP1EvXaFOcU02zWifS85ZN8JMnKEs3RGJ4hUbSXAIsBy2yz+Phv+vlZwpTO26cfW9yNLaQC7gN1qT4b/ag7gShyMBE1KTDStn2jSImvqya699lrjAa+44grj/zqDl8Qimk2gF3r5fWscv3rXXXfJ3Llz5Stf+YpceumlnkuS6JPok+gHp9U6c1qc8VgriWc8Mh4Zj4zHWj6CuJC4MIm4kHnIu0cSYCTiUhoMqHqTLcBIsFUQKEebtNArfb1OOeUUefDBB6Wzs1O2b98uHa5PKJOIkYiRiJGIkYglv5lomi+m/P2lA/FIqKPNteiFXgCI8JlBx+fkKb5PHIyUZSlNkImUNbEAjABGCPyyXyl15513yvz58+WVV16RfffdVxYvXiyXXHJJxXjL6r9ILPBf+K/s+y+ATXmADUtpGI/2eM9TQh3ko3SgAeAtW+Ctra+vz9kkw9ervb29xpvFWj/9/f2et44PPfSQnHzyyZ5TdA3bf62w+8ZpV9C1aJejio72YXpdd911xoXs0nyda6nj6UdTf/QydWA8JjMe/b7Oti+1md3DDz9c+bXy7U8++WTFfzMeGY9u22E8pjse6yX6jEfGY1nH49atW6vyCLcWOjET/gv/FeRj8av41Xp+NfGKkSJ/rrdeIFPWN65UjARbhu7EDFGOBkbQK7pe69atq1SLjB49Wnbv3l1VNVJW/+UfvdhXdPvyb04e5BGxL1MV7Av7iuNzyhRP8FUa/IQ9Rspk91QuZsPuEwcjLKUZW5Of6ARFeXMEgBHACA49Gw49yBKVz1FVfE899ZSoBFb5F1Ut8vLLLxuf1n7hhRdk5MiRfGXFEk/HR6tDSfRJ9Ou9eQobj4Ak/QpBxmP5QBJLabIdT+C/8F/uuU3HR+cpr00cjAQFAnkShEAmnOuE9SNgBDACGMluILNp0yaZPXu2sdTtwgsvlGOOOUZUZZ+qIlF///nPfy4f+MAHSPQBIx5HxrztyFG0wI84J3qcE6fKA4AabQyhF3r5xxnzUDSbQK/G9QKM8FUa7fJewEjjA46AlIC0FZUGe+21l7S3txviv+td7zLAyLhx4zyd0Yp28eaJN09FfvOEv8ff41epLKOyLNgPAJwdXfAT2fETiYMRltKwlEbH2fFmIBpkQS/0SupNCmBkeHi2xh4QFW148xTN56AXegU5FhKe6AkPS2myW4FKfG/aM/6+uP4+cTDC5quAERwnjtMfIOrYBBNNcyYawAhghPHIm7o4PhpAH81Ho1c8vdh8FTBiWw5xYbQxhF6N6wUYYSmNYUWNBMrsMRL8AhoH1biDClJWx1YJSMO1B4wARnTGEP4L/0UFRHhxmc4YYh6KNoZsvQAjejE59hXPvtgTD/uqBd4SByMspaFihICBipE4byNJxKJN8nH1AowARnR8dFz7CkslWVJgKqOjPQlPNF+IXsXSi6U0+AkqRqpnUp25g3k7mi8M0itxMBIUFNFRjXdUlt+cUzFCxQgEPj+BDGAEMEKA5fhsgA3Axj2DE68WO16N89IG8BbNJtALvfzjLE9+ta2np2co7A3P7t27ZfTo0cavh4aGpK2trfJn9Qf194GBARkxYkTYJYx/HxwcNP5vfxUh7GCda6lzaZepYFb0uvHGG432XHTRRZlql9/OsqIX7Qr2APgJ0xWn7VdnzJghP/vZz2TMmDGejsCvZsuv4ifwE8Rf2YlzGI+MR8Yj49EeBcSrzYlXW8EnEq8YYSkNS2l03kYqY+dNnTnk0cvUIU9EOchZ56UfqRihYkTHVhmPzihHL0cL5m3mbff8l4afYCkNcaFtY2nYFxXO2Fct+0ocjPBVGsCIThAJGIkWdKMXevlhTNyAATACGNHx0XHtK+wNDwk1CXXaCTUJTzESHjZfLUY/Mh7pxzwCLsAIX6XRrloIC5TZYyQ4FSCxiAYz0Ks5egFGACOAESog/LOWjk0A6KP5aPSKpxdghIQ6jwl1niuJeaHhxIWJgxGW0lAxQoDF0pA4QTdgJFoQGVcvwAhgRMdHx7UvAizsC/sCvMWJAWyQxFIawAhgpHomxa82x68mDkaCgiICrOYkPK0KSKkYoWKEksn8BDKAERJXAqzmBFi8QQyLSthTyq0M45Hx2AhIIv7KT/zVqjwN+9LP0wAjLKUxrKWRiRkwoj/gCJQJlFu91wJgBDDSiL8nwMLfk4jpxUx2BQR6oRcVEFRAhEe/fIzC1kYnNknbryYORlhKw1KaLBg2AAIA0WoAkdU3A4ARwIiOj6bSs9iVngAuAFdWgQ1LaQBJgCRAUqtAUuJghK/SAEZ0gu60iR9gBDACGDFtwD8eASOAER0fDRgBjATNIvjVYL+aVRCex3ax+SpgBDACGGkZGOnr6xsKu3lvb690dnbWapv09/fLvHnz5LHHHuqaVtoAACAASURBVDOO27NnjwwbNqzmOfyyWAqoIFv9jBo1qlgPxtOgQAEVePnll2W//fbDTxewb3kkFECB7ClwwgknyKpVq0IbpuLojo6Omg0fHBw0ft/e3l43Jq93LXUB3fi+3rXSaNfWrVvl5JNPRq86NpH1ftTJH1thX7RLjNy9nvZlta9EKkbOOeccWbRokZx44onZm5FoUeoK/Nu//Ztxjy9+8Yup34sboAAKNKaA8tO//OUv5ZBDDmnsQpyNAiiAAihQU4FHH31Uli5dKqtXrw49jgouRxpVkcRSGipGbIugctEZG/gJr59IaylgomBk5syZTJElVMC/+WoJJeCRUSA3CoQtpcnNA9BQFEABFMiJAr/61a8AI5ob/KsuZamWadg6STB6RYMG6IVe/mkjCLwBRnIyuWa5mYCRLPcObUMBrwKAESwCBVAABZqjAGCERN9taVRAREvO0Qu9gjx1mgAVMNKcubHQdwGMFLp7ebiCKQAYKViH8jgogAKZVQAwEh2MsJSGihF7QANGACOAkcxObzQsTAHACLaBAvlRADCSn76ipSiAAvlWADASHYzwVRrACGCk2u/pLK8CJDUOkqgYyfecm4nWA0Yy0Q00AgW0FACMaMnEQSiAAijQsAKAEcCI24hIXBtPXIMGpQ40UOeluQSDdoW7yzzZPWCk4WmPCwBGsAEUyI8CgJH89BUtRQEUyLcCgJHoYISlNFSM2KM+Twk1YAQwYiigKJ39uV6+SpPvCTxu6wEjcZXjPBRovgKAkeZrzh1RAAXKqQBgJDoYSesznCSuxUhc6Uf6Mc3Kn7aBgYGhMIl37twpY8aMqTmb9ff3y5w5c+Sqq66SXIKR7Svkml/Pkis/0S3XnNctF9w6X8aWc/6O/dSAkdjScSIKNF0BwEjTJeeGKIACJVVAgZGrr75a7rrrrlAFVBzd0dFRU6Gk35zrxve0y+wW9IoGuNALvdwOLU/+q2VgZP3VbTJjsVu2c2X5ti6ZP6HZs2ePrDhvnCy4TWTp+iG58pQE7r99hcyduEBWVi61VB4YulKmJ3DpLF4CMJLFXqFNKBCsAGAEy0ABFECB5igAGImeIKqlNBMnTgQkjRpV10gBENHtS+eFP0CwvECwZXuMKDCy9gwbRCg4sVDkhlaAkbp+J+IB6llulsm3FheE+AUBjEQ0EQ5HgRYqABhpofjcGgVQoFQKsJQmWuKqSuT5Kg17jNhOIulKgzSXYAQ5NjaFNVXJUz9mEIysl2varpfJVvWIUVkiD8jQVZO98ERVZVwssuzWWbL2vHHSfbEFWSr/Pl/GbrhG2m6YLDs8y2NcEGa7+/fqvjNEAqpGen48V8Y9dYkMXSXGMRtX7JCuT4wVb9WLVRWi7v8DkbmbFxhVKCJOJYxznekiRlVJl8xVz+lphxjXdaCR2a5FhmmZ15r167kybr5Tj6J+4692Me41f6Xz73YVyxKlpapdqb6uUa3j08zTFk8ljFMFc+21/yTr/vU7ssb2CsY9VH+NkwXHOn82+miCWU0z1dC5dhuWH7tAFqiqonnLnT5U7ZtuqhH03KWKuHhYFIihAGAkhmicggIogAIxFACMAEbcZpOnBJFEP3zA04+ONjrwJ096ZRuMKGCgkuBKou2qKkkYjHRbS3uCltPYQGPHlOtloSwzoIgCC+s3TJfpxtIbczlOdeJvgYbpYiylmVwBLBY0uM2CJqFgxHVddZ9a0MI3fm0wcq4FcdS5c2/YKCuPVYDHvH8FJrmvG3oPL7ByQx4DjKwVWb3mP8w2rpllwRcb8uyQyTeY95u1xoY+NZ7Ngh9mX5jHdc2xYNSG9TL9FHNRkgc0xQhYOAUFyqgAYKSMvc4zowAKtEIBwEh0MMJXaagYscdqnhJqQFIxQFKGwcgykYsXisyZKgueMhNtVb1w/RQzQTYqLlwVI2Z1hvVjVxj4qgvMygNVYWIBFhtI3CCy8GKRuccukO7K8h7nclWQwXUrd9WIkcirigijXfYmrk6FilHpoSpPzlgrbWsmy/LNXebyIRsAua5rQgF3RYX9S6cCxVtZ4jVIExpMlaWbJxsbynZfPVe6p9hampUvTt2FOtcFaVwVGeo3lefy7Jti/MYAPvd96eOy/JED5PcBYEQdVaWRAZNqPJsPFFUBEHe/VipgWhHycE8UyJ8CgJH89RktRgEUyKcCgJHoYISv0gBGACPV/q5olRlZBUnZBSMrrCTegAhWBYJ/U9MK6NBbSmOClQdk7u3XO0DihsmilmwoIOJUMwRBhkvkAZnhBTMTF4gYFRnirRipCUbmWkDEAj82GHEt+XGAh7dKw29E9cGIavP10v3pS6R74lqZtV5khqGlAiPOciXPdcMqRowlMN1yScAmstf+Px+R5X+ZJr//yVfrVIyoyhG76qfGs/na4IARq9JGzKU1UqnAKeq2tvkMBGl1thUAjGS7f2gdCqBAcRQAjABG3NZMBYSjBom+owV7n2THT7QAjJhLUKSypEKJ4d581a4ksPaw8C3NqJhRjKU0gWCkslTHrEhx9vZwGaxnj5G1MkvBAQPSWKDAAjbmvhnhS0SMRH7+SjGXtyiY4qtcsapMnHZYX8wx9umYbkIHa1mOsUtISHsNRa02G8t/bhdzCU0FMrn3//Bdt+ZSGmd/FeP6t881AMVXzniPvHTSAvnJ167wghFjv5XJ0uVeuqMAi+vfzD1IAtowfaP1lSL3UhoXgLJ0rpxfnDiKJ0GBVBUAjKQqLxdHARRAgYoCgJHoCQ9LaagYsQcQIAmQFDSdpAmSWgBG7M/juj9hWw1G7A1O/XtWRAYj7mUhQUtpKgl4OGhwL+VQfzb3GTGTdGMJz7zlRtVJl3uZT2XZiW/z1flTrU/3hm0CW3/zVfuTxjpgZOjT3c5mp+Le/yOZzVel6rPLZg8tXe+uDvHCIm9FjHdj2coGsNM3yrnzVspKS197A117WZOx9EdVFd3u31yXiAwFUKCWAoAR7AMFUAAFmqMAYCQ6GOGrNIARwEi1f6LCxlWw0NMjaS25awEYac5kxF2ao4CCHF/e8VX50ESRK664wripghc3T+6SK429RGL8+CpjYlyBU1AABUIUAIxgGiiAAijQHAUAI4ARt6VRAeGoQaLfnEQ/yNPpaG/kcykCiKy2q62vr28obHro7e2Vzs7OmrNHf3+/zJs3TxYvXiwzZ85szkzDXTKjAGAkM11BQ1BASwHAiJZMHIQCKIACDSugwMiSJUtk1apVoddScXRHR0fNe+km1DrXUjfSje9b0S71DOPHj0evOjaR9X7UyR9bYV+0S6QIfiKtfqRipOFpjwtce+21hgh2xQiKoAAKZFcBwEh2+4aWoQAKFEsBKkbM/uQNtamDLuBCL/Tye0Idm8C+HNXi6gUYKdYc3JKnAYy0RHZuigKxFACMxJKNk1AABVAgsgKAEcCI22hIXBtPXIMGoU4SrM4r49IQ9Ap320HjETASeZrjBL8CgBFsAgXyowBgJD99RUtRAAXyrQBgJDoY4as0VNjYox6QBEgKmgHSBFyAkXzPuZloPWAkE91AI1BASwHAiJZMHIQCKIACDSsAGIkORvgqDWAEMFLtenSqYgBJjYMkwEjD0x4XAIxgAyiQHwUAI/npK1qKAiiQbwUAI4ARtwWTuDaeuAZ5BB1ooM5Ls9KAdoX76jzZPWAk33NuJloPGMlEN9AIFNBSADCiJRMHoQAKoEDDCgBGooMRltJQMWIPvDwl1IARwIihgKJ055xzjixatIjP9TY8hebzAoCRfPYbrS6nAoCRcvY7T40CKNB8BQAj0cHI2LFja3aUTnUACbUjIXo5WlAxwnh0Oxc2X23+nFiKOwJGStHNPGRBFACMFKQjeQwUQIHMKwAYIRGrl4hRaVCMSgP6sRj9yFKazE+r2W8gYCT7fUQLUcBWADCCLaAACqBAcxQAjEQHIyylYSmNPTqp/HH8FJU/jhZpVv609fT0DIVND7t375bRo0cbvx4aGpK2trbKn9Uf1N8HBgbkk5/8pHzlK19hKU1z5tnM3QUwkrkuoUEoEKoAYATjQAEUQIHmKKDAyJe//GX5yU9+UjOOHjFiRM0GDQ4OGr9vb2+veZyKyetdS11AN76vd6002rV9+3Y56qij0KuOTWS9H3Xyx1bYF+0SI3evp31Z7YuKkebMjYW7y9133y07duyQ888/X9xg5Oabb5ZJkybJ6aefXrhn5oFQoAgKAEaK0Is8AwqgQB4UoGLE7CWdt93qOPUmmM/1RtOLPVnQy/aFVNg4s4KOz2GPkTzMojlp4+zZs2XNmjVy/PHHy9FHH220uru7Wx555BE5++yz5dZbb83Jk9BMFCiXAoCRcvU3T4sCKNA6BQAj0cEIS2lI9En0q31W3EQ/yPvpXMsGlWUDb1SMtG6+zPWdn3/+eZkyZYrxFmD48OHGf/39/TJy5Eh55plnpN5AyvXD03gUyLECgJEcdx5NRwEUyJUCgJHoYKRe/KiT1PHmvPE35yTU4a4G+yqufQFGcjXFZquxCxculJtuusnTqCuvvFKWLl2arYbSGhRAgYoCgBGMAQVQAAWaowBgBDDitjQS6uIm1ICkYoAkwEhz5sZC3kXtMXLEEUcYVSPqh2qRQnYzD1UwBQAjBetQHgcFUCCzCgBGooMRltKwlMYe0IAkQFKQc0/1qzRD6nMzIT+6Nz7nnHNk0aJFfJUms1Nzeg278MILZdmyZcYNqBZJT2eujAJJKQAYSUpJroMCKIACtRUAjEQHI2y+ChgBjFT7FZaQOZro8olRo0bVdNBsvsoMnrgCqmrk8MMPlz179sizzz7L3iKJK8wFUSBZBQAjyerJ1VAABVAgTAHACGDEbRtUQDhqkOg3J9EP8k062qvz0gQQWW0XS2mYzxtWYM6cOaK+C37LLbc0fC0ugAIokK4CgJF09eXqKIACKGArABiJDkZYSkPFiD1+AEmApKDZJE1g09bX1xe6lKa3t1c6OztrznDqSyTz5s2TxYsXZ24pzUc+8hF59NFHmaFRoDAKnHjiibJ69erCPI/9IE8++aTMmDGjcM+VxQd66623ZMSIEdLW1pbF5hWqTd/+9rflYx/7WG6fSSV1c+fOzW37aTgKBCnQ1dXVtHhVjaElS5bIqlWrQjtDxdEdHR01O2twcND4fXt7e92YvN611AV04/t616JdTnfQj44W2JephY5NMB6jjaG09Sp0xYgCI2rvE5VM8oMCeVdAQT71xZ+igpFzzz1XHnjggbx3E+1HAUMBtf/S7Nmzcw9GlM9RiSQ/KFAEBRToa+aeeFSMmFZD6b6pAxUQjhfRsQn0Qq+geSfVipEib75qg5GZM2cWYT7nGUqugE6AlVeJVMWIAiObN2/O6yPQbhTwKPCpT32qMGCkiDAWcy2nAs2OC3XmbRJExxZVwsNSGkCSbRGAEcAIYCTBubrZE2CCTedSKFClgE6AlVfZACN57TnaHaYAYATbQIHsKdDsuFBn3gaMeMEIX6UBjABGqn0nfsLrJ8aOHVtzgomrVymW0lAxkr3ghBZFV0AnwIp+1WycARjJRj/QiuQUAIwkpyVXQoGkFACMmEqmWYoe1Fc6SYrdLsAIYAQwAhip5fPT9F+AkaRmW66DAikrABhJWWAujwIJKgAYSVBMLoUCCSkAGMk+GGEpDWAEMAIYAYwkNOm5L9PsCTCFR+CSKFBRADCCMaBAfhQAjOSnr2hpeRRodlyoM2/rVFOw14Jjo+jlaJHmm/Mgr6CjvTqPdpnqoZepQ578FxUj5YkHeNKcK6ATYOX1EVlKk9eeo91hCgBGsA0UyJ4CgBGzT0hcSVzdozNPiSvAJtyv0o+NA1TASPbmbVqEAoEKAEYwDBTIjwKAkfz0FS0tjwKAkeyDEZbSUGlgeyQS/cYTfUBSNJDUNjAwMBR2ys6dO2XMmDE1Z8z+/n6ZM2eOXHXVVZK1TU6bPQGWJ7TgSVuhAGCkFapzTxSIpwBgJJ5unIUCaSrQ7LhQzdtXX3213HXXXaGPpeLojo6Omo+ddIKoG9+3ol2qgvTUU09Fr1Gj6g6FLPejTv7YCvuiXfrgrYz2BRip63Y4AAWyoQBgJBv9QCtQQEcBwIiOShyDAs1VADBi6p3lhAcwQuJqe4UyAUGATTbsnqU0zZ2TuRsKxFYAMBJbOk5EgaYrABhpuuTcEAXqKtAKMLJ06VJZvXp1aNt0NmhMOkHM8h4jLKXRTxCz3I9jx46tOR6xe0ce+tHUQscm1HFp6gUYqTuNcgAKZEMBwEg2+oFWoICOAoARHZU4BgWaqwBgxNQ7zcQiqEezkPDQrvCxVibwBrDJBoDI6ngEjDR3TuZuKBBbAcBIbOk4EQWargBgpOmSc0MUqKsAYAQw4jYSgI2pBmDEsQodm0Cv4uoFGKk7jXIACmRDAcBINvqBVqCAjgKAER2VOAYFmqsAYCT7YISlNLzRt70CAKK4ACLI8+tAKXVemhVvgJHmzsncDQViKwAYiS0dJ6JA0xUAjDRdcm6IAnUVAIzEByP9A33y5Aub5eU3dolIm3GhPXv2GP8fNmxYTe3fHhiQ4SNG1O2f3btfk127dslhh00OPVbnWmm0a/TofRt+xiK0a/Te+8vkg46Ug0aPC9UjzcQ1qwk17QofHnkCXICRum6aA1AgGwoARrLRD7QCBXQUAIzoqMQxKNBcBQAj8cDIA1tXy6//9AuZcOA7Ze+R+1XASHN7j7tlQYGBt/ul55Vn5NDOd8rfHP+/ZFhbe1WzACOmJFmogADYRAM2gJEseBnagAIaCgBGNETiEBTIiAKAkYx0BM1AAZcCgJHoYOS+J1bJ1hf/ICdM+pCM2ms09oQChgKPP/+g9L35inzylC8ARkJsAjBiCkPFSEacRrMnwIw8Ns0oqAKAkYJ2LI9VSAUAI4XsVh4q5wo0Oy7Umbd1kqdWJRavDfxFlj/073L6u+dL+7D6S2Fybh40P6ICG5+5V4446CiZfsRHPGdSMWLKoTO21XHolR292vr6+obCxkFvb690dnbWHCb9/f0yb948Wbx4scycOTPikEr38GZPgOk+DVcvuwI6AVZeNXryySfl3HPPlc2bN+f1EWg3CngUAIxgECiQPQWaHReqeXvJkiWyatWqUDFUHN3R0VFTLF0wonMtdSPd+P7B7aulf/BNede4k7LXmbSo5Qq80rdLHn1mrXz6lC952qJrX1m1e9pldmcZ+5GlNC13KzQABfQUAIzo6cRRKJAFBQAjWegF2oACXgVaAUaWLl0qq1evDu0KnbfKumBE51qqIbpvqLs2fVcOPegYOWjf8ZgSCgQq8IvHvi9fPON6aR82vPJ7XfsaNWpUIkAwabunXWa3lLEfASM4OhTIiQKAkZx0FM1EAREBjGAGKJA9BQAj0RKe2x67SQ4/5AQ5cJ+x2etMWpQJBe7c9F/yLx/+qoxoHwkY8fUIwMYUpFVgNw7gAowEupUeWXHeOFlwm/XLectlx63zhWkhEz64tI0oJxhhLJbW4HP+4ICRgA7ccI20TV9U+cXS9UNy5Sk572ianysFACOAkVwZbA4aCxgJ7yTACGAkU0M43gS4Xq5pmyEbV+yQrk+YKKTnx3Nl3O1zgSOZ6t3yNaZ8YISxWD4rL84TA0a8fWnMo/OnygNDV8p041fm+BbgSHGMPgdPEi8ujP9gOvO2TvLUqjeuVIzE7/uynAkYAYzEqcwIUk3HFxp5eU+PjB1bu1xB51pBfpWKEX/PqDdaN0z2QZAe6dkgIqeMNapGzABvpXnmkgdk6CoV5plvtrvnLJeN8xeI+q39NsxzvOsc49+fusQ8f/sKmTuxS+Zu65L5E0TE/Watcg9XY31v3kTOleX2uVbAab6XW1oJRKvaYf1Orm6T66dYIMhoR7dcMnSBdJ+3UOQGqz3q3y8WWWZUzpgBrXl913192q2/uk3WnqHeCKrjr5fJVvvUv88QU7cwbaoGTNibRqO9pt5Ga2ygpdkWQ+c1s2Toqslm/13se4Pp+33XHFOn6iDfGKqea3iBmrvywemTKBOnToAV5XpZOjZw89W8jEWr380KM1ffhths2Dg0vIjLt1Rs2XN9q9cMn+CzWc8YFTHG2WLfuDDGrjMWw+zfY7u+MeZ5RpcRudteqQQIGZ+hGlh9vvzYBbJAtd1Tref2Oy6d3fdwH69ZneBti8+fuaob3L7Ora3H77j0AIy4PYzXN1Z+s71H1ovI9AlqZq09r1TbhPt491wUPt/YPtocq+45026Rr0LNM8eHjU9/O6x56ANrrbnUBEHKZox5dvLN1pxj4aHKPClWHGDPZ7aN+7RzjXOpEUPo2GigHtu9VT22fS+ThU7c49Ol2td0u2IES1tjbM6StVrVuCFjPYFJCzBiiqibWABGEjC6gl8CMBLewTrJeZTxWCQAEaRaFvQCjPh6xp20B5q6J1lzByxWQCXWshsjKBcDSkx2By9G8LdWZnn+3UxwFtxmB2ruN2khAWVVO2yIYR7vSeCtahcVRC2UZVYljNOO6ZXk3wIVBqxRbQoCI2ZgUwEI7nbowAg76DISOwlJ0syA0fOz4Rq5Rq40yq4d4CLSs2G9yCnTzWVOUdtiAygtMGKEtlbfzZK1Vh96W+rqqwkWsLETNZ/GTj/oz5hlAyO5GouGDZnjx+7b9RvWy/RTTAtxQ1APEHX5A2McWj5juudturIr11gMg3lhCZMHhmiAEZ/tdrvBqbu9HtN1+RN3O0LGpyehq9JgkQWV3b5MQvya6Y9sf1dJPj8xVsL094+4nh9fI2s/cKXMnxCmsw2+rT4QGx6bCa+7z93XBoy41PCD/yq355vn/L58epBNqOTbgXxOP7j+3TPfWPObXf0ZAl49gNzlt82XFeac7h2fLtv32IOyWXvcusadapPlL5QMYS8QHD8RDkCdceSLITRt1ONjPc9Xbddhfqs6vnGBVx+sle3rZb1Ml+lq7vVD2opNhMcwSSxnBowARvSjLo7UUQAwAhgpErABjPjs2Tv5Vxt79ZtOu2rEX3HgBEKzfu2qMHFVNVTudcZaaVszWZZv7jIrNHxBjR6gCQjAVPBRqQAxAU0gGHElJqp6xKzycL3hUkuKKgHOZLm5Ui1it8wCOgFvmsw3x7YWy0QuXigyZ6oseMqu0ghK+KrBiNLq5sldVWDEaEHQG+Oqihq7gqf67Z5Z9WMHlo7aRtvFG8Ta95oaWP7tBPez1rTJ2inLZePtdpWNHQjOkEUx96wpGxjJzVg0TMayK3/fBlR+6SUY7vHnTrAsAOiCeZW9kFQzrPsrmGFXi1RGqVFNFfAm11d94rfdUKAa4JjMN8e+N/EB47MmGHFV7Dla+SBqxa8pSOlKxPxtqld5ZySmc6X706oyThOMTAhLhL1pG2DE3Rk+IFdlOwF+2a7oUPNKqE3YlYvqgnaFRdh8M92p2rCWyQbM8N7KwcCXBk6lh1lpqcaU+bLDD8oqsEZVj9gVl6452a4kMeZcG0h6GqWeSVVvuvY8c43zyjjyxxBaNup/6eLtIz/w88c+dkWbvzJFNa9S7eYHI8azuatygqp2fLbi00snUat1DGAEMNKoDXG+VwHACGAEMOKyAVX2cs4558iiRYtk5syZmfIXsSbAOm+RLuh2LX/xPG14kGGAEXvJjBEUmDDA/Pe5FhCxoEFLwIj91uoBkelOgOcBDpVgTIGRkESkXsXICguIGEGc+YbdGyS5lyZ5TclJXrwVI2ZQZgXESVaM2MHYepEZrrd79hInZ5mDu52u5VQKiNwgsrCy/Mg5LuwNc73BUzYw4qkAqojjjLPMjEVXxzl9a1Y4LLAqyNwgIGkwUqneciUh3iqPGgmqv/pELQUMsF1vUlRnKZivHUHjM30w4q3g897PP2Zvlsm3qqRWF4yo872JfJA/AIwE+MagpYoG9NCfV0JhWcWWLYgWMN+4K4qC/W1A5YqrGsyZx93gMhyM2C8ULpnTJddXqjW9y9wMpKNAuwFG1DJWew8Wu4X1ltIExBCVigwHHFXbaAwwEhDHTP6BaymuX1Q/GLFApfeFibVct3IuYCTINtljpF6ExO9bpQBgBDACGCkyGLEC3tDNV42JfaO1n0d1qfeCY609R0KX0vjAyPyV1tsVf9mtvSmdt6y0In2SS2nURbevkGsu7pJFx1p7noQGONYa4YDnNJYCuN7seUuEVYDmAhg2bPCXKrshhDtQOq9bLrC+DOReSuMpnVeQZLNrKVNoW+rvsVCptPGAEftNsW//FV/SXlkSpSp/LDDifusOGKmeRAL3GMnJWHT3px+MmNDCStKtMdO0pTSVjS7dS/NqL6UJsl1zTyEbmHqrJSo96U6AQgCNATGt8Vl7KU24f61eIli9lMbcv8hdwefV32N9qq0/mCxdFUgbVsHmhSbBfR6tYuTRRx+VE088sVWxrNZ9k4SxJlwL23zV10fuZR2hc653KY2zX44CI8HzjWfvHN/SEVOQcDASfSmNaQ8K6l+/WWSuvV+XT3n/PGnHHk5bfctX/UvmAmMI71KYsDkn/lIafxxj96vb11jVnO6XA1VLpOyxXg3RgpYDN2MpzXPPPSfjx4/XGh86B+mMIZ119YARHbXrHPPI9+TdZ93oOeiiO34vnz0pgWuX+BKAEcBIocBIT0/PUFiX7t69W0aPHm38emhoSNra2ip/Vn9Qfx8YGJBPfvKT8pWvfKUYFSNmKOPdOMxXHu95e+rbfLVLzpWVt5lbgWptvloJFH1vK8M2FLQ7KxSM+NtvwghjHfD8lZU2Oftl2G+nQvYyse/X8Oarri/92DDk093eN2RuSFIxyqASa0Ndc623q1R+6Qq18a31xq1e9Yp7k9uQZQnepTRmsF35gkKNoLoCx0I1Y/NVv88JBiM5GYt1Nzs+V5art9e3m5s6h0KBwM1XrcqT23ybugbti5PA5qvVtutLykL3GPG+Ba9svhoyPsP2XTLH80Y5F/AYsQAAIABJREFUd95KWak2yNTZfDWi/pXkqmpTWcsq1T0v7pZx0xc5SwLc1SQBSzuC9gwKqxhZt26dXH755bJt2zZ5/PHH5a/+6q8yG1LrJHVRGu9fjuH9XK/b1/s3wQ2yCf/c4N2jq/JywzevuJd+VH8uuAYYCRyf1tI0l51WQYjAKlRHNTfo91Zpam6+GhRDaNporWUt9ZbSOBvPh230HABG3GN1yXJZvnlB9YbnVTFYvPkyzC7DKol/8YtfyGWXXSb9/f3y9NNPRzHrmseqMfTlL39ZfvKTn9SMo0eMGFHzOoODg8bv29vbax6nYvJ611IX0I3v7356uRw5YZocuE8SWCoxWeNd6JHvyef/fK58c85BxvmP3fAeefA0wEg8MZ2z7nzsZvnEcV+Q4cP2qvyjsq/Vq1fL4sWLZerUqfLf//3fxu9ULql+7Pyxnq22yu5pl9mVun6iSHqxx0ijHqFyfkhlR2LXT/lCCa/jTa61QW+oldZ2+Xtyd8r6lZJOUrL0vOFgJE4rcz4W4zxyUc4JBI4pPVzg/gfr5RpXdVojd/aDEQVEVIL02GOPiXr7+6//+q/GEtQs/2TC5zTTJlLojPrLd1K4KZcMVcAPRhQQWbJkiag5SFVu3HjjjfKZz3wmMQV1xhAVI4nJXftC9cCIu6LksuXyh4uPN69X9e/j5Y5//KBctsp9u4tk+R0iC74zXu7//llykOwyjtn+ud/LZ8VfqXK6fOPRb8pZ45r03Cnfxl8xcsstt8hVV10lr7/+uvHfnXfeKR/84AerWpFluy9SBURQ9+tor87T/XpVkfQCjCTmMHKcjFlvdYP3zUhMoJgXAozYwukEWDFFbvlpgJGWd0E2GtDMJLhJYOTggw+W//2//7cBRF577TVD53322Ue2b9+e6WoR1c5M+Jxm2kSio8DeZDTZiodEm1jCi9lg5NVXX60AkZdfftlQYsyYMfLCCy8kqorOGNJJUlhK03i37Lr987JUFgVXjOy4Qz5/4ho5wwAWJtRYM/s++eac5+S7YxeIGEtuXLDDWH6zSb479kF5X89n5ASjea6/G9d7Ts5Xv1NgxQNMloosKR4YWfF/f2KsHlDz3K5duwxFZs+eLXfccUdg52XZ7ouU6ANGwn1HkF8FjDTua7kCCjRFAZ0AqykNSeEmyYKRFBrIJVEgogKqYuTwww+Xr33ta0Z5vv2z7777GuXESe5jELFp2oerwPWII46QtWvXap/DgSiQZQUUGDnppJOMypC+vr5KUxWsVOXghxxySKLNV2Oot7dXJkwwdsQN/HEvVW/05rrXUksU6i3LUdc678pZcub7/64QS2kUGOk69JuVPUU8S2k88EJEHXta96flD5/Y7gCOqs7xgxHX8hxVJXL/+8yqkxKAkQe//4zce+86eemllyoq7bXXXjJu3DjjBYC9FYP6v/2fsi9lg+5/8/9ZVZyoD3yoastaPzqQRZ1fxgqIIN3Qy1QFMNLojMP5KNBCBQAjLRSfW6NARAUUGDnzzDONN9DXXnutAUfsihEFRR566KGIV2z+4Rs2bJCbbrpJ7rnnnubfnDuiQAoKKDDy+c9/XjZu3CjXXXedcQdVPaJ+Tj75ZLn99tsTvasaQ//+7/8uP/7xj0Ovq5OkJF0xsnPnTqNCpl6yue652+SoCe8tABhR1R7eSo00wIgBQe5/nyyXBc7+JSUAI2eM+6T823U3yMqVK0UBERuQfPzjH5evfvWrxssA/3/K7keOHBn4O/vYP/7xj8Y4VeO1nq3Wq/IAjDgK6vicsupFxUiiUyAXQ4H0FACMpKctV0aBpBVw7zGiNkT81re+VakeUW+mv/GNb8gFF1yQ9G0TvV6RfU6iQnGx3Cjg3mNELaFR4/L666+vtF/tj/A3f/M3iT2PzhjSSVKSBiO6b85ve+wmOfyQE/IPRtTSlsUii4z9P8wfDxiJsJTGXGKjrlJdMSJqb5EblsqabxxjLqNRNyoBGPmXD39VRrSPFAUyFAj52c9+ZlRgvfnmm7JlyxY59NBDq8aUjt0/8sgjBsj89a9/DRh54w2pB39a5SeK1C7ASGLTHxdCgXQV0Amw0m1BeldnKU162nLl1igQ9FWat956S7797W/L1VdfLXv27JFXXnmlNY3TvGuRfY6mBBxWMAWCvkqj3m6rcakqu9SeQM8++2xiT60zhnQSxFYlPMUAIwpgLBDvh3rtLr5IlrsBhv05X/fmqwY0uVzWqFPO/rq1uar6SxAYcS3DcW/eWoI9RhQYsX/uu+8++d73viddXV3y/ve/X+69917ASA2vogsqiwQgguTQ8YXqvDT1AowkNv2Zn6xbe8aQzFpj/v/KU5yLV33CL8H7cqkmKmBv2HiDyMKLRZbdOl+a9RE7nQCriUokeqvmgxF7U99ZsrZtrcxSn36uPJHv09mJPikXa6YCtXxy2u0I+1yvuq8CJHfffbecffbZaTejoesX2ec0JAwn51aBsM/1qgdSgGTr1q0ybdq0xJ5PZwzpJAOAkUa6JBhgGNUd/7hSxn/f3jy1kXvY5/o3aE3imtm+hv+rNO7EVX2N7ZRTTgmsdNCxeypGnL7X0atVfqJIwAYwkqC/CQzCrS++uG+zdL0XmiTYBC6VtgKAkVQUzgoYUWN4xmLPaJUHPNAklcfnoikpkFUwktLjJn5ZnaQu8ZtyQRRIUYFaYCSN2+qMoSwnPMWpGHF/PcYNMZIEI1ZliqeqJA2rytY1a4GRWi3VsXvACGAkyIZSrRjp6+sbCjNctZN2Z2dnzRGoNpSbN2+eLF68WGbOnJmp0drsCbDnx9fI2g9cKbN+bf5//vZrpG26GInV5B/PlYWyTLo+0S3XtM0QqcAR+5N+SrpzZfm2Lpk/QURVmIx7aq4s37xAFtwmIksekKGr1Dtt9aZ7hiyat1x2WNUKZjJnnavuecNk63fmsea9zPt0z1kuG+cvkJUi4gY0xv3mq38VqXy21w91qu5pd7f9OUJ1v+tlsvUMos5fM8tot/k8l5jPoODCxC6Z635W697Oc/pNKUAnQ99FngPPXbFJ5t7+FZEbTB2Ne7kqO9yJr/mcZn94rmI85yxZe944U3v1U3n29XLN1SJXXiXW/506g7SNXyfASrsNaV2/+WCkR1ZcvVZmXTVL1hr/ny/dahyJGmeTZcV5C00bco1ho6fdY6IyJsPHlj2uKmPNsP0FstI4V91nnHRfbIJS49jb55pjV93nhsmy/NgFskCBGtfYq/gAozOcT4G6x7DxK7t99j2tzvOM74qvcCrerjzFO46NMWPo4vI/pqeo+KsquwjQqap9qvU/Xy4b/69TeeWprPO023xO5UdtP1XxPsq/TbB09T1jlU8O/zBE4qZdq2Ik8ZuldMG8+By3X687rwWOY3MsVvy9e2wFjnlzvLghqjmuxDOm3fOPhM6Btcabt2O9Y8g9/qy4wOcTRKLMm8dXfJHh5wzf4JsHdfxKSraY1GWbHReqMbRkyRJZtWpV6COoOLqjo6PmI6qvyKifel+S0bmWuo5ufP/zP/6nTBk3Nf97jCRlQFynSoE7H/sv+cypi2VE+16V3+naVz27f/TRR+XSSy+tuwF40nZfr12tGo+0yzSxpOwrqB+pGEnRydlvK+2kxwQjY83kygIGnqTDCMAckDJuvliJhxtw2AGQnRCZZf9dIjLXTuSsZMdI9BbbAMQKkMQCKq57TXf/2QIvBkwRN2RxLy9YL+s3TJfpxlIhKyk0kjsdMGIHoEEgx30tb8eE6aRSNe8yJd8yCBcY8QSmxnO6II4PoMj29bJepst0I5HyHZuizdS6dF6SlDjyNB+M+FtpL61RS2q8NlQZx0bybQM901a75jjJ0IKAsWUn8m4YMfeGjbLyWAUJXWDETuxtAGIlY2aSV30v875jPTCl2r7NJUKTN6wXOWW6ueSrkvA48MUNWM0lgC57t+FjAMjxXMstpwd8uttuLjpz+0U/uHTGsgKWzvj0gFX/NZQPCHvGOMaY0DmAkYSErHcZ9/xl2F63XKKqvMLmNcO+fS8MLDhp+nrX0rowW/7AWuc+njlIB4z45sAJYeOtGrrboG/+BLeP8o4xN2A1fIIPttrj3b+81/13NUavnxIAetwvOzI45uqZivp9K8DI0qVLZfXq1aHN03lz3qoS+WJUjOhYBsfEVYCKkXDldMa2kUn19MjYsbUX5utcq1V+gqU0LhtQHaW+Mb1o0aLSV4xUpVrWniPhYMT7xtidgM/6tavCwkoEzEDFTBhkiYic0WW+Kf2ByNzNXc4bbgVGrD0w5h67QLqNZMcPHZxgLPRek2/2VmRU3pCbT1r9ls791spSwzqnkticsVba1kyW5VZ7jXvb1SK2gL77eOFLNajwB3hOUDfWUzFigyJ3P1USVj8YMQ4KruaJO3k0eh5gpFEFa52vAUY8oNCu6vIBDgMW+sfWVFm6ebJccKuqSpkr3VOmyoKnVCWVM/6NfYmmLJeNt1vVE26AYSVeZsWVVAM9KxH0V1NUbFs1yV194YMvblVMEGO3f5nIxQtF5tjtVff2VVcFVY2Ett1M9DxgxAcdK2PZSDzNyjbnx6mO8V7DOiLoGdM0mTrXBow0R3w/NLPvGgTTjDnUBzW8rfSBkZrj0AEozhxkghFP5Yk13irg0jcHzq+AEf94qwYj65X/+LSqhvS+qKiC/JZPkArgqA64q/Y9q8yBqkrEqpgz7uNUtblf6hi6ZWzM6VgcYMRUSTcRA4zoWFW5jwGMhPe/DsyIMh6LBCCCVMuCXlSMpOnPfBUg1UtpYsAKC4xMXj9XutZMlmVTrpeFconMvf16DxhRJfgKiDgbwca4lwIjQaX21tttqSodrlcxopYGKYBjBYA3dIkfygR3R3jb7WVHlWocf7Cm/m4FpgqMmHApgMr6wYjnjT0VI2kOE3Xt1leMWKCv1lKa0CSpPuB8QK6X7k9fIt0T18qs9SIzjIox6zy1vE0BEfeGvnHBiL1czVX1MvkHqnLMggpRKkZWWEDESORUe31QJswoIoERCzC54KgBdGomr364YkPagGdM23BrXB8w0hzxWwNG/MvK7CWo9SpGqufAChipGm9+MKLmwZtl8q3+qraA6sc4YMT2GRfPla4b7OVt4WDEfDGSrTGnY3GAEcCIjp1wjL4CgBHASJGADWBEf+zHO7LO5qu1l9JMtTZ+9C+lUSXmKsm6XjbOU0toHNBg7omwqLK/gPNm1ap+ONbaKyDyUhpXMmKAEatc2XpjNNXzptna38O/x8j8ldb+JSp4dO/hsNFaMlRddm+Lrr+UxtdN/qU084M0rd6LpGrJwXS7jfHMIImzqBhJQsXa16i5+WroEhHrLXHA2DKqOJ66RHYogHm7mEtoKqDBV1Ivrv1wjPEZNC7Me9VfSuO8UVZgxAaCxvNtdi2nC91jRFWGuJIeF8hZEORD3LJGWUrj6w7vUpoZstGAr94lQwpr+itG3FVinmdM32RC7wAYaZL4VUtprOVunv2BqpejuvfesseT9lIayyZtIO+vGLH3DaraYyRoDjQqRoLGmw+MqHH1g8nSZez1E3MpjbVUt3oJqtVXG64RtdRP5ljLfj1LZa2leK5lwIF+pUndHvc2gBHASFzb4bxgBQAjgBHAiMsGWEqj5yrDP9dbY/PV20XOvW2lWU7u2XzVXHtvvAk2khxX6asRDDpJvB+MdMm5svI2s0C97iZ1oZuvuto8b7mxQWSXa5lP6OarFSjh3cPBs6Fc1TIaW9/wZS01P4Vcd/NVq3qkaimNa1nQkuXGJriVYFevyxM/CjCSuKQhF/TtU+M+qsbmq0Fjq/I2+9PdxtIQAyCqJTlBoMFtgxYYOXfeSlmpNgBuZPNVV5uXrlCbL7v2YKgBRmwo4S2fdy+Xi7b5qhty+j9nXhnllU2qrWVwleU0zjIadWzVUpqwZ2yWyQTcBzDSPPEDNw+3l6D5NxVXzQpdAuJbSqOODRrzAVVRJiSpUzESOAeaYyp4vFka+jZQrijr3hS8ssyteqzYm8T653xPpaVxUX91ZI2lNBkcczoWBxgBjOjYCcfoKwAYAYwARgAj+h4j5pGeL1TEvIb3tPBqjEQuz0VSVwAwkrrEMW+QwtjybBwZs1mc1lIF8gJGduzYIePGjQvUqsg+p6XGEfXmgXtgrZdrzus29i6qvWVfhJv5gE+EM3NzKGAkBhgZc4IcODoxK8uNrdBQPQXufOxm+ZfTv+b5Ko3uHjb1Emo+1+v0gc7+G2y+2rheLKXRG/dNPwow0nTJM3/DIicpWdhjJL4BAEbia1fcM/MCRqZMmSIHHHCAqC9nnHnmmZ4OKbLPyZXlNQGMVH1aPFcC6TcWMBINjNz7ZJe0DRshkw9+j77IHFkaBd4YeF1+vaVLPn/61z3PnBcw8rtfPyFbHu72tH1oz5C0DWur3YdDQ+bv22ofp3UtERl8e1Dah7fXvKfWtUrcronvGivT//qEioZxQRJgpDTuiwfNuwJFTlLyDUbyblm0Pw0F8gJGvvOd78gXvvAFGTlypEybNk0uu+wy45Om6qfIPieNPuea2VcAMBINjDy/+2m55/GV8oEjz81+59LCpivw+PMPyei99pYz3/2x3IKRF7p75R1HHNJ07bhhcgrsev4l2WvU8GTAyMDAgIW9qhu4c+dOGTNmTM2W9/f3y5w5c+Sqq67ic73J9TFXQoEqBYqcpABGMPiiKZAXMKJ0V/P8iy++aHTBfvvtJ+9973sNQNLR0WFUkqxevbpo3cPzlFSBVoCRq6++Wu66665QxVUcrcZarZ+kS+R143vVrp9v+oEMDg3JeyaeWlKr4bGDFPhz7xPyxPMPywWnXiEdI/b2HBLFvmqpq5bSfPGLX5T77ruvZifoVAeoC/jb9fvfPCk7n31Jjpp2OJ2cYwW6/7Bdho8cJu+bfVzlKeL61TbASI4tgaaXSgHASKm6m4fNuQLNACP/8A//IOvWrZPhw4cbarVZZb32/93/Vuv3zz//vPzlL3/xKK4qSFQliQpMASM5N0aaX1EAMGJKETVxVXDkxd075NDOo2TfUQcob4NVlVSB/rdel55XuuX1N1+Rvznu0zJm33dUKRHVvsKkBIyU1MgiPnaiYGRoyF6QVN0K3TVi55xzjixatIiKkYgdyeEoEEUBwEgUtTgWBVqrQDPAyBFHHCErV670VHbaU7p7ag/6s/vf5s2bJw899FBFMPWW+NJLL5WTTjpJli1bBhhprSlx9wQVaAUYqVd1pfO2O+mKEd343r05ZveuLfL4jkfkL6+/KENiFpvbfsQNY4O6a8+ePTJs2LC6PTkwMCAjRoyoeZzOtWiXI2HSeu3bsb9MGfMeOW7CKaH9FMe+gi6W9uarao+Rnu5eKkbqjsxsH6DASGJLaQAj2e5sWocCtgKAEWwBBfKjQDPAyJFHHmmUGId9VUZHrVWrVsnf//3fy6uvvioqCVJAZOHChQZsKbLP0dGGY4qnAGDE7NOkEtc0gM2bb74pkyZNCjW+vICkoAdIQ6+xY2t/MSjPegFGiueD03giwIimqs2eADWbxWEoEEuBIicp7DESyyQ4KcMK5AWMTJw40Sir/9KXviQXXnihHHzwwRVVi+xzMmw6NC1FBZodF+qMoTwnrmkk+k888YScdtppgJFRo+qOhCwDriSADWCkrglwgIgARjTNoNkToGazOAwFYimgE2DFunAGTgKMZKATaEKiCuQFjKxfv17e+c53ykEHHVT1/EX2OYl2NhfLjQLNjgt1xhBgxDEflegDRkR0bEKpBhgxbSeuXiylyY3rrtlQwIhmPzZ7AtRsFoehQCwFdAKsWBfOwEmAkQx0Ak1IVIG8gJFaD11kn5NoZ3Ox3CjQ7LhQZwzpJHVpVGYk8UY/jXaxlCZ+oh80EPNsX1SM5Ma1trShgBFN+Zs9AWo2i8NQIJYCOgFWrAtn4CTASAY6gSYkqgBgJFE5uRgKJKJAs+NCnXk7z4lrGmAkq8CGdjUf2ABGEnF7hb8IYESzi5s9AWo2i8NQIJYCOgFWrAtn4CTASAY6gSYkqgBgJFE5uRgKJKJAs+NCnXkbMOJ0bdGXhgCSnL7WsXvASCJur/AXAYxodnGzJ0DNZnEYCsRSQCfAinXhDJwEGMlAJ9CERBUAjCQqJxdDgUQUaHZcqDNv6ySIZUqoWUrT/MqMrNoXYCQRt1f4iyQKRvr6+syPkQf89Pb2SmdnZ01B+/v7Zd68ebJ48WKZOXNmpsRv9gSYqYenMYVTQCfAyutDA0by2nO0O0wBwAi2gQLZU6DZcaGat5csWSLqs9hhPyqO7ujoqCmWbuKqcy11I934vhXt2rp1q5x88snoVccmst6POvljPfvauHGjqLm0ra2t5vgYGhqqe4y6wODgoLS3t1euNfWI6XLB/M/KUdOOyJ6zokXaCigwMmyEyLQz3105R8cXBvnVtiFlTSE/uiVt55xzjixatAgwot2FHIgC0RUAjETXjDNQoFUKAEZapTz3RYFwBVoBRpYuXSqrV68ObRQVI440fJXG1ELHJtRxunnaqDqf/tUFb61ol3pGN8wIGkg6SbA678UXX/R8kn7rxu3S1zsgR007HLeZYwUSrRgBjOTYEmh6qRQAjJSqu3nYnCsAGMl5B9L8QioAGDG7NcsJNUtpACO280kb2PC53mK4ecCIZj82ewLUbBaHoUAsBQAjsWTjJBRoiQKAkZbIzk1RoKYCzY4LdeZtnbfwaSeIQaLRLkeVLIMkvpYTHyQBRooxYQBGNPux2ROgZrM4DAViKaATYMW6cAZOYo+RDHQCTUhUAcBIonJyMRRIRIFmx4U68zYAAgDhN24dm1DnAGxM5eLqBRhJxK22/CKAEc0uaPYEqNksDkOBWAroBFixLpyBkwAjGegEmpCoAoCRROXkYiiQiALNjgt15m2dpK5MFSMspYmf6AcNEuzr/2PvXcCsqK68/dU0l0bb8dIEQUDFEC94AzQaNIKimETHGECiQjDezcTEECRoPhEmSL58yahjnElCzDgm+f8xt8HL8EUn4BBNoqgTETUxGmWIARSRFi+k09o2/c2uOnVOVZ2qOrvOqTp1e/t5fAS6Lrt+e+2113pr7V3+4A0wEolbTfwigBHNLmj2BKjZLA5DgboU0Amw6rpwCk4CjKSgE2hCpAoARiKVk4uhQCQKNDsu1Jm3SVydievzzz8vkydP9u1v9PJP9AEjwW7CXWEDGInErSZ+EcCIZheoCXDHjh2aR3NYvQr09PQYpw4YMKDeS3CepgJ777134O72mpdJ3WEWGKn16bbUNZwGoUCAAvPnz5dzzz03No0OOeQQefDBB2X48OGx3EMldVdffXUs1+aiKJCUAjfddFPTvqIIGDF7WQdmqOP4Kk14vdhjJJx92fUCjCTlhaO9L2BEU89nnnlG80gOa0SB22+/3Tj9kksuaeQynKupwJFHHql5ZHYOU2BEfW6NHxTImwJxjte4wQhzaN6skeexFIhzXNpVBoyET/RZSlN/ou81wnWgVJGWagFG8jcPAEby16eZfqKvfe1rRvu//OUvZ/o5aDwKoAAKZEmBuMFIlrSgrSiQRgUAI+HBCBUQgBFrLMcNbKgYSaPXDN+mSMHI1q1b+/yasHPnTmlvbzd+3dfXJy0tLeU/qz+ov6tlFHPmzJGvfOUrTStNDC8ZZ8SpAGAkTnW5NgqgAAp4KwAYwTJQIN0KKDCyePFi+fGPfxwYR9daitzb22s8aGtra+ADq5i81rXUBXTj+1rXol1mCmXlQ+hlmmdW7GvDus3yl+3vyKHHvj/djoTWBSqgwMh7fe/K4ZMOang8tvQp4uHzo/sZqLPPPlsWLlwIGCmo4QJGCtrxPDYKoECiCgBGEpWfm6NATQWoGDEl0lnOoY5TeQdLacLpRYVN/XpRMVLThWXigEgrRgAjmejzVDcSMJLq7qFxKIACOVUAMJLTjuWxcqMAYCQ8GOGrNPUn+l4DRwdKxb1kJa3tUmDk1Y2dcsixZqUBP9lUADCSzX7LbasBI7ntWh4MBVAgxQoARlLcOTQNBUQEMAIYsQ+EogKINIORrRs75dCsgJFX75Irplwp/1ES9KP/8JR894yhIk99Uw74wSj57c3T5X1lsbfJvfOOlk2ffkVOWDtcpv2TsxfK56p/VufP+j+OA7505yvyuaOz4cYBI9nop8K0EjBSmK7mQVEABVKkAGAkRZ1BU1DAQwHASHgwwlIaKkasoRQ3SMpUxYgBL56WW9fcLmfvqxQywcd9p5lwZN2y4fLIRBvMUMevPVFe+syx1b9z+6qnvilXbDnfhCwitY9PmbcHjKSsQ4reHMBI0S2A50cBFEhCAcBIEqpzTxTQVwAwEh6MsGcGYKSZYCQrFSMKfHx3/1KFiCXQq9tknYhM2HeoiKom+brIUqNqREGTL4tcY0KUKmgCGDEU8AJvbL6qP79xpI8CgBFMAwVQAAWarwBgpPmac0cUCKMAYAQwYreXuCsgvGyTPUYqqrg/KpKdipHfyj8ffpZIjeUtZQAilWoR9fTq34OW0rx23yWyUL5GxYj6whSbr4aZ4jjWSwHACHaBAiiAAs1XADDSfM25IwqEUQAwEh6MsJSGihFrjMUNkrLzVZrKfiGB+34YVSOb5Eh5WkaVqkUsMOJYZiMKtHxHRpWW5Sgw8pMRt5f3FKlZYRLGCTbhWJbSNEFkbhGswAsvvCCvvPKK8YlmOxj55S9/KQceeKCMHj0aCVEABVAABWJUADASo7hcGgUiUAAwEh6M8FUawEgzwUhWvkrjvZRGbca6Sa74/RdkQkk0BTmO/fPfGXuLWD9eoKPyb85lN94gJQJnGOMlIgUjXV1dfX5t7ezslI6OjsBH6e7ulpkzZ8qiRYuMJJmfYihw8skny2OPPSZnnnmmWOtBVYna/fffL0cffbQ88sgjxRCCp0QBFECBhBQAjCQkPLdFAU0FFBi/Jk9JAAAgAElEQVRZsmSJrFy50vcMFUe3tbUFXrG3t9f4fWtra82YvNa11AV04/ta14qjXRs2bJDjjjsOvWrYRNr7USd/TMK+7O16du0G6dz8Vja+SlNj89UKBLlENk2zNmg1/7UajNgqRsS+N4nf8ZoOL6HDFBjpN0Dk2I8cXm5BvX6VpTQJdWLWb6uI/oQJE2TQoEHS1dUl/fr1E2sd41NPPSUf+MAHsv6ItB8FUAAFUq0AYCTV3UPjUIDP9ZZsQGefC3WoesHGUhoqRizX0YylNFmpGDE0cX1W1/7JXaNS5Ev3iXx+paNaxAIj3nuM/NnYu+QfPH31tXK3rRIlze480ooR9hhJc1enu20XXnih/OAHP3A0Uv3bHXfcke6G0zoUQAEUyIECgJEcdCKPkGsFWEpjdm8YMMJXadALMNIst6gqRx6WE6oAiFpe8yMZdXNliU6zWlTPfQAj9ajGOZEr8Mc//lHGjx9vVIyon8GDBwvVIpHLzAVRAAVQwFMBwAiGgQLpVgAwAhixW2jcFRBeo0EHShW1Xdn5Kk1cfg4wopTt379/WWCW0sRlawW5rr1qhGqRgnQ6j4kCKJAKBQAjqegGGoECvgoARsKDEZbSUDFiDai4gQ1gJB/Om4qRfPRjLp5CVY2MGzfOeBaqRXLRpTwECqBARhQAjGSko2hmYRUAjIQHI3yVBjACGCmsy6zrwQEjdcnGSXEpMHnyZOPSDz30UFy34LoogAIogAIuBQAjmAQKpFsBwAhgxG6hcVdAeI0GltJUVFGb+9r3sKFiJN3+U7d1gBFNpU4//XTZsWOH5tEchgLpV2DvvfeWVatWpb+hIVv4wgsvyKxZs0KexeEokG4F5s+fL+eee25sjYwbjKik7uqrr46t/VwYBZJQ4KabbpJJkyY15daAkfBghKU0VIxYgzNukAQYaYobjP0mgBFNiRUYWbhwoahkkh8UyLoCCvItXbo0t2Bk+vTpcuedd2a9m2g/ChgK3HjjjXLGGWdkHowon6MSSX5QIA8KKNCn4kLAiPPNuVffUmlQUcVdaYBewd4gTXrdfvvtcskllxgNpmIkD168+hkiBSM9PT19fjJt27ZNhg4dGqhid3e3TJs2Ta6//vqmTTS63WqBkWZNgLrt4jgUqEcBnTdP9Vw3DeeoihEFRp555pk0NIc2oEDDCnz605/ODRjJY5Vawx3MBTKpQLPjQjVv33DDDXL//ff76qXi6La2tkA9o35zrhvf0y6zW9DL1EEHlqVJrzfeeENGjhwpHR0dsmTJEvnYxz7myGt/9/ALsu2lHXLosQdl0p/RaFMBBUb6D+onx59xVFmSev1qC2AEs0KBbCgAGMlGP9FKFFAKAEawAxRInwKAkfQn+mopzahRowBJgwfXHEAAm9rAZsGCBXLbbbcZB6oVBH//939vzM/qBzBS08QycUCkYKSvr8+3YkS3FOrss89uammibi81ewLUbRfHoUA9CgBG6lGNc1AgGQUAI8nozl1RIEiBZseFOvO2zlv4qCtGdOP7wTWS8zjaxVdp9Csz0tyP9k1Ovcakrt2rZ+zfv79xiZaWlvKl7H9W1QF2W7X/7q233jK+nvn2228b5+6+++4yZMgQA5BMeP9EeXVjpxxCxUimJ45Il9IARjJtCzS+QAroBFhZlYOlNFntOdrtpwBgBNtAgfQpABgx+yTNCTVgBDBieY4nnnhCzjvvPAOIuN/j2/++a9cuBzRR59t///LLL4uqRLL/DBw4UH55z1r5y2vdgJH0uepQLQKMaMrV7AlQs1kchgJ1KQAYqUs2TkKBRBQAjCQiOzdFgUAFmh0X6szbum/O1YNZb879HlLnWmkHI3yVBjBiByNz586VX//614HjOsjuN2zYIEceeaSxP4r6aW9vl8mTJ8s111wje8pQKkZyMGcARjQ7sdkToGazOAwF6lJAJ8Cq68IpOImKkRR0Ak2IVAHASKRycjEUiESBZseFOvO2DsyIY8lKVEsdigJs0Kv5wEZVjDQKRtT53/zmNw0gMnHiRFm0aJF8+MMfNvwJn+uNxK0mfhHAiGYXNHsC1GwWh6FAXQroBFh1XTgFJwFGUtAJNCFSBQAjkcrJxVAgEgWaHRfqzNuAkUrXpnmJD2Ake2BExZbjx483QIj6TPeYMWPE3o+AkUjcauIXAYxodkGzJ0DNZnEYCtSlgE6AVdeFU3ASYCQFnUATIlUAMBKpnFwMBSJRoNlxoc68DRhxghGW0jQfQKS1IimKipGHH35YTjzxRMPI3OANMBKJW038IoARzS5o9gSo2SwOQ4G6FNAJsOq6cApOAoykoBNoQqQKAEYilZOLoUAkCjQ7LtSZtwEjTjDC5quAEcsiogAjdscBGInEjabuIoARzS5p9gSo2SwOQ4G6FNAJsOq6cApOAoykoBNoQqQKAEYilZOLoUAkCjQ7LtSZtwEjgBG3cevYhDon70uPACORuL3cXyRSMNLV1dXnp1hnZ6d0dHQECqq+HT1z5kxjM5tJkyalSvxmT4CpengakzsFdAKsrD40YCSrPUe7/RQAjGAbKJA+BZodF6p5e8mSJbJy5UpfMVQc3dbWFiiW7lIHnWupG+nG90m0Sz3DiBEj0KuGTaS9H3Xyx1r2tW7dOlmwYIE88MADNXPRWtfy0uvZtRukc/NbcuixB6XPWdEibQUUGOk3QOTYjxxePkfHF3r51ZY+94ehbc3QJZFnn322sakNYES7DzkQBUIrABgJLRknoEBiCgBGEpOeG6OArwJJgJGlS5fKqlWrfNukUx2gC0Z0rqUaohvfDx48OBJgQ7tMGenHijnp2AQVIzhzHQUirRgBjOhIzjEokLwCgJHk+4AWoICuAoARXaU4DgWapwBgxNQaMGLqoJOco1c4mBGlXoCR5vnGLN8JMKLZe82eADWbxWEoUJcCgJG6ZOMkFEhEAcBIIrJzUxQIVKDZcaHOvK2TnKel0mDT6y/KG3/tFKvYfNeuXYbe/fr1C9S9p+ddGTBgYE3rfPPNN+W993qko2OI77E614qjXXvuuWfDz5iHdu25+z4yap8xMqi///KvqMAbYKTmkOEAEQGMaJpBsydAzWZxGArUpYBOgFXXhVNwEnuMpKATaEKkCgBGIpWTi6FAJAo0Oy7UmbezAEae3vyYPPj8vbLboD2kfdBe5b7oE3ObwhZpCewfBVJaWoKPURfY1bdL+nb1SWtrq+/1dK4VR7v6tQTDn6K0q6e3W15+40/ywQNPkVMPm+bZT4CRSNwVF9FUADCiKVSzJ0DNZnEYCtSlgE6AVdeFU3ASYCQFnUATIlUAMBKpnFwMBSJRoNlxoc68nXYw8tuXHpTH/nuNHH3AZNln92GR9AMXybYCPb3vyu82/0YGDxgs08dfWvUwgJFs92/WWg8Y0eyxZk+Ams3iMBSoSwGdAKuuC6fgJMBICjqBJkSqAGAkUjm5GApEokCz40KdeTvNYOSdvr/Ibb+6QaaMPU92G/Q3kfQBF8mPAo9tuF+OGnGcHHOA86ukgJH89HEWngQwotlLzZ4ANZvFYShQlwI6AVZdF07BSYCRFHQCTYhUAcBIpHJyMRSIRIFmx4U683aawcjjf35AXvvLNhk74kOR6M9F8qVA585X5PmXH5dLT/pfjgfLEhh59tENzk5Rq8NqrfoyV5DpHVfrWiLG8rGWfjUOpF3lfvLS64DD9pOJfzuufEy9fpXP9ebLR2X/aR79qnxVrpPrRt4pM+4YLSuun5j9Z4roCXQCrIhu1fTLAEaaLjk3jFkBwEjMAnN5FKhDAcCIKZpu4nrX09+TEfscLEP/ZlQdanNKERRY+eRt8qWP/KPY92DRta9an4OOe/PV17e+WdVF3d3d0tbmv7GsOkF3M2Sda6nrbd++XYYM8d9wWB2jc62it2ufYZUNkgEjHt4nkgnw0a9Ky8SF5asvXdsn15XB+Vr5assJUvntdFm+aYXMGlkEVxjXM1qaRqfl2hta5IRFlfZOv/MVWXF+9tbJAkaisrmtcucnrxS5mbEalaJcp1oBwEi0VuH040vlkb7rBGwercZFuFokcWEIoXTm7XoDeK9m6FwrDBj52fpvy0H7jmNvkRB9XrRD73vqX+ULp/5vGdA6qPzoWQEj9Y4hXQAR9XisBZJoV6VHdbT30qtl69atVkFQlX3s3LlT2tvbjX+377ZsfaZL7TDd09Mjc+bMka985SsyaZJzjVnSzqHRCXDrj2bI8FkTbAGYmbRLCY6svWGGbLyI5Crpfg68/6NflRkbL8kkCHE/l06Aleq+CGhcsypG3JBMhAQrqzaT9nYDRqLqIQUyh8vsIx+RPquC0HhhIcCRqCQu0HUajQvDSqXm7cWLF8uPf/zjwDh6wIABgZfu7e01fh/0tRb1exWT17qWOk43vv/Ffy+XQ0YeCxgJ2/EFOv6+9bfL+Ud9Ufr3q3yOWde+atnq008/Lddff73ce++9gYpGbfe12pXUeKRdphlEZV9e/chSGt+hZgZjG+fZK0REZPNWWSsiE0dulK9+cqOMPnK2zC5VIziqSeyVJkusgK50zWnLZd2s2XKXiFjnGBDmxflm4Lf5TpkxT+RbP50lw0TBmBtltFGJYv+ziJHkibr26EpbRQWM6zwrV0zQo+4qYlZNbHRVvIjIzOWy8sjZ8tRU67nVPdfIlNLbOfs1xHgu896zf2YXcqk8slbkhJtHyyvGM5htXVO+ZinQNc6pVIZUaTBqhcxwVeA47l+6paGh8dzVlT0GvBozQWbPKv2u3Bfuah9LE3H0u3G/u2cYzyH2PnI8k7NfLCXUuVfKtyKDMoCRxiIN53gpVYxsdidYdruwoIn/uJXSOK9UIZXOn7m8ZPt2WzfHlzUmyk+jrlEeKxW/M2W1fczUOQ77rhNxVEx5gSBXG8t+KeC5VSm2zZ+YvkC9v3c/f8lPLXKN85Ifqpzn8rc2H+gcd65qH08/6xzbpo/16tfG7KnW2YCRWgpp/l7ZwqiNMt9VIbJ1szETyzBVoWkcY86pFdhZe9yWW2CNS8dYdL4Isca6cU7Z3u3P4FdBGlRZ6meXrnNs99OrnAnwO55VsHWMP+U7bXO8qYRtfDp8q/k861JQrZkEGFm6dKmsWrXK1+DrfbPpdUGdaxk9tXWrDBsWXDmrrkXFiKafKvBhVIz4d37U45GKkdJMo+m/6tELMOJnz0agVZ2YVw53TfT248V+rhlwrJimQISZdM+WUnJke+s1OiwYMYKOhaUAzQIjr8jom32WCDjesLkCPgeIcUMMW0Lmk8CZS4uciZsRRPqAkUqCOlHMYNN881fRwIIt/stpnKBFZO2ja2Xih8zCajtgMe71jDNJNftCQSEn8DEhhg2MqH1OVLBdCpoBI/HN/PFXjNjt05lcV2zJPlaHmXZkQLEpssZn3E60kgwrcTHG0goRmWGCzc1rZa1MlInG8jpvgOYYO7YkUAGNCkyscxzKWln76ESZaIxRH9jr/nf1TKunVKCnh78yntsD5lQAhB0qXSmGImrpkiOZsrenjsTM18+qsW3B5Mpzm+Pe3q8mtI3rBzASjbJ2OO3dX85xVfH/pXlEy35toLRk1xtLQNEO1sxqUb9xVN0Oc05x2mMFmJtzjbddrpWv3iBynYKN5fFogsfa47lk8zeskSnXKx9kf9HiN1faXq4oX6EDJmuBkZHmXKw0+JZcGelLgkYsCzASLrEAjDRibcU4FzACGKkHQDQD7NbTLsCIrz37JTHWCS4QYK8gUNULNijgDtQqVSiVe0z5dZiKkW+JzLtSZNoEmf2iLYH5mT9IcFRjlNp645jSXhuuwMl5bOU5DXBhvem1ZHC8Ka6ABsfbtdKxZoDpDio9NJi6RlpWj5blz6zw3QfCDUaMW3i8Pa46rhxkSk0wYryxH7Nc1t1tVu8Eg5HqvWZUn1IxohcYpAOMuMZ8GVJcIhsd1WO244zkQL2jFpnyUxPu3S4zyjZjJnLeFVJ2Zcp2qnyHASUmOgCfHZ6EGoelm9jfMjv3SXK3T/3d8iM1xqqnL1Dj6kaRJSIydUVpE2WRGaWxbPg5z/M8Ks/sQNJxTql9rsSs4rfMNphVdh5AyqcCQc9S9Y8CjOhrFXikC7JXHeuoFrF+q8BcjXFrqzAsV4BY97pZ5Mp5IjOOnC0bVaWjAcmrq1acbXFXhlhwMOjfbXZqt0v1Z2vzcQcYMe8YPJ5LNv/JjXKJAWedYMR7rqxz/Nk1NMargsjOlzPOlxMR2UQDlwGMmOJRMdKAEXGqQwHAiL9BUDFiapOlvU8AI7727PNWqBykjZbbbRUHVrBivOGNG4zcWQIiBkCogJGN8x4RmWhPCCoPFwaMlMvhy6ebAZ6jqqVKN92KkVpgZEYJiJTgj88GmZ5Lc0pvBu0Ao24wopY7KSBSCpBrgxGb7iUbeWTaCrmRpTRaIUT8YMS99MxrKU29YGS0qL5eM/pbZsXWvBmy4ubSUrgSrKu8dfYen9Zb4UfkBFeViB241TEOS0mjGCXszmViNu/gXDZYTqTMSpmaINfRwyUN186QFatHy7fG3ChXynyZcfeNBuR0AGDHeXVUjABG5JBDDpEHH3xQhg8frjXOwh6UiuV7PiBL+XYD7p+0xgda+M81zsolW5Vkae5eXgIi5eVs2mDENQ8Y87ML1DngvA8Yse+NZQcjWuO5VPFhgRUHGClB2qq5svGKEbM/HimPdRNKWlA4PXs5AUYAI2H9IMcHKwAYAYzUU5nhpVoaQBJgJGC81958tRSYqS+cuN/2lJfheCylsTaRq2spjUqUSkGGq+TdSGBsb5wdjxZiKY1TElcJf3n/Eueyg8iW0sy6q7T/iUri/L8c4gVGzASuFIjZNfYt+fdfSjPbqr5R5fql/V60l9IARkLHEc0AIxa8tH+hyLn5ao2lNB7jtrykZN5GGX7zOpmultDYYNow+9tuYwx67/9jJBA3XCkrFk2o2kvBFLPOcVjll2bLBMeXtSrJSxmAuMBIedNLuw9xPItdN2vZwHzZOOpGWTdTLaGxQU5jCaClQbVvrG6Du1LLtgyKpTTFACNWcu27+apzWWvVErigceveA8vaq6pUCVmZZ+zLT91zn+XuXGDVD4C45m2vpTQb7Ru7V4GRUuVKCZJUj2dzCcvto1eYX9DzACPVc2U8YKS8bGj07eVKuNCTQ8QnAEYAIxGbVOEvBxgBjABGbDag6M7ZZ58tCxcuzN1XaYyUwbV8JOhzvbqbr66Q6XLXz0rbxJWSFK9NRR1DzQjU1Jsn2wZmXmDEAAPeQKF689XSim2vUtvyzZ2VIN4bLroSN/XXgD1G/JYWOEGU/3NYCW5l/wV7P02X5aqi5m7nxq/lZNim40LbRpjudd/lZNC91tq9DMCAVFNkjcdnm1lKox8vNAuMlELCAOjmtRliKRHyGLcVO1cVZKWxqd5gOzZPLlV9LFkuy5+ZXb2hc0kmd1WXL6D03fjUYxzal/HMXC7qTfgKawld+QaujRpdm696+asq3+hYUme+BR99h7W/j7O83tuH1FExot5Ieyyf897LxW+TS30bDXskS2nCKhZ0vNtGXRUIAZuvetqv3W7Ube2br9rgpQPA2+/htYmytfFw+TGsJWnupTT2Ja/VduncLLmiiX0pqrHZuc949oslrA2iK7+3z5Wu6jDdPUYCltIY1WGljcuHlfyQBYGitIyw1wKMxAVGnpLvDpstt5Y75CpZvvVyGaf+/sRtcviZld9Yh1z189/JFceIrL/5CGPvvd/PO9rZnTXOMw52HWNd0++eIrZ22e62/ua5suX8W+RMd/HdKz+XueOvkdUuQzPus1/A746xneBq49TvPCi3TBtSOsDSzdUu674LPHQxzlTnPSbHWxqHHQgRHg8Y8RczDRUQXq2jXaYqnp/r7bO+veuhnO4axDyDkQh9R7msNHRw4LHGONp2cbX6FKjeZ6a+6+idlYqydr2mhj6quWAkbPP83hCHvU7Q8X4bOkZ5j7DXasZzh21Tdo4HjCTdV9m0X6/9sxwVIDVk9fwaWo4+W9+oVQFGTAWt+H758uVyxRVXyE033WT83/4T5qs0brhh/P0PX5eHvnemDDHAgFRAiasTg8GI/3nb754rk/9urO26JmSQEnCxbqOu//3Rdhhhb4A65w75w1lj5bDDbpU/uI8zAMVqmfqkHzRx/s5o031TzedWtzGe/Vn5Rvl8s41/KMMR6/4PyGGfMUGR+jGf7QERPzCirvvQ8dUwqdEBUsf5gBF/0QAQpjbsMVLHwIrjlGZPgLWfoc5ADTBSW9pEjgCMRCV7scFI6a2x51voqBSu5zp1+qt6bpXDcwAjSXdqNu0XMBKv3TQ7LtR5oaGTPMWVWHR3dxuf7e3p6ZH29nZZsmRJGZDog5Ht8vPLTpbVZ/jAh1jAiHnPzTaYYFjOK9tlvYiMG25VZJgVKf5gxMAQ3tcyrhcOjJjHb5ELjUoOH10cephgZOR3xspqmV6qJFHnLZXNh4ncKhd5wg8FTlbsf4tcIbfJ4ctGyDcOu0YWfON/QMxZJRhVhjK2Gh4LGDmqYE4rQ5syjFHn2q9TY0gCRgAjuVpK09XV1efXpZ2dndLR0RE4JJRTnTlzpixatCiXS2ninaK5OgroK6ATYOlfLV1HphuMpEsrWpMNBQAj2egnWlksBZIAIwo2rFy50ldoFUe3tbUFdkRvb6/x+9bW1poxea1rqQvY4/vFixfLsmXL5O2335bdd99ddtttNyOmnz17ttz77L/ImOETZJ/da3zc3J5su5NqzyUxlYQ83FKa0nkSACxcCtUCI+r3j01+UEYuWyqyxFUZ4rWUxqri8IAmzooR7woWcxnMHTLSqCIp/fnnU2X1MpGFqtJEXXeRyIVnrJbZG73AiAlOjLa+bC5TMpcQOUHM+ieeknHHmMuTjHaVrmXXo/LvYmtTACjysL771v+rXH7iIhnQOrD8W938sZatPvnkk/KlL31JHnjggcjt3u+CSY9H2hXsC93+K2q92Hy1WDEBT5thBQAjGe48ml44BebMmSPPPPOM8cWYlpYW4/nV/+1/tv5N53dexzz88MPy29/+Nt9fpSmc5fDAcSowZcoU+ctf/iJ77713nLcpX3vHjh2yYcMGOfbYY33vt2vXLunXr19ge6xV75b/8DtY51rq3HfffVcGDjQTWXWOii/eeeed8mVVwqogyc0rvywH7TuuNhixNcgAHap6wQIIsVSM2OFCcFfWAiOBZ9esGHHvP1IBPiYAqV7a4wlGnlwossiEHcc/OleWykLjQwsWzHC0sQRODIiitF02orx0xw5AjHPsUMrRH6qSxN7W0l4v7qoTjVHy77/9rjx15zbZ9V7lPbsuXKgF+tT4efnll+V3v/tdYEt0qq7UBXS3iMhTBYSXcOhlqsIeIxoDnENQIK0KAEbS2jO0CwWqFVBg5OCDDxaViFlJjf3/Xv+mrqL+PczxH/3oR2OTP88+JzbRuHCqFVDjccaMGTJunLEtaOw/Tz31lHz/+9+Xf/zHf/S9lwISgwYNCmyLbsWIzrXUjV5//XXZZ599jHuuW7dOrr32Wunq6jL+roCIqhY/77zz5PBPDA0NRoyL2JeUxAJGfKoaXKBANSVeMFLZY6Rqf5EwS2metIDIRTL1vjvKgMQLjKj7KHBibODqC0ZGGMuDFoi5tEZsFSOWoZWXzjgqfExdF6wUcW4S62+eK9d9T46Q06SfVKqZFNCoBR/tcM7v6pbd/+3f/m3g+CDRN+WJa8ldkPg62mepXVSMxD4tcgMUiEaBPCcpLKWJxka4SnoUaMZSmrifNs8+J27tuH46FUhiKc3SpUtl1apVvoIknVhMnjzZqBhRQGTIkCHGMpqLL75Y9PcYcW8oWgIji0pLQ2IBI9YGpY1uvlrDTmtWjDg3X61aFqS5+aqxrEYtD1q0WmTlWGOPkpEeMMMCPY9NLm3U6ri+fSmN2PZNKcGOw8wv3JhLh2znGxUnI2WF7Ss3YWBSnHuMZCmh9rIknbGtzqOSxVQvDXoBRtI5d9MqFKhSIM9JCmAkWwZf9UnQ8ud6s/UccbYWMBKnulwbBepTADBi6mYlYt/85jdlwYIFxnI8C4hYyuqDEatCxL6spPbneq2lNuWlN7YuNfbMUBuLenzm1/6lFseGof9TCVP+XK/tWmGS/CqrCglGrOUzt9q/JuPap6T6c73WfiNOgFG1LMZonOszvSUwMvWsB2S12sbGVv1R0eY0+cZ3xsqC+6wlN/ZPK9uW09iX3aRk81XASMUidaABejWuF2CkvrmVs1Cg6QoARpouOTf0UmDznTLjjtGy4vqJ6BOgAGAE80CB9CkAGHGCEfW3uXPnyi233FLVWaHASPq6uhgtqlGN0wwRqBjxV1kHZthBZVB/6VwLMAIYCRzzzZ4Am+GAat/D/EThxnl9ct2HREQlMfNEvvXTWTJMzN/N/lnpKp6fB1WfDr1RRm9aIVN+PUOGz5ogj/RdJxPVJ4MnLrTdfros37RCZm3+qrTcPFpeMa5vfnZU1pbuXfq7eVbp+JEixtvmF+dLn5FYqTZdKXLzt0Tm2dpmnLPUvLd6hlGz5S77v9UWIndHAEbq7dLS53Dt1nvnK7Li/I2mrd85QWbPUlZasVFjolJ2Osu0uunG8cNESuOg/HfLxm1jSX1u84RF5s3M48Qcd0c+In3Xj66Mz5GmXU9Y+4qMvtk2ZtU91Jiat1GGO8aceb1vyZWl8SPGeFtXapv9vuWxUyWZ3QfYxrDHfdTzemmg/u12mSHrZpXGZPnZS75n2vLy75aWfYGIV/tGGxqbPsb4s+EXTI1MvSY6znPqbvqpWSPF7JfVU5z6fqjUh3fPMP2Tw4/Y/Eu9ZlXjPMBITMLGcVmXbVh25lkZNXWNay6s+Adfn3HzaFl+5GyZrfxCebxU5lplw8b4ENPmxT53+viWyhh3Xsc+54t9rjWecYXMMMZM0O6quh4AACAASURBVL3jEDg912x2XKgzb6c54fnZ+m/Xt8dIero83y0BjBj9qzOGjLhu61bj89RBPzrXAkBUFMybXlSM5M5lBoCRzWtlrUyUiSqRMAIvW2JR1sH69/mycdQamaLAhPpdOfGwwwwnGNlYSgjNZMjVDivZ++kscQRrZTBSSnCMdtnu62qnE6rkrvMCH0gnwMqqIvEupXHaurKhK+VbJTBygiwsLQMxbMtKog0AIiaYswM/KQFCa+mIAR5XiMgMAz46bbs6+VgztQJBpqxukTVTTYhYadMwI0G6cUwJxJQAjdleczK3xsArY24sPYf697Wy9tGJMlHB0BIALcNRm1E4ki/HMzrbYJzio8ElG23AVN25nNCVgIYsN0GE63zf9pV8i3oeA4yoxNOAHBNdENWup8t/eYGREni6q5RYKv9U0dXtZ6IfOYCR6DWN64pbH10r8qGJYoww37nKaTP2MRs0Xq4r+Qz7vLhimg3MWi8YFJy0+SJrzKvxZfoJvzGuA0ZKY/NnFvy1naNebtjuHZfGabkuYMTsCd0EETCSFstNbzuoGPHvGx1oEGY88rWccP6rHr0AI+n1NXW2zFUVoq7iqAzxeGNsgBLrx3q7XqrWsP65Fhi5WeTKeSIzjpwtG0tBnHqbba8xsd7Im5Uo5pt488f+pt6VsFS95VXHu9pWp1JZOw0wUm+PBYERGxw0bG2jzHdUL5jLRcqwYvTt0nKzskCRKT81qxyM6om7zaosCw7aW1qpcnBWTdirKSpveafIGqOCygKF1cDCeittv2559NqqVRzXN0NhZzWZB3T0AjDmG+yKBqpixX6cs+22yhcP+GqvGnG0z16RZtuvxFllUvIW5Wofl38xzqtU5Bjgaczyct8oaFVpN2BEZzTl2edUPb99rinNmQbotM1V9jHnBiNuaO/0GVZVpb1iUlV8Kf+jqiWvFJk2QWa/aAJB48dqj2v/nuoxpAFGDNg4WpY/s6LkW6xzfO6tYxwZPQYwYnYcYCSjBpzCZgNG/DsFMGJqk6UKm5aenp7Kh6ddfbtt2zYZOnRo4DBU36qeNm2aXH/99TJp0qRUDdlmT4DpePiAipFS8mEmJDUqRtbOkBUTzSRRp2JElQkrIFJ5C+53fb+lND4VI7Zkteg7GuQ5SUmuYqQeMDJaHpm2QtaM/paMvvlKkXkzZMXNFTBir/aw+wTzza9VMaL+bwcgpSVltmtZxZ5+CdgjckKlAqKURIlt6U51xUiCYETMZUOe7XNVjNgrYdzVMxU9a1SMqOU8ClaVgK25lNC5PCpuwErFSDpmRJ1WmLChBNw1qxsjAyNqKZ8CIrZKqWq/0SfXlSqgqsdQLTAyowREShDEgK6lc2rcW0e7rB3T7LhQzds33HCD3H///b5SqTi6ra0tUMqoEwvd+H7F08vk/cPGyz67By8/yJod0N7oFFBg5MrJN8iA1oHli+raV1rtnnaZXVnEfgSMROcbUnKlGmDE2g/EgCTrzH1CqipGKnuMlN+wBlWM2MpwK2W/pcqU0j4B9rL8yl4CrmU55SU+7qU0lX0UHMsdUqJ4s5oBGKlX6eClNNYeHdpLaaz9P25eJ9PVEhpb8m2+YS7ty2NfgqOSGmPDUtceI/ZNTB/9qsy4eZ3ItMqyGePNnqPSwf3GuTRW7ACxBEkm2Pb3sJSLYimNmaBVoGkFXtj3UpnoXIrj2z7lJ26X0aXqm8oeI7Z/89LTDXZdS2lmW0sGFJAp77FkrxKhYkRnNOXZ57jhgwU0jTHyjLkcLGjZZ7ilNNZca86LlaU0qurJBmRKS8gq86hZqWUspbGPO8cYrwFGZt1l2+vIgrGuylDH/K5jGdk9BjASLuEBjGTX1pvVcsCIv9K6FSNFBBBeqqVBL5bSNMtzNO0+QZuv2jahXLJclj8zu7JJa7l97nX8a2TKWpETJi6sbEBp3xfEWJ9cASz2gM6xgVzNzVf99hixlRQbbSzmMhr15HlOUpKrGDlB1s2cLnf9TC3t0tx81YCLo+V2a+PTk9bYkm/ncpnK5qtWQuIcn9XjpXrfn6A305XflaCE2lh55nJjo8cVtn1KKu7HfyldVaLntwGtu/LCtfnqCrH0FKksl7Hd19Y++7Icx1IEW6JWvZmtuaeKY48kNxixgGx582m1RMm9zMcOYKN30FSMRK9pbFe0LeVaeqfaPNi2pM6+7NO2rEV7vJReQkyfeZfcVRqf9s3KLTDr2MfLY1mPY/N0xxhXm0i7l63aNmoug0Vro3OrYqTywsG5h1hsKqfiwkmAkaVLl8qqVat8n18nGYi6YoSlNKkwx1w0gqU0jYMR3fFYz54ZjQCIIrYLMJILt8RDFEEBwEjUvWyCwspXlKK+fsjr2Ur4s1m0bH8bns0nCNljgYcDRqJUM8PXcm1y3Iwn8YI2zbhvFu4BGDF7STfhYfPVLFh1sm0EjABG8gRsACPJ+hPujgLaCgBGtKXSPDA9YMTaULV6w1TNR0nFYYARezcARlJhlMk3AjCSfB/YWgAYAYykyiBz0BgTjHzNsceILnjLU0Lt1ZU61WBhQCV6hfNf9egFGMmBU+IRiqEAYKQY/cxT5kMBwEg++pGnyJcCgJFwicUvnv+xDBqwhxww5LB8GQJPE4kCPb3vyOrfLZf5p9/kuB5gxJQDMGLqkNRSQMCIa5g3ewKMxMtwERTwUQAwgmmgQHYUAIxkp69oaXEUaHZcqDNv6yRPSSUWL735nDz84iqZ+IG/LY6R8KTaCvzxlSektV+LnHXUHMCIh2o6Y1udBkhKD0iiYkR7+HMgCiSrgE6AlWwL6797vJuv1t8uzkSBehUAjNSrHOehQHwKAEZMbcMkYssf+6bs0baPjBk2Ib6O4cqZU+C1tzbJoxvulysmXS977TYEMAIY8bXhpMAuFSOuLmn2BJg5r0aDM6UAYCRT3UVjC64AYKTgBsDjp1KBZseFOvO2zlvlJBOL7p4u+elvl0mfiIzqOET23O190pLK3qVRzVCg692d8vKODfLnzudkxoTLZPSQQ6tuGwa8BbU5SbunXeEAal70omKkGV6Ee6BABAroBFgR3CaRS1Axkojs3DRGBQAjMYrLpVGgTgUAI6Zw9SSu6zc9LL9/+QnZ0fWaSJ/CJGLAEvVTC5T09fVJS0uto0R27dol/fr1C+xdnWsVpV29u3ZJa5P12r3tb+T97xsrx42eIoMH7O7ZV/XYl9eFACMVVdIOUHMDRrq6uiz/UfVMnZ2d0tHREeiguru7ZebMmbJo0SKZNGlSnVNVPKc1ewKM5ym4KgqYCgBGsAQUyI4CgJHs9BUtLY4CzY4L1by9ZMkSWblypa/IKo5ua2sL7ATdBFHnWupGuvE97TK7Bb1MHbAvUwfGY8Vd6dhElvSiYqQ48QBPmnEFACMZ70CaXygFACOF6m4eNiMKJAFGli5dKqtWrfJViDfBFWlUpcE777wjBxxwAHoNHlxzVFGZYUqkM4bUceiFXvZB5QVsACM13Q4HoEA6FACMpKMfaAUK6CgAGNFRiWNQoLkKAEZMvdOcID7//PMyefJkwAhgRLsyAzBiDhfdygz08tcLMNLcOZm7oUDdCgBG6paOE1Gg6QoARpouOTdEgZoKAEYAI3YjIUEkoXY7DR2bAEBUVMubXoCRmtMoB6BAOhQAjKSjH2gFCugoABjRUYljUKC5CgBG0g9GWErD0hDLKwAg8gsgvDy/DmRR58VZ8QYYae6czN1QoG4FACN1S8eJKNB0BQAjTZecG6JATQUAI+kHI8OGDQvsR53kiYSahNrLiOJMqNOa6NMuf3fCHiM1p0wOQIH0KgAYSW/f0DIUcCsAGMEmUCB9CgBGACN2q9SBLOp4EmpTNfQydQC85Re8UTGSvnmbFqGApwKAEQwDBbKjAGAkO31FS4ujAGAk/WCEpTQACMsjASDyCyC8Zp00gDfASHHiAZ404woARjLegTS/UAoARgrV3TxsRhQAjKQfjPBVGsAIYKTaoepAA0BS4yAJMJKRyZxmogBgBBtAgewoABjJTl/R0uIoABgBjNitXSfZVMezlMZUDb1MHQAQjQMIr1knDfbVsnXr1j6/KXHnzp3S3t5u/Lqvr09aWlrKf1Z/UH/v6emROXPmyFe+8hWZNGlSqmbXZk+AqXp4GpM7BQAjuetSHijHCgBGcty5PFpmFWh2XKjm7cWLF8uPf/zjwDh6wIABgZr29vYav29tbQ08TsXkta6lLqAb39e6Vhzt6u7uliFDhqBXDZtIez/q5I9J2BftEiN3r6V9Ue2LipHMTu80vGgKAEaK1uM8b5YVAIxkufdoe14VSAKMLF26VFatWuUrqc5bUt5QV+RDr4oWVLKYWujYhDoOvdDL7oj5Kk1eZ3qeqxAKAEYK0c08ZE4UAIzkpCN5jFwpABgxu5MEkQSxVoLoNfABEKYqgMr8gkoqRnI15fMweVYAMJLn3uXZ8qYAYCRvPcrz5EEBwEj6wQhfpaECwvI1AIj8Aoi0grfcg5E999wzD3N5qp9Bd41pqh8iI4178803A0tyM/IYVc184YUXZPr06XLooYdm9RFoNwpUKXDOOefIueeem1llLBjLPJrZLqThLgXUHLpw4cKm7Ymn80JD5y18kRJEvkoDGAGMVLtu/ERFkzgr3nINRlauXElQ0AQF/u3f/s24i0oC+IlfgbPOOiv+mzT5DgqMPPfcc02+azFv99hjj8n48eNl4MCBxRSgyU+d5fGqkjqVSPITvwJqXB5//PHx34g7iAJ9zfpYAGDENDidpE4dpxIewEg4vYYNGxY4qnW0LxJ4Qy/sKwi85RqMMP83R4Gvfe1rxo2+/OUvN+eG3AUFUKAuBe6//36ZMWOG8RWxL33pS3Vdg5NQAAWiVeAHP/iBfPazn5Vvf/vbopZg8ZMfBQAj4cEIS2lIXIMSVy/voAN/LPAGGMG+ACP5mWNT+SSAkVR2C41CgSoFPvShD4l6M93R0SGbN2+WtrY2VEIBFEhYgdGjR8uf/vQnOeSQQ6icS7gvor49YCQ8GCFxJXEFjFR7Ih34Q+VPRbd69aJiJOpZsIDXA4wUsNN55MwpcN9998msWbOMpRF77LGHLFq0SObPn5+556DBKJAnBVS1iKreeu2112S33XaT73znO3LBBRfk6REL/SyAEcCIfQCQuDaeuHo5FJ0kWJ0X594UtMvf1WfJ7lu6urr6/B6ls7PTeLMY9NPd3S0zZ840guxmrdks9CybwocHjKSwU2gSCrgUsKpFrH+magQTQYHkFbCqRayWUDWSfJ9E2QIFRpYsWSJBe96pOLpW9Z7uJvc611LPpxvfJ9Eu9QwjRozw7QadZyySXjp5WhL9SLtEdGw17eOxaP1IxUiUM2BBrwUYKWjH89iZUcBeLdLe3i47d+6kaiQzvUdD86rA97//fVmwYIFRLWL9UDWSr96mYsTszzBv9Nl8NZxeLD1CL8trZqkyw8vTh/ETcdk9YCRfc3AiTwMYSUR2booC2goceeSR8uKLL8rgwYNFTZzqDcAbb7whfX198uqrr8qgQYO0r8WBKIAC0SgwfPhwYxyqr6SoN/gq0Nu+fbvsu+++xp4j/GRfAcAIYMRuxSSuFTV0kmD0Qi+vWSDOJVGAkezPu4k/AWAk8S6gASjgq4B6+zZlyhRjH4PPfe5zMnbsWHnooYfkl7/8pfH3e++9V0466SQURAEUaKIC69atk9NOO02+/vWvy2WXXSZ/8zd/I2+99Zao+fTGG2+U1atXy4QJE5rYIm4VhwKAkfBghK/SUAFhjUXACGAEMBLHzMQ1Y1UAMBKrvFwcBRpWQK23bm1tNa5z8MEHG2BEva3mBwVQIB0KWGAkHa2hFVEpABgJD0biKpH36lOdqgV1XpxvqGmX/2gDjABGACNRzUZcp2kKAEaaJjU3QoGGFQCMNCwhF0CByBUAjEQuaSouCBgBjNgNkUSfRL/ZiT7gLRx4YylNKqbObDcCMJLt/qP1xVIAMFKs/uZps6EAYCQb/RS2lYCR8GCEpTQspbHGGSAJkNRskAQYCTvLcXyVAoARjAIFsqMAYCQ7fUVLi6MAYCSffQ0YCQ9G+CoNYAQwUu0PdZZ9AZIaB0mAkXzOxU19KsBIU+XmZijQkAKAkYbk42QUiEUBwEgssiZ+UcAIYMRuhCSujSeuXoNaBxqo89grJvx4LNqePy09PT19fjPHtm3bZOjQoYETS3d3t0ybNk2uv/56mTRpUuKTEA1ovgKAkeZrzh1RoF4FACP1Ksd5KBCfAoCR+LRN8soKjNxwww1y//33+zZDxdFtbW2BzYw6odaN75Nol1pKM2rUKPQaPLim6aa5H3XyxyTsi3bpVyQV0b4AIzXdDgfUUgAwUkshfo8C6VEAMJKevqAlKGApABjJpy0ARsK9oS5iIuZl+boVEOiFfdntp0gANS7AxVKafM7FTX0qwEhT5eZmKNCQAoCRhuTjZBSIRQHASCyyJn5RltKES1xZ6oBecSb62Bf2Vcu+ACOJT5vZbwBgJPt9yBMURwHASHH6mifNjgKAkez0VZiWAkbCJ2J8lUZ/qQOJfnj7KtqeGY1UJBXRvgAjYWY4jvVUADCCYaBAdhQAjGSnr2hpcRQAjOSzrwEj4RNXvkoDGLG8QdRLQ4qY6ANG/OcWL/sCjORzLm7qUwFGmio3N0OBhhQAjDQkHyejQCwKAEZikTXxiwJGACN2IyTRr6ihs48KeqGXlxOPE3ABRhKfNrPfAMBI9vuQJyiOAoCR4vQ1T5odBQAj2emrMC0FjIQHIyyloWKEipFqLwNIqmgCGAkzC3Fs0xUAjDRdcm6IAnUrABipWzpORIHYFACMxCZtohcGjIQHI+wBARgBjABGghw3YCTRaY2b11IAMFJLIX6PAulRADCSnr6gJShgKQAYyactAEYAI3bLZmlIRQ0qICpaxJnoe3lWHe3VeUVsF0tp8jkXN/WpACNNlZuboUBDCgBGGpKPk1EgFgUAI7HImvhFASPhwQhLaagYsQYuIAmQ5OXE4wQ2LV1dXX1+M0dnZ6d0dHQETizd3d0yc+ZMWb9+vXFcX1+ftLS0JD4Z0YDmKaDIo/oZPHhw827KnVAABepS4I033hCVhPXr16+u8zkJBVAgegVef/112WeffaK/MFdMXIFx48bJypUrfduh4ui2trbAduomiDrXUjfSje+TaNeGDRvkuOOOQ68aNpH2ftTJH5OwL9olkgc/EVc/RlIxYjlsNUgffvhhOfHEEx0Orbe31/h7a2trTchSa5CoC2zbtk2GDh3a8LVoV0VCnUHip9dNN91kXOjqq682/q9zLfoxnPbohV5uh1ev/xo/frz8x3/8h+y7776OS+JXTTnwX6YO9dqX38SMfQXb13777Scvv/xyWT70ytd43GOPPXxjVp2ydl0wonMt1ZA437h6PWiYdvG5XipGLBsqkt2zt0467D4SMGKvFHjppZfkgAMOcPhFDLsih87kkDW93EtpdJ4x7RMzDiodDqrRAIt+rO5Hv6U0aQ6U6UfGY94DZfdSGsaj2ePEE6YOWYsL3XN3mH5kKQ12n3d/7x4f+Pv0+PvIwYhXIlMkh17EAB4w4v0iCLvPNxBsJPBL0k8ARvr7vrklEatIg/9qrv8CjHgPyzAJdZJ+1c+pkPCkJ+HhRYv/1Ie/b66/B4yk198DRkSkf38CZZ3gw89xAkYAIwSk2XnDAxjB3zfi77MKBNOeuAJG0hsok1CTUAO4AFz2UQBIyi9IihyMsJRmWMNvI7M24AAjgBHACGCE0tdqPwCAqGhCYhGcWABGACNBwWPW4sJGACpLabITT6QdOFOZgV8N61cjByMPPfSQTJ482dGOIjn0IiaIgBHASBHtvpHAL0m9qBihYgRgkz5gAxghgA8bwOe1koXNVwEjvGjhRUuQP4zzRQtghKU0hu01EigDRgAjSSb6vLEIl+gDRsLphX2hVyPzoy5ABYwARgAj5tdyACN6MbmylzgTxLyCN+JV7CsIvEUORlhKw1IanSASh16ZctDL1ILKsnA2Ua9egBESfR2fU699AZLqsy/ACGAEMGIm+iylIXGlYoSKkdxUjHg9CAFWcxKepAJSKkaoGIHAZyeQAYzUl7i6Rzlv6kxFdCALILx2DAAYAYwARqiAsGwAv8oLM91qQ/tx5Nu159paerVs3bq1z88Z79y5U9rb241f9/X1SUtLS/nP6g/q7z09PTJgwIAgfy69vb3G71tbWwOP07mWugDtMmVMi1633nqr0Z6rrroqVe1yG1ta9KJd3m4AP2G64rj96gknnCD33HOPDB061NER+NV0+VX8RLH8xJgxY+TFF18sPzTjkfFoHwHMj82ZH8mHyNN0cgXGY37HI0tp2GPEmAd06DSf661MmY3o5Z54da6lzuENtakcepk61PtmgIoRKkZ0xlC99uWXWOC/gv0XFSPelqNjq8yP4WKTtOvFUhriHMuimYfCjW30alyvyMEIX6VhjxECmcYSVxILEledMVTvBAgYwb7itC/8V332BRgBjPiNnUZAeBbHI5uvAkYAI9Ujl3m7okmcL1oAI1SMaL+Fp2KkcRLpFaToOLu0v+Fhj5HsBDKAkfoSV/fYjXNixk/4p4j1AsG0J4iAEcAIYISv0lg2QFzIC0a3P9CxibzOj82MvyIHI3yVhooRncFLoh8OsqAXerknhnonQMAIYETHR9drX2kHEM0MsMIALsAIYAQwwldpACPOUcA8FC72Ra/G9YocjHg5djqq8Y4KE2A1O/DjqzTe4Qx2n2+7r4fmpwFwAUYAI4CRyuhNS+UPYAQwAhhhLzXACGDEzw8wbzdn3gaMsJTGsLRGBhxgBDDCUhq9MQQYCQfL0qAXFRCApEbmR12AChgBjABGACOAEcAIYGRwkCs0fhfnC43IwQhLaVhKoxNExm3Yaa6w0Q2Um135Q7uKAbioGCHR1/HRVLyFg3iN6gUYAYwARlhKAxgBjABGcgZG+CoNYEQn6AaMhAu60Qu93JNlvYkYYAQwouOj67UvKmzqsy/ACGAEMMLmq4ARwAhgJGEw0tXV1efXCZ2dndLR0RFY0tLd3S1tbW3lYx5//HE57rjjHOf09vYaf29tbQ11rSjb5XUt2lVRxd2PYfT6h3/4B+PwL33pS8b/da6ljqvHvsK0y30s7TIVwe6jsfus2tdRRx0lq1atEvfyJ8aj2aP4CfxEPWO7Ub+67777yquvvlq+NeOR8Wi3w0bty23TabavDRs2VOUR9vbr+Ogi6RU2TyOODpfXolex9GIpDXuMGGO+kTeI7DHijfB441rRpRH7cqurcy11TpxrEL16PCvtomKkvjf67j7HvkxFsmL33l46PX6CihHvHsK+TF2KFE+88847csABB/gNWS2fUyS92OONecgaLNh943lH5GDEy5PRUY13VJoTMQVGbrvtNhk1apTRzF27dkm/fv18JzXrF++++64MHDgw8Dida/X1mUVPLS0tDV9LXSDr7XrzzTdFVfF89KMf9dSD8Zjv8VgLJAFGACMq2fzXf/1XWbZsmey9996efgK/WpGlGfPQG2+8IU8//XT5poA3wJt9YDJvF3veTjvYdbcP/4X/yqr/AoxQMWLYrs5bmaCJef369eUxoFPmqA7evn27DBkyJBBm6Fwr6pLJrLdr8eLFMnfuXPnYxz4GGBlWvD1/ACPeLoXEwplYfOITn5CPf/zjcuKJJ3oKhl+tyNKseWjcuHGAEZc16sQm6hQSMRKxrCZiXg4YuzdVYd4GCHqNjzj9feRghK/SkIjh0JN16J/+9Kfl4osvpmJk69aqfTRqQQMvB5y3iZmKESpGlI/GT5ijPc4Ai4TH/71H3vyq35NiX+GBDUtp9F5W4r/CQQP0Qi+3n/aahyIHI3yVBjACGAGMACD8E4KkA2XACGAEMFIZn0mPRxJqxqNOzFQkkPT888/L5MmTfSdR9MJ/1RNjAkYAI4CRwcGf/CnSRMPmTMUh8LwJ5k2w3fm7g0jACIkYYITEgsTCO+8mLgyXPMWhF2CkOPHqYPI0KhdtrlgHesYNuCKvGGEpDRUjaTDsIpcwKzByySWXyEc+8hHPyC+OQAbwlp1ABjACGLHACH6CpTTWJMG8nWylJwli5YUGS2myE09Q8UY8oTN3ZCnviByMeA2SLAlS5ISaiTkflQYXXHCBXHrppYAR9hgxDJqKERIer+oA/EQ+/D3zNv0YVCFI4krimrfElTzNb1SzWW1YX+i5x0hPT4/5rVOPn23btsnQoUP9e0BEdHZrjxqM0C6zS3ScnToOvYql14UXXmhsvnr66ac3pWIE+8qWfY0dO1bWrFlTtTEt/Zitfmx03sZPmApi98Wy+7a2tsCYlni1Ig/xfUUL/AR+wu448BP59RMtUYORTZs2yahRoxwTDwaUXwNqhNwy0cQz0ZDwkPAEUXPASDRvELPuv9SSO1VZNnXqVAAqL4B40VIaBcSryceraimNO4+wOymADcDGPWnxothUBP/VuP+KfCkNX6VhjxFdB8XXAMKBEV29VIn8ZZdd1rSKEd12UfJt9nfSerHHSDRgJOl+9HvtrduuOXPmyOWXX46fYMmdYUrM2/EkFrrjkfmxMj+y+Srj0Zrfok70GY/x5B158l+AERHp359AWScowkFVUpE060XCkw4A0WjiGtdEAxjB3yv/hZ/ATwRVlqXVf9Gu/PsvwAhgBDBS7enSnHfEFa8m4e8jByN8lYaKEZ3Bm4Y350kMOK97Rq0XCQ8JT1DCAxjJf2Kh85Uo/AR+AjBSPSPzAij5F0B8lQYwAhgBjPjlaHHnj5GDEa8HYaJJfqLRCZTzRPyaASDSqhcJDwkPYISEJyiosCpGrrjiiqbtMUIJMyXMdpskLiQu9PJR+An8BH7Ce/bWeYmKX23crwJGWEpjWBEDrjKYsj4xKzBCwpP8Xh5prUiiYoSKEeXvP/Wpya7xxgAAIABJREFUT8lnPvMZwAh7jGjHAHG/qSvyC420vmihXbxoobKMFy21XrTkyU9EDkZYSsNSGh3IQoAVjmqG0YuEh0CGihECmVqBDH4CP0HCg5+o5SeSSHhYSqP3sjJMXJhEP1KpTj9a/iVLlSyRgxG+SgMYAYyYriApR0DCQ8IDGCHhqZXw4CfwE4AR/EQtP5FEQs3mqyTUWUyoqXjz9yZJ5UP1+C/ACEtpDEvWgRlZMuwiOygSHhIewAgJT62EZ/bs2fLZz35WTjvtNM9D8fcVWZgfK1pkfalpPYFykeOJJPQCjOjF5FSMhPPR6IVebl/uFee0dHV19fkFUJ2dndLR0REUX0l3d7e0tbWVj9myZYuMGDHCcY5ugOW+VpTt8roW7aqooqM9emVDr4suukguu+wymTJlSkMJj45NqBvU4ycYj+H8apR6HXXUUbJq1Spxl7nSj6bKRbH7Cy+8UC6//HL8RB1xTpTjkTgneM+fooxHexxddPtSfe7OI+ya6NgE8Wo24lXs3uwn4q/0xF+RV4w04tB13spA/CB+OsTPyw6LYl+8CTZ7nzebpg5uu2fzVTZfVTaBn8BP2OfJosyPSVRAsNcCFRDWWNMFNoxHUzH0CpfzoVfjegFGWErjmTwBuLK7VwwJDwlPUMIDGAGMWGDkyiuvlFNPPdWzaIEAq/EAq8iAHgDBPAR4q/YA+FX8qte8wIs87xd5nsFJzC8+IwcjfJUmuwk1gUw+AhnASD76Ma7xCBgBjCgwMmvWLPnc5z4HGOFzvdovR6jEC5fUoVd9evFVGipsqLCpRgI6VUSAt3A+x3OPkb6+Pt89RuohWHyVBjCiM3gJGMIN3jB6KTDCm2CW0lgWxlIaUwkCBqfPAYwAUHmjzxt9vzey6t91Yrk4/Cqbr+ppHyYujOtFSxJv9L3uqWOr6BVf3pEn+4q8YgQwAhjBQSWbiJHwkPAEJTxUjFAxQsVIZYTU8wLIKzCPI0FkbwoSxCK+OQeMYPdFtHv8fTrsPnIwwlIawAhgBDDiThx0bILEIhzNr1cvwAhgxAIjn//85xv+Ko3O2OZNXbixjV7o5Z5D6/X3WXyjz1KadCSIVGb411MVaTwWDdhEDkZ4kwIYIVBOHoyQ8LCUxvLFLKVJdjymtcT0/PPPl6uuugowwh4jxgBh3sZP8ELDPxGmsszUBj+Bn8i7nwCM8FUabWcHIQ33FispvdRSGsAIYAQw4py+kxqPgBGzH0gsSCzsI5LxmI14Iq3+i3bhV+3+BGADsIkK2EQORlhKQ8UIDipZB8WbYAKGoICBpTQspVE+Gj+BnyCxqK4QANgkD2xYSkNlhmWFjMfkx2PhltJs3brV96s0O3fulPb2dqNX1MdrWlpayn9Wf1B/7+npkQEDBpR77rnnnpNDDz3UMdv09vYaf29tba2ehWz/4r6W38H1tMvrWrTL7HqvfkSvcHafJr0uu+wyufTSS+XDH/6w5xDC7ott9yeccILcc889MnToUId94FdNOYoyDykfcfnll8uJJ56InwgZ56TJ39vjL9qV3XmbfjStV81DmzdvNvII3bwDu8fuizJv4ycqfiIsn9D1E5FXjPBVGipGqBgxh19SpFu9Cf7CF74gp5xyimfCk1S7KH01uyPpJQVUjFAxonz0eeedJ3PnzsVPsMeI4ZeYt5Odt5kfK/MjX6VhPFrBK/FqJYzX8dHo1bhekYMRltIARnQGbxoSRE9qkILEtdF2AUbSASAa7ce4AmXACGAEMFIZnUmDyrT6CdqFn9CJ5eJIxFhKAxgBjFR74KTGY+GW0vSpWjWfHwIGUxgdYyTRD0fp0Cs+vXgTDBixu3S+SsObYPcUDxgBjHjZRC0Yy7wd37xdS/s4AETREh6vVIf4nvmxHl/IeAznC7OkV+QVI16OJ0uC4Dj9MFlyS0MIGMIl+oCRcHoVzb6oGOFNsEoGzj33XJk3b56cfPLJnk6feTu/gR9xDnEOLz558WkfBfh7/L2XVyyin4gcjLCUhqU0EPhkCbwCI1/84hdJeNg7wLPiDTACGAGMUDFSz1tSKkbCJU/oVZ9eLKWhUt2yHIBNuDGEXo3rFTkYYfNVwAhgBDBST9CNQ2/coeu8CQaMAEYAI4CRenw0iX44H41e9enF5quAEcBIdTSnk1sRR4fzOV56AUZEpH9/AmUGXH4CZUrkzb4sYgkgYMRLgWRBZVqXan3yk5+Uq6++msoyKss8K8v8RhJ+1VRGJ2ZiHgqXpFh6AUawL8AIYMQ/mos3vo8cjLCUhooRAoZkEzHACGDEPqGw+Wqy4zHNYGT+/PkyefJkz/iDN0/hkjr0Qi+vgQRICg+SWEoDGAGMAEYSAyNdXV2+X6Xp7OyUjo6OoLZJd3e3tLW1BR7T29tr/L61tbXha6kL0C5TRh3t0atickXR61Of+pR84QtfkJNOOslzvDEew9lE3vQ66qijZNWqVeL+IgF+tVh+dfbs2TJ37lz8BHEO8YRtpsybv/cLuvH3xfL35Glmf2P32L3dJ3r5+8grRrycMG9SeJPCmxR/JhhFhc3ixYtl2rRpcsghhxhfm1Al8upN8FVXXSW33nqr4+aMx2KPR/YYYemk8jlqKQ0VI/GW5Hp5/Sj8vXVdnWvh74vt7/0iDypZTGV0xpA6Dr3Qyz6W8Kv59auRgxGW0rCUhonGdBjNdJwHHXSQMXGfeeaZsm3bNjn++OPl7rvvli1btsh1111n/Gf9NLNdBPDVYWnSARZgBDCifPTMmTNlwYIFMmnSJM/cCT+R38APYOP/ogK7T97uWUoDsCFerfZROrkV/qtx/xU5GOGrNIARncELgQ83eGvpdc8998jFF19sXFQFFbt27TKWWo0bN06efPJJh4fFcYbTPm96AUYAI4CRig9IGlTyRp/xqBMz5W0eCrJ7Nl8FjABGACP++DreCi7ACF+lMWyPiTn7gfIxxxwj69atKz/I3nvvLf/yL/8i06dPB4z4eNgi2j1ghEQMMJJ9f8+87XTqAC5TD505rdaLFktZnWvFAWwAI/noR/c+Zu4wLCn7ol3YVxB4ixyMsJSGihEdZ5f2iTmLjlNVjVx00UXyxhtvGGN+/PjxDlACgYfAKwUAI4ARwAhgpJ4khXk7XLUhetWnF0tpSFyJV4lXc1Mx4vUgcRDlLCauujQfvcJNpuhV0UvBkPXr14uqFrn99tuNDVndP+hVbPsCjABGFBg555xz5Nprr/X9Kg1+oth+wi8opTIjP5UZxNEACAAEACIpAOF13zS8WI+8YgQwQsVIGgw7rQMu7nb95Cc/kUsvvdSoCnjiiSc8/R0JT7ETHsAIYAQwQsUIFSPe6QDzY7HnR4Ag86NODoOfyK+fiByMsJQGMKLjVCgxDedUwuh16qmnyvnnny+f//znASPDGI/u8QgYIfADjABGACOAkbRWjLCUhkoWKlmoZEmqkqWlp6enz+/m6rOfQ4cODWqb8eWLtra28jEPP/ywnHjiiY5zoiZr9bSrGZUstCtciWla9Hqre4f87uXHZeP252RH1zbpee9daWlpCbR7NWiCjwg83fFL3Wv19fUVp10tLbL7wD1k2J77y2HDJsiY9x1R1kwXvEVlX1vf2CTPbn1CNr+xQd78a6f07nrPs3Oz0o/vvPuuDBwwoMqWsmRfLS39ZI+2vWS/vQ6UscOOlaG7jXTMQ3H4+7z5iXfffVf692+V1n6t+s7K48hE7T5FfoI4p2Ic7rgwjvHovmZU/p5+TL4fX3jhhao8wt7f2FdFDew+m3kH/ss77Gh2fO/l7wEjEX6VBgeVPQe15vl7ZP3m38joIUfI0D1HyZ6Dh0hrvwENJQqcHIUCffLXd3fK9p0vyys7Nkjvrl457dDpsv8+H9Dedb/R8fjue92y6g8/kz91Pi/7dxxq2McebXtLv5bgioMonp5rBCvQJ7uk6523ZPvbW2Tz6y/IbgPa5fSxn5Qh7f4VQo0kPPiJtFpk8n7CUqYR+/JSt1H/RbuqVSWhzkZCDRjRrxjBT2Qv78Df+8cTqQAjfeo1oc9PPZtssZSG0n1dw67HvqJ68/Tue+/Ij/7rn2VQ/91k7MiJ0h8YktbMx2jXK29slKf+/JBMOvgsOXzoB2Xw4ME129uIfXX+5VX5yePfkuF7HySHDP9gzXtxQLIKvPTas/LUpl/L9GMulYOHHuXZmHoSV/xEsv0a9u7N9hP29tVjX0HP14j/ol3eyurEJvRjRbuk9GIpjT4YwU+EAyPohV615sfI9xiJKnElYBDp35+18HFNzP//o7dIe9vecvDwY8PG3hyfkAI733lD1r7wf+WUD0yTo/Y/rmYr6p0A3+19R/7l1/9bRr/vSDlgyGE178MB6VDgtbe3GPbx6RPmy/A9969qVD0JD34iHX0bphXN8hPuNtVjX8Q5xDnKBuKKc7Av7Av7co6CeuNC/L2/N8mb/wKMRLiUhgGXDRL56xfuk5def1EmHHhqmHibY1OgQOfOl+W/NqySz5/6VRnQOjCwRfWOx39/6gfy3q5dcuh+teFLCiShCTYF1LKaTZ3PySUfvrZhMIKfyK5pNcNPECgXJ1D2elKdZECdV+88hH1hX3FXxtoVBuxW1NAZ2+iVX70iByMspWEpjY5TSSpgGDhogNy06mqZcvj5stvAPbIb+Re45c9s+o0M33OkTPrAmZGDkc6dW+WHj/6jfOTICwqscLYf/bEX75PjR58iY/dzVoOFCWTwE9m2AdX6OP2Elzph7IuERwS98ptYNAqSWEqjV0WUVByN/8J/2ce4Ts6XJX8fORh56KGHZPLkyQ6/mCVBGnXoaf38Ge0yJ5r/3vE7eXLTIzLhwNOyH/kX9Ane+munrNv4gHz2lCWRg5GHnl8pr/+1k31FMmxbW3ZskO1v/VnOP+5zdc9D+IkMG0Cp6XH6CcAIL4B0kgES13Dwx9Lr+eefr8oj8pyIkXf4zzfkj+HGEHo1rhdghKU0hhXpTPJ5GHC/fPEukZYBcuD7Ds9+5F/gJ1j1zA/l0pP+l7QP2tNXhXpKmH+49mY58H1HypA99iuwutl+dPU55fufvkMWfOSWusEIfiLbNmC1Pi4/ARgBjOjETICRcEkKYKQ+vXjxqZfDMB6xL/fc7fm5Xr5Kw+ZMRQIjdz19m4zqOEyG7DEiH5F/QZ/ikT/+u5xx5Pmy314HRgpGbv3P/yUnHTJNBg3YraDK5uOx/+Pp78tnT/6KtNn6MQzYxU/kww7i8hOAEcAIYMQcBWH8qu4SDJbSkOhbPjYO+wIkYV9B9hV5xQgBAwFDmgOGn63/thw0dJzs0x7cT/lIC/L7FOrrI6ePPUdG7fP+SMHILQ9cI6eMPVcGtA7Kr3gFeLJVz/x/cvmk6xz7CIUJsPAT+TCSuPwEcQ5xTprjHF0AQYJIggiAqPbmOmM7TDzBeIwHoMblv1q6urr6/EKgzs5O6ejoCIyQuru7pa2tLfAYXQPSuZa6Ee0y5UavcG8slF73Pnu7jBk2HjCS8bznkRdWysljPi4j9hzt+yT1+Illv1ksUw4/DzCScftQSyjmfHC+7DawvfwkYeYh/ETGDaDU/Lj8RCNghHk7/LxdK8YkLqxYJPaFfbn9k45NhJkfGY/6ib6O9vivdPmvyCtG+CoNb1J0aKsaBvXsAdFIQKraxZvgfCQ8cb0JpmIkH/ZBxUg++rHRp4jLTzQ6D/EGUT+xSHM8QT/G048spaGShUoWKlmC5v8488fIwQhfpQGMpDmQAYw0mmqk4/y4Eh7ASDr6t9FWAEYaVTAf58flJwAjxDlpjnOyDmz4Kg1gBDACGAGMaH4ZJalKg6xPNHGtxfIy3DQHDIAREh67Am5bBYzkwz4AI/nox0afAjASzxt94gkS1zgTV8AI9hWnfeG/sK8g+4q8YoSlNLxJAYw0Gs5zfi0F4kp4ACO1lM/G7wEj2einuFsZl5+gYoQ4J81xTtZf5LGUhsQVMELFSG4qRggYCBjSHDBQMRJ3KtKc68eV8ABGmtN/cd8FMBK3wtm4flx+gjiHOCfNcU7WwQhv9AEjgBHACGCEpTRlG9DdHZqJ2ZQsjF6AkWwkNLVaGVfCAxippXw2fg8YyUY/xd3KuPwEYAQwQvwVPv4C2ISLV9ELvexzjY7PCZMPYV/e9sVSGhHp379/YHymY4zqAnHukuvVQNoVfmIGjMSdijTn+nElPICR5vRf3HcBjMStcDauH5efAIwARoi/wsdfuokYS2moGKFihIqR3FSM8FUaAoY0BwyAkWwkNLVaGVfCAxippXw2fg8YyUY/xd3KuPwEYIQ4J81xji6ASOuSFTZfBYwARgAjgBGW0pRtgFKoynDQCT7C6AUYiTsVac7140p4ACPN6b+47wIYiVvhbFw/Lj8BGAGM6MQmyk6oJDZHSxi9ACPh9Eor4KJd9GMWAVfL1q1b+/xCnJ07d0p7e7vx676+PmlpaSn/Wf1B/b2np0cGDBhQvsT27dtlyJAhjkv29vYaf29tbQ2MptzXirJdXteiXWbXe/VjXvX6xX8vl0NGHCv7tAcHdtkI+4vbykf++O9y3H6nyb7t+/uKUI//Wv7UjXLqEefLgNZBxRU3B0/+i6d/KNPGXiGD++9efpow/h4/kQMjEJG4/ERe50d7LEf8RbyqE5OH8au69tXd3W3kEbp5B+MxXJ6GXuilM7aVndQTR2fdviLfY8RLkDBv9LNeAgghTTchpWIkHwlPXG+CqRjJh31QMZKPfmz0KeLyE8Q5VIyEqYAgLkx3XEjewSandp+uM7bJayuK5U0vwAibrxrWnTfD9gpc1TMCRhpNNdJxflwJD2AkHf3baCsAI40qmI/z4/ITgBHAiE7MpOyEpTTmaEEvUwcS6vwm1H55B+AtW3YfORh56aWX5IADDnDYB44AR+DlMJIIGAAjJDxBbwYAI/mwD8BIPvqx0acAjGQrICWx8Lf4IsXRfJUGkGSNhCLZPZVl6bD7yMEIX6XhTUqa3wwARhpNNdJxflwJD2AkHf3baCsAI40qmI/z4/ITVIwQ56Q5zsn6G2o2X01HggioBFQm8QI7af8FGGEpjXaZYx7IrTYYeeI2OfzMW6u94llfl4e+d6Y4txfORxIR71M8Jd8d9pgcv/V4ecz4/+UyroEbxpXw+IMR1f7ZYlnE1O88KLdMwwoa6MIapzZmL00FI6/8XOaOv0ZW258IPxGfaYS4clx+AjACGAGMmKMgjrgQMAIYoWKkepbR8TlxjMeiVbJEDkZYSkPAoDN41ZBPgkSGAiMPHS+/n3d0xTupBGiRyELASIjUJJ5D40p4vMHIdvn5ZSfL5s/8Tq44Rj2P+vtSkSW3yJnD43k+rtqYAs0HI6tl6pOWPbjtpbFn4ez6FYjLTwBGiHPSHOck/ca10UoDltIARgAjgJGgmT/O/DFyMELAQMCQ5oAhUjBirypZsLwEUdSb7jtk5JO3yPGPzpXJfzdWlqvqCNdb5UrFga0SwXrLrK67bISrMsWejDurF0ROk29YSZmr0uWqn1vJvP2c0vEvV1fFeFVCbL9bPccDxtA2fy8GKFiw0j7ar5LlPxeZbYNJ628+Qh6bbN7ffg2xtPKoytGtxIgr4dFbSuMCIz5963hmQ6qrTFso9e83DrtGFnxDROzVBT79Z1xr40WmjTkAncve7MeMt5J1f3tRfTRbtcHePuPP8dvL3y+4VV4v2Yd5v0olUaP2khowsp+qJrH6wQQmCw4r+QpP//E/9qBrA8Z1F4os8hiLjoqs0n1t47XiF+xj2H6c5VOckMfol/umlnyTx/G+PmWLreKq2l9V+UNjTBwvj9mBpKdfDIYmcfkJ4hzinDTHOVkHI0V7Q90oSEIvQBIgKTqQBBhhKY1hTTqTfB5KtCIDI0Yy7Ex4Vp+hoIFKABQYuUg2j7clek88JXLM0eYSHFuAL3fPlaWy0FiWUQYJogNGTPiiKhZUslK+xhNPybhjzCqXSjI9wlnx4Eow7OdXuRYjSRMzoS8ly+KALbZlMepYLzDieJ7qt+mB9/fJe+JKeILBSCURtCeW2wP6tgwz7Il/KfE1r2Fe07SdIbLes/+OtvWlDhgx+3vBSisBrcATp71skfVPHC3jylUwVlWMq49ishc7OHOAEcf96rOX5oMR51IaB+CzxsXkxyrjw9d/DDH8w3flcgMoVsFFA3y5+9cCWX5L1Dz6010NZ/kLC3qU+8AGJwzIc42sLoE85bvKkCTQRgLsyYJAFiw1oJ9alDTVqMxz+8fvjw63hC0uPwEYAYzoxEzKTuJ8s0lC7Q9G8xCvArjiWaoFSNLL+Yrqv1q6urr6/FxLZ2endHR0BL6S6e7ulra2tvIxW7ZskREjRjjO6e3tNf7e2toa6lpRtsvrWrSrooq7H/Oq173P3i5jho2XfdqDAzsDXgQtpfFIBMwkWEpvRkvVAXYh7ZUF9ioB69/9KinKb0+t5RvuCgDXvareRFttsjem8tY2CEw4KhXETNQqyYnzLb9RyTB+i1xYelttJXUz/lypOCm3oFxh4wQ7we9/K7995IWVcvKYj8uIPUf7nlKP/1r2m8Uy5fDzZEDroMCmOHUQs4rD2mfCnjhaFRxuMGKrCHJr7KgYKOkUqmLESMBHyDf+sLq03CfYXuxVIyascR+vpIjeXpzPXbGlkbYKpXrtZdUzP5Q5H5wvuw1sL18ijL/X9hPq6g7IYSBJB+wqQ0qrekz9g6//MCHYiv1v8QcjVf2rB0YqFV62ig2blVfZtPG7CtQ4/qEj5LHRX5c/3GcuJ9zs8AXO4eL0KQH2pCpMlqlaKpHjv3e5qL5fIVPL9xhSro5SgCb88rW4/ERe50d7LEf8RbyaVFyo7uvOI+z2mFS7wuZD+Ilw+SN6oZfO2FZ2Uk98r2tfkVeM8FUa3qSk+U1KZBUjgWDkDhn586my+kwnJJj9DedSCvcmrn4VI2bCslym3neHLdGtVIxUIE7pTbKYG8Qab3TLsMZ2vMs7RAZGSuCksjRDRCXaBhgpA4Jq15SdihFb223gzAQL1X1b0V9V8Nggkq/t+PVfmIqRqSUgopZY2EGah72cv9mAOWJbHmXuo+KsMHH3WHT24g1sDDDSoL00v2LEvseIvVrLrN4ybcS1hMQHjq2/ea5sOd+sBquuGPHqXz0wUt4jx2evpEAwckYJiCwRWVraZykcGPHxP6WxsPyM1fLY/gtl5LKlIp+ZKquXWXs5lZatOf5NF5+KUDHCG1e7tejEJlQaVBRLSi82X+WNvmWFjMfkx2PRKmwAIyylMUZdUhNgswdcZGCk5lIac48R+zIZq9LCSJL+YMILlVxY+3BEBUbMBMi+n0Ep4XbsbWAtj6lRsRFmKY0rX3E8z5nPlvZB8X6bbumkm/LElfDobb7qrJyxJ5T2vg0EI556mHu3VPdfCDDydw/Y9oHRASMleFeqeDnMtrzHuRdG3PbiAkcN2kuyYMRl4xZEUyDK2rw5yH9ctllmlDZ49tqnp7LPj72CwlW95RhIrqUsPmDEsX9IedxPly32ZVlS2YC6ailNecmd26d47a1SsicLEn5mi0xe9qxMVUtobPDFWno4d9mzImeYSw7D/MTlJ7zaQABPAO9lFyylMVXRiTHVcUovwEg4vZodR7PEB+CcZ+AcORjhqzRUjISZAJvt0CMDI8or1Nh89czh7mTP/NjrVd/5uvzh75wJqfGpT/vmq/ZPBddcSuNc5mBulHqafOM7Y2XBfdYmrh6baZa+qFKrYqN681UrOQlKxjzedpc2cC1vvlryrLXu7xVsxpXw6H6u1/EMNjuw962z8qE68Z961gOyWm2IaVtWVdHa2X9GEmrpVyWI2f+OzX4dX87x23zVtnnmWV8XtRns6vIeDs22F43NV0PYS/PBiM/neh1gsVQ5In6br3oteTM8hrHHj7nEqLSZc9WXkWqDEftmyd6br1qVLabQ9j1wypDMBVWql2GZ51aPaR97KldPjZQVw2bLH1T10ocec339K7iCKQiUxOUnACPEOWmOc7KeuPJVGsCI5WMBzgDnZgPnyMEIAQMBQ5oDBm0wEua1JMc2XYG4Eh69r9I0+LiuZLnBq3G6hwJNBSOR9YAX3FDw6i4Z8T21+XFBf+r4Go2lVFx+gjiHOCfNcU7WwUizX5ihFxUQdp+uM7YBNvkFNoARltIY1l0URwAYyUdyFVfCAxjJh30ARvLRj1YFlV+FS62njMtPAEYAIzoxk7ITltKYowW9TB1IqPObUHvNC9h99uw+cjDCUhoChjQ7AsBIrVQiG7+PK+FpChjJhsSZbmU2wUimJU9l4+PyE4AR4pw0xzlZr4BgKQ0gyfKxgCRAktd8GydwjhyM8FUaAoY0BwyAkVTmL6EbFVfCAxgJ3RWpPAEwkspuaXqj4vITgBHinDTHOVkHI2y+ChgBjFTPMjo+B5DUOEgCjLCURrvMMQ8DDjDS9NwklhvGlfAARmLprqZfFDDSdMlTecO4/ARgBDCik6QoO4nzzWZeS/cBI4ARwAhgJCioiNOvtvT09PT53Xzbtm0ydOjQwICnu7tb2traysds2rRJRo0a5Tgn6oS6nnY1I5ChXabKugFDEnrd9cxt8v59x8k+7cGBXSqjfBpVVmDtCyvl1EOmy8i9D/JVpR77+qdfXidTDj9XBrQOQu0MK6DAyMUnXCu7DWwvP0WYeQg/keHOtzU9Lj9BPBEuLkQv9AoTF6qlNO48wm5D7rwD+8K+wthX2LwW+yqWfUUORjCgYhlQI28s6klcG7UvEh4SnqAACzCSD/sAjOSjHxt9CsBI9Js9JjFv6ywNoV3pfzFFPzIeAVzesxr+Kz3+K/KlNI0mrjqOM84SmkYSfdoVzrCT0IulNI2mGuk4P64SeZbSpKN/G20FS2kaVTAf58flJ4hzWEqj+4Y6iTiHODp6AEE/pj++x+6xe/vcrOOjvSqJIwcjfJWGgEHHGJXxJjHRAEa0EHMNAAAgAElEQVRIeIIcJ2AkH/YBGMlHPzb6FIARAuUoAmVemPmPxDBLFHUTV75Ko78kPYk4Wrcfhw0jH0pzPkQ/es+PkYMRvkqDI0izIwCMNJpqpOP8uBIewEg6+rfRVgBGGlUwH+fH5SeoGCHOSXOck/WEh81XASOWj40DvAFssK8g+wKM8FUawz50Jvk8OCjACAkPFSP5sIGgpwCM5L+PdZ4QMELFCBUj3iMlzZUGgBG9mDypyuusgzfACPbVVDDCUhrepOhAlqQcOmBEJ51I/zFxJTxUjKS/73VaCBjRUSn/x8TlJ6gYIc5Jc5yT9cSVpTQkrlSMVM8yOj4nDy+wk/ZfkVeMEDAQMOgMXsBI/pOSOJ8wroQHMBJnrzXv2oCR5mmd5jvF5SeIc4hz0hznJJ1YeI0P9DJVIXGtWIeOTaAXenn5kzgr3gAjLKUxbK4oDoqKkTSnMfptiyvhAYzo90GajwSMpLl3mte2uPwEYAQwohMzJfUCCDACgLD7KB1bBUAAIJoNINIKUCMHIyylIWDQccJJBQyAkeYlJXHeKa6EBzASZ68179qAkeZpneY7xeUnACPEOWmOc7IORlhKo/eyMqk4Ouv2xR4j2Jc1h3t+rrerq6vPL7Dp7OyUjo6OwLinu7tb2traysc8/vjjctxxxznO0SWR7mtF2a5GAhnaZaqXh36899nbZcyw8bJPe3Bgl+Zgn7aJPPLCSjl5zMdlxJ6jfeWox38t+81imXL4eTKgdRAyZ1iBVc/8UOZ8cL7sNrC9/BRh/Bd+IsOdb2t6XH6CeCJcXIhe6BUmjt6wYUNVHmG3IZ1rhfH39hyGvKN/qJwPvdArb+Mx8ooRPtfLm5Q0v0n5t6eWyYHvO0I62vfLR+Rf0KdQCc/HDj9XRuztD0bqWYP4zf/8skw6dIYM6j+4oMrm47F/8cwP5DOTF8vgAbuHBiPKf+En8mEHcfmJRhL9NM+PvAnWfwFEP4Z7YRZGL75Kwxv9oDf6Xv43jH1RMYJ9BdlX5GCEpTSAkTQ7qNV//KkMHNAu+3ccmo/Iv6BP8cDvlsunT5gvew7ex1eBesDIHQ9/Qz4w/FjZZ/d9C6ps9h+7T/rk/667Ta752K2Oh9F9g6j8F34i+3agniAuPwEYIc5Jc5yTdcDFUhoSV8BI9Syj43PCxDlZ9xNxAa7IwQgBAwGDzuBVdlJP4tqofT332hPy/KtPy1H7T85H5F/Ap+h65y15+IV75Qun/p/Ap6/Hvlb/YYX8teevMmbf8QVUNh+P/Opbf5ZN2/8gF0ycVzcYwU9k3xbi9BONzkMEpFRm2G1IJ2Yi4akohl4VLeqJc/Bf5Gk6YyipPC3p+REwwldpDB+pM0jyMDFL6y755n9eK2ccfbH0bx2Y/ei/gE/w3JbHZY+2PWTq2HMiByMvv/GS3P3k7XLK2HMLqGw+HvmJPz0ghw+fIBP2P6luMIKfyL4txOknSCxILHRipqImFl7jA71MVfIQRyeduGJf/vMz9tU4QI0cjLCUhoAh7RPgL37/M3mze4ccMfLE7Ef/BXuCnd1vyJpnfyxXnnKD7NG2V+RgRF3wJ//1HdmtbS95/9CjCqZu9h9325t/lt9vecSwD/dP2IABP5Fde2iGn2jUvmqpy5tgU6G0xxP043uGBP37B29CGaYfWUqD3VvjKuy8zXiMfjzGtWQlrYArcjDC5quAkTATYBIDTu1BcNuvlhr7jBwwZGwtP8rvU6JA7673jK/RHL3fRPnQmFNrtqrexOLNv3bK9379VZlwwKkybK8Da96HA9KhgEqGH/7jvfLxcRfK+99XPa7DBlj4iXT0a9hWNMtPAEb8e0YnBgg7HmvZQb3+nn5MXz+y+SpgBDBSPS7xqxVN4vT3gJGISXcSiT4BQ3hCuuMvr8mdj/+TjNhnjBw87JhaEvL7hBV4o2ubPP3nX8khw8bJh/Y/XeIu5fzz6y/Ijx//Zzly1IeBZwn3vc7tX33zJVn/0oMy6eCz5JgDnEtoGgmw8BM66qfnmGb7CfuTk+hX1CCAb04An9Y3ro22CzACGGlk3g6akeJMqBu1e/LHdNh95GCEpTRUjOgERcqBJO2g/trzF7nv6Tvl1bc3y/4dh8nwvUbL4IHt6YnyaYm89vYWeXnHi/Lyjv829hQ5auSHmlZavX3nVrn/mTul+71uGdVxiAzb80AZ2L+NXkmJAqoy4LW3NsvmHS/I2399XT52xPly0PsO821dvYkrfiIlHR7QjCT9BAE8bzZJxFhKo2xAJ/atdx7ys7Gk42jaFd0SMsCI3hiKO3+MHIx4DRIcAW9SvOwiLQ590+svypObHpE/bX9Ounu6pF9Lq7S0tKQuG+jr69Nqlxpvqv2tra1NeQbddoVtzHu978q+e46Sw4ZPkGMPmCyt/cwJSCf4iNJxPvfyennm5cdk844X5b1d7xn20chPXHo10iZ1bpbapZa57OrrlRF7jZYj9vugHDxkfM0qokbnobz5iUbtJez5cdlXWvxEo/bl1jMt8yPt8rb0Zs9D2BdxdJrjaPwEfiIoJsiS/2rZunVrn9/D7Ny5U9rbzTfo9qBG/Vn9qOSrp6dHBgwYEBgj9fb2Gr+vlajpXEtdh3aZcqOXqUOU9qWSrTffflPad989fXb/l79otevqq6+WGeecI5MnTfIcl1HqZYxHzXaF8xMtMsDnq0FJ2r2qUlA24vWj3a5Y9PJ3we52XT1/vnzxi1+UkSNGOE6Kpx/12+U7D3noZYC/FnPeSWIeyoOfuOaaa2Ta9Gly0oe9lx7hJ4hzvMYk8Rfxl90uIvcT5B3E9zYDw76Yh5o9D0VeMcJSGpbS8CbFHMZJEdILL7xQ1H8f+9jHPHPNpNpVa18Q2lXpLp0xVI9ed9xxh8ybN08uueQSufHGGx32wRtqUw4d7dVxWdbrF7/4hXziE5+Q4447TtSG6V4/9diXPwbLtl46NoFe8fsv7CvaJStpLd3nqzTFmIfwqxWPluV4Im/9GDkY4as0gBGdQZL1xELnGZMKlAEj5mTDRFOd6B944IGi4PWgQYPkueeeE/V36we9igNGTjrpJPnNb34je+yxh9x7771yyimnVOWcSfkvACr+y26MOnMt/j4clEq7Xmy+ChixLJp5KNzYRq/G9QKM8FUa7bekDLjGB5zXG6+oAz/ACImFV2KhqkXU8onXXntN9tprr6qqEcBIMcDIgw8+KB//+Mfl7bffNh5YQZJf/epXgJGAcgQdH838mI35EfCW/vkRMAIYAYxUT0jMQ82psIkcjLCUhooRncGb9jcWaS0x1WkXYCT9gZ9OP0YdwFvVItbU4q4aAYwUA4xMnjzZAUJU1cg999wjU6ZMcURiJPok+l6sCD9RDD+hnlInlovDT7CURk974uhwPhq90Ms9p3n5r8jBiNdEGofjTCKxCHihZPyKgIGAwW4jSdk9YAQw4q4Y+dGPfiTXXnutUS2igIgKPPfcc0+59NJLy3uN4L/y77/s1SIDBw6Ud99913joD3/4w/LrX/8aMOIzySeVIBLnkCDy5pw350G5B/N2/udtq/+ZhyojIU67B4ywlMawNAZccwac1wSno30Y8AYYAYy4wcioUaOMMX7yySfLE088YSTCq1evlq6uLvn9738vBx98MGC3JFrU4zHqyp9GAP0RRxwhf/zjH0X9X+32P2bMGPn5z39uXPIHP/iBnHvuueXLJwV206QXAWm1tcUZkDZjfsS+mB/d82MtmwgTf9W6Fn61or7OXIte6OU1L8Q5D0UORlhKw1IaHWfHRBPO2YXRCzBC4OcO/M4880xZvHixqGUUCoKoTbJ37NghF198sQFI1HKKOCcaEh5/nNHMwO+iiy6Ss88+Wz7ykY/IOeecY1QRfeADH5ALLrhAli1bJgcddBBgxKOrdOa0ZvYjwAZg4+dRdGw1TDyRRKLPUhq9l5Vp70cq3uhHy09laX6MHIzwVRrASB4m5iw7dMAIYCTojZgFRoYPH+6IrQEjphxF8V8WGFGbr3r9ZCmQAbylA7wBbAA2UQAbNl8tzjyUBHjLcnyPXvHH9y1dXV19fo6ss7NTOjo6/GdcEenu7pa2trbyMY8//rgcd9xxjnNUya76aW1tDXWtKNvldS3aVVHF3Y/oFc7u06TXZZddJnPmzJHTTz/dcwhh98W2+6OOOkpWrVol7uCgHn+fJru3z0O0q7b/mjVrllx99dVy4okn4idCxjnYV237YjyaVoJfNXXQiTEtvTZs2FCVR9jHnM61iHOKHeeQP5Jv1+snIq8YYSkNFSNFeeOaVnJLxUj8RNlr0s2K3VMx0j8Q0GelH/0eQrfyh4oR/ITdhopi92mdt2lXZTyylIaKEcs3UblY8dI6Phq9GtcrcjDiFazRUY13VJYTsUYDeAKGcAE8YCScXkWzL8AIYEQFWDNnzpQFCxbIpEmTPF008zbztpdh6IK3ovlV4hz8KolrZRTgJ0wtdGxCHYde6dELMMJXabQHL4FyNgJlwAhgJOhNMGCEAB4wQgDvTuQJ4E1FiHOyEecA3ohzqHirxrH4r8b9V+RghKU0LKUhwEo2wAKMEDAARggY/N5gW2+xqBjBT5BY4Cdq+YkkAARLaag0sOySRL/xRN9rjJOn+edpkYMRvkoDGGHAAUbqeRvJBNicCZCKESpGqBihYqQeH63OoeTbVI44J744h6/SYF+AkWqcoeNziKMbj6MBIyyl0Z7kGXCND7hmkFsqRngTTMUIb4JrvQmmYgQ/QcUIfqKWn0iiYgQwAhgBjABGgnxTnIA+cjDCUhoqRnSoJm+ewkGWMHoBRkh4ACMkPLUSHsAIfgIwgp+o5SeSACMspQGMAEYAI7kBI14PQqVBuCQYvdDLaxzpElLACAkPYISEp1bC88lPflLmz58vkydP9jyUeYh5qJF5KImEetgwXkzxYsq0WvwX/gv/5R8F4Cf8/URLT09Pn59027Ztk6FDhwbFV9Ld3S1tbW2Bx0TtoGiXKbeuYaNXsfS6+OKL5YILLpCPfvSjTUl4sK9s2dfYsWNlzZo14k4i6Mds9WOj8/Z5550n8+bNa9rnerGvYtkXcaHZ39g9dm/31eRDFTXIHyta4CfS4yciByObNm2SUaNGOWI2HAGOwCuIxxHE4wgAIwSk9vHmBqiAkWg2X826/wKM4CeC/ESj4A0wgn3Va19qKY07j7Bfi4SahNrtn3hRbCpCvt14vh35HiN8lYZSTl0Hpbs0hJJcc6Dr6sVSmnB6Fc2++CpNNGBEdzym1b5YSoOfqCdxzbrdp3U80q7KeGTzVf2KcMZjuBeM6IVetSq4ACN8lcawER2YETWJxEHF46AAIyQ8QQkPYAQwovw9YAQ/ARiproshzqloklRcCBjRi8nDvDADvOHv8fd6/j5yMMJXaagY0ZlMcejhgo8wegFGmAABI3oTYPVRxQlIFRi5+uqr5eSTT/aSIfKSXEB4PCCchAd/n7eEh6/SFGcewn/hv9LmvyIHI14RFgQ+XBKMXujlNY50EwvACBMNYAQw4kk7Sv+o4PW5555rbL4KGNlatRGxWzsd2M+8zbzdyLxNgsi8nbYEscgvDhiPxR2PgBGW0hjWT+BXmQJ0AURaHSdgpLgOXSeQYSkNS2kAI/nx92mdh2gX8xCJPoC+FqDHT+An0uYnIgcjLKVhKY0OZFEDIesAIq0OHTDCREPFCAFprYCUihH8RNoCUh2w62fXxBOmMnmIv1hKk49+HDaMfCgP47Fo/Rg5GOGrNDgCHIEZoCRVWg0YIeEBjABGACN/lVrwGkBfsRLm7WTn7Vq2mlQ8kUS72HwVMGJ5piLZfdEARFpBOGCEpTTabxlwUOGCyKT0AowARgAjgBHACGAkSUCfREJNYpGPhBowko9+ZDzSj1kEXC1dXV19fgFUZ2endHR0BMVX0t3dLW1tbeVjtmzZIiNGjHCco5sguq8VZbu8rkW7KqroaI9e2dDrsssukzlz5sjpp5/uOYTox2z0o92vRum/jjrqKFm1alXVhpP1+Pso24W/D977RMdHKw11+1H5iM9//vMyadIk/ETIOAe7DxcXohd6hfFf6lh3HmG3IZ1rEecUO84hnmhuPBFXvJpEP0ZeMdLIBEgpp6merkNHL/RyjzdlE1SMmKqw5tzUwe0n2HyVzVeVTZx33nkyd+5cOeWUUxoCI8xDzENe8xAVI8xDdrvAT+An8BN+aT7xqqVMGvwEYISlNJ7JE4Aru3vFAEYISIMCUsAIYAQwUhkhAFRvgOoXwqMXetltgxd5FTV0kjr0Qi8v34pfTY9fjRyM8FWa7CbUvOHJR0INGMlHP8Y1HgEjgBHACGCknre3VOKFS+rQqz69+CoNe1NYlgNICjeG0KtxvSIHI3yVBjCiQ80JGMIN3jB6AUYAI1SMVL+TIWBw+hyW0uAngvwEFSMAVJ1YLg6/yuargBHASLUHTmo8Fm0TXcAIS2mM0ceAy88bRMAICQ9gBDDil9ha/h4wgp8AjOAnavmJuCoXg8AbYEQvJg/zwiyJfixaQu1l0zq5Ff0Y34vieuw+cjDCUhoqRnAE5iCP402KzkQDGCHhAYyQ8NRKeM4//3y56qqrZMqUKZ6HJuW/6glkCEj9e5t+DBd0o1fyerGUBjBCxQgVI0ExTJx7skQORrwehIkm+YlGJ6EmIM1HQg0YyUc/xjUe2WOEEnkFrwEj+AkqRgCotQBqXPNQUMUI8SpgBDACGAGMaC7noOQoHGRBr+LpBRgh4aFihISnVsIDGMFPAEbwE7X8BGAEP4GfwE8UyU9EXjHCUhqW0rCUxnQhSVVKAUYIZAAjBDK1AhnACH6ChAc/UctPJAFGWEpDxQgVI1SMJFYxsnXr1j6/m+/cuVPa2/9fe+ceY0W1pfF1OI1pmBZjmrQiYkSZyGiQkYx4wRegID5IQHwMNOhVRLGxJxEdX3ivoiI+kMTHGKPiDOjljjQgN5lo1IhvMYBmbkaNDwxGQFqwjQ9sOzbtmeyqrj6vqnP2rlPnUVW//odHd1dXf7XWt7717bV3NVifTqVSkkgk+v6u/qL+3d3dLf379++7xKeffiojR47MumRPT4/172QyWej3zLtWkPfldi3uy370bs8RvMzivpbwWrhwoaiDFb3ODiDu4x3348ePl40bN0pTU1NW2Prh+1qK+8w6xH0V56/58+fLVVddJaeddpprqYUn4s0T6C/0aq6+rxSv7tq1y+ojdPuOSt2XaT/EfRWvQ9RtO0rQXzYOOpxTbrwCnxjhdb1MjDAxYic4EyNpWaATE9XCqxorYtXcQ80ZI5wxovJx9uzZ0trayuGr7e1SzXz0MiDKebic28/U4Wj1fdyXjR54lU/n8FYa4svhKHQhOtqtXpWzDgVujLCVBmMEwVA+waAj4NlKY+NfTuIMc2OBMYIx4hgj1113nZx11lmuvTmCFEFaaUEaZl7F4AqOV9lKgzGCMZLPKDq9FXW79LoduDHiVhx4UKU/KASDl+yo3mRGrU4aYIxgjGRmS24xxRgJTsDrGJW1yhNqYgRjBAPV4Qod0Y3hbKblwAu8cpUr/ZBZTIAXeFXaoMcYEZG6OoSyjiiCoMJBUBgjGCMYI/mlFP7K5i+MEXiiEE8wAYEuRBems4AJVBsLnZjAEDTrFcCrtvAK3BhhKw1baSBOO8mr1YhhjNDwYIxgjHg1to64xRiBJzBG4IliPFGNiTe20mBAOHFZLR1djbgP8wRqlPAK3Bjh8FWMEYwRjJFcsaUTExRAM9fcL15spWElmDNGWAn2w9GsbJpxNHj5w4vDVzFGMEbyLUt0dGXqNsYIW2m0x+P8NmJeKxKMJtrI6JCdicBiYoSVYCZGWAkuthLc3Nws6tXeHL7KW2nKUYeitILolktB123wStdtjJHgdSHxhS5kQlBPFwZujLCVhokRBAMTI35WIzHezFbX/OLFxAgTI4qjlTHS0tIiZ599tquH4je+MMKJLx0NQHxVhu/DmI9spcEYYWKEiZFCizvlXFhPdHZ2prx+eEdHhzQ2Nha6N+nq6pL6+vqCX9PT02N9PplMlnwtdQHuy4ZRB3vwSodcXPCaP3++zJ07V6ZMmeKab+SjWUxEAa933nlH1q1bJ1u3bpVvvvlGDj30UBkzZoxMmzZNLr30UgsQeDVevKomy6655hqZOHEiPIHOQU/0ZkEU+L6YJofvzTQAeIFXbpGEJ8xiIkx4BT4x4qawWBlgZcAtLsrp+Ln9PJ1VLPV9Yb8vttLYTz/szzGI0de9e/fK1VdfbZke8+bNkwkTJog64OuHH36Q999/X5599lnZuXOnPPbYY3LUUUdZnyv0oZND8H04+J6JEXgiM9d1chteNctt8AKv3HpKfTSLCfACr0r3j4EbI2ylobFAYNlpXC1Cxxih4VEI7NmzRyZPniwqHm688UZPv6Otrc0yTVatWiUzZszAGPn1VylmSkWh4cEYgScwRvLprlp1uxjnxOm+2ErDVhonM+MU9yxM1UbcB26M8FYajBGMEYyRXLmpExMUwGBXBi644ALrYM3rr7++oNmhPvniiy9a5018+umnBbdG8hzTUIZ9IgljBGMEYwRjpFBxqBbfc/hqbTSIbrGhExNRWDjAqIxvfcQY4a00VvTrkB2Na7CNq3M1HexNCg0TI/EldCemNmzYIE888YS88sorRU0R5wsWLVokgwYNkjvvvNPze3RiFZ4IB0/MmTNHrr32Wg5fbeetNLoawKQO0VhQh/wabxgjepqcfDSrteAFXrni1k2vBm6MsJWGiRGd5gmCKh9BYYwgSC+++GLrUNWLLrpI2xjZvn27TJ06VdSfXh86uY0xYpbb1cJLGSMLFiywtlu5fVTrvmio4S+/DTWj6NFoqNlKE43nSD7yHB0uD5OeCNwYQWBhjOg0TxgjZs2TCV4YIzQWRxxxhHz88cfW22dMPo477jh57bXX5Mgjj3T9Np3cDlMBdPsldX5Hk3ys1UYfYwSewIDIZwD4y0ybgBd4udXRsG81rdW6zX2Vv25jjLCVxooynWaAAhiOAogxUn7irPWGWm2J+emnn0w8Eetr1VtrVqxYYb3K1+/vCE+EgycwRuAJjBGMkUJFAl2YRodG38ZCJyaisHCAARHf+hi4McJWGiZGIE6bUKrVIGKMxJfQHRmnjBH1St5+/foZmSMnn3yy9QrfkSNHYowUQS7sQhljBJ7AGMEYqUVjhK00GBBOXFZLR2OMxLc+Jrq7u1NexLh3715pamoqKA+7urqy3mLw7rvvyqmnnpr1PUEHtp/7cvsluK80KrnPEbzM4r6W8Lryyivlsssus86LqKX7qq+vL8gl5GNw+XjmmWdakx+nnHKKtjHy22+/yeDBg+X777/3/B54Ig1N2OuQ4oirr766Yoevhh0v+MuOfZ6jjYPuAhB4meP1xRdf5PURmUWJOhSdOgSvwqt+DPpy8irGSIBbacr5oNw6FQqzjQoNdXZDjTFCoXnooYdk9+7d8sgjj2gbIytXrrTOF1m9ejXGyIABRXELO99jjMATtSZI0TnetBMnnYMxgvHmZEKc4t50EIGFz/IsYLOVJkBjJOyj1YyO2TQT9ufIVppoPMdS8rGzs1NGjBgh69evl3HjxhVt8tW2m9GjR0tbW5uMHTvW8+t1zNighUzY87GU5+incdXFa+7cudbEyJQpU1yfN88xDQtxn8ZCN75qNe65r9qvj2yl0TdGyEeziSTwAq9MwVOR1/VWwsEisAnsYoFdyspT2OMLY6T2hV8lXmOnTJGbbrpJNm7cKKNGjfI0O37++Wfrtb7qwNVly5YVNFFoEKPTIGKMwBPlNN4wIIgv4iu/nGI4Yzi7iayw9x1R4vvAJ0YwRjh8Vad5isJkRq0SAcYIgtTh4eeee05aWlpkyZIlcs0118jAgQOzKHrNmjVy5513ijqIU00PVMKwcW4AnrCRqJZQxhiBJ2hcaVwLOeE6HF0t/qpV/cV9wavwarh5NXBjhLfSYIzoFFOMETPX3AQvjBEKc2ZZ+uijj+Thhx+W559/Xk466SQ56KCDRB20qv7/9NNPl0WLFskZZ5wR+i1kCFKzuMcYMcOL+AIvGp7KNDxspWErjRNpGG9mvQJ4lY5X4MbIm2++KeqNCJkfPKjSH5Sbq48BUd0V11oVyhgjCHg3AZ9KpeSDDz6Q6dOny+OPPy4TJkwQ9Vpf54NRThuJuPCqOnx1/vz5nDHS3s6kVIzivlbrNveVrtufffZZXh9hakrRd9B3uPVN6Jx46Rw/vIoxwuGr2s0AhSYchQZjBGOkkIg87rjj5I033pAhQ4Zk6QYEQ7wEgzJGrrrqKjnnnHPc9GPVtvj4ETIsHLg+Qus/qdvhqNvEPcaIqfmjvp66Ha+6DU+UX98HboywlYatNHFZca1VgsIYKT9xhrkRwxip8+4iY7RyjjECT9CI5VMBRlL1jSS20sRncrFWdTT3Fd/6GLgx4qY4KTTVLzQcqhifQoMxEl9C1zFsMEYwRpR5jTECT2CMYIwUcol1FrnQ9+h7txhikoVJlsy4CBNPJDo7O1NexNjR0SGNjY0FV9e6urqkvr6+4NfoAqJzLfWDuC8bbvCycSC+0umnYkKdG6AOVpwyZYprXoJXNl5h5S/1lplXX31VEolEQf5VZ4tkfs0PP/wgBx98sCSTyazv+/3336Vfv36e12pqapLXX38dvu9FKOx1aN68eaJM1MmTJ8MT6Bz0RG8WUB+jUR95jjxHt8IW9rodVr0apnwMfGKErTRspdFZZVCEhaNcHkeZiZF4rAQrg0N91NWZTUCMHj1aXn755bwDJ7/99ls57LDDCposykxhxDQa8cXESDSeI/nIc8wk7SjoL7bSxGfCGf6Cv2qNvwI3RngrDcZIFApzmLceYYxQaAoVGrbSmBlJXk5R2I3dyy+/XNTUCIev8lYaFePUbbMJVPAqH168lYZ8dOqu7qQB+X/3yIQAABWZSURBVFi+fAxzP+THeMMY8bHiGlWh7CeA3LCAoKpLUBgjGCMYI/nMhMBKY6I4WhkjV155pUydOrWkrTTwfXX5nroN39faimupuhBjBGMEYyQ/i3RqLTonW+f4qY+BGyNspWFiRCd5VeiGfcXVT8KVKhh0nFuMEYQyxgjGiJeB70wHYIzAE1FrqHXqY63Wbe4rnY9spcEYwRjBGCmkYcrZPwZujLj9IjhYpTtYlWioKczREMoYI9F4juXKR7bSsJWGiZF0RS2nwKJue0tbdCG60C06yEcbFRYYbRzgCXii0jyBMcJWGm0ShqDCQVAYI9EwRtauXSu//PKLtLS0uHYXfvMRYwRjBGMEYySXVGjEaMT8xITfOuRlmWGMYIxkxgbxFY6+o1wLedXgicCNEbbSsJUGgVVdgYUxEg1j5NJLL5WXXnpJjj76aLnrrrtk1qxZWTXCr2DAGMEYwRjBGPHTBKvvoXGlcS1348pWGiZGnBjzq3Oq0VC7/Uz6oer2Q34Mm8CNEd5KgzECEVSXCDBGomGMqNfxHnPMMdLV1SUDBw6UI444Issg8SsYMEYwRhRHK5644oorOHy1nbfSKMakble3bvsR8FFtxDh8lXzEGMnPbh2O9qsLMZLSuhBjhK00Vj6QcNFZQZw+fbqccMIJcuKJJ7pyXU9Pj/X/yWTSiwut///tt9/koIMOKvg16pM//vijHHLIISVfi/tKQ+hgv3r1ann99df7PqEMkqamJrnjjjtkzpw51v/X1Zk1+n6Nke3bt8umTZuKxgTPMf85FkqOauH19NNPy5IlS+Tcc891vT0EVhoW6mN06iMGRO0vHGCM6Gly9SSZ4LLjWYejwcuspsUVr0R7e3vKS7Tt379fGhoarE+nUilJJBJ9f1d/Uf/u7u6W/v37913iu+++k8GDB2ddUlf45V4ryPtyuxb3ZT96t+cIXmZxX0t4bd68WTZu3GhNGbh9/P7779Z/9+vXr1C/Jio/ipkn6gKZBooXT+hci/tK56OD14cffiiffPKJNTWiPgYNGiSdnZ2yYMECufXWW63/K/aMcnl1/PjxVnwogyXzoxjff/XVV/Lkk08W/Xk8x/znWCjRqoWXGle/5ZZb8uLAuVfqI/XRLW6L8QR6Ihs18LLxMNH3qt6pPkK376gl/ZXZD3Ff4dXRPEc7euPIX4FPjLgRAStPaVR0XE3wAi+3PGJlwEZFJ4fU14UdLzWto7bP7N2715rIUWLxhhtukNbWVlGvpfTLE34nRnSx93tfXuZB2J8jK9T2k+U5xou/iHviPpPT41K3iXvinrjPV3Nh0oUYIz5G0RHwZqP74AVeOqIoTMTpFtM6v6NJg7h8+XJ54IEHrJU2ZYhcd911MmTIkL4f7RcvjBHyUSdW/cYXfE98EV/pLMAQxBDM5ER4lYVPFj69VEJtLHwGbozwVhoOX9URRSYNIg48DnwcHfiFCxda29zuueeeLEPEwcKvwMIYoXHV4Wi/8YUxQnwRXxgjuTygExOOLuStNLXRIFZiAQh9j76vNX0fuDHCW2kwRkwKoNoSUOhD51oIeBx4HHh9Bx5jhMYVXqVxLaVxpW7TuJZq0BcyUDl8lfgqZ3zBX8RXofjCGGErjRUfCGWEMkLZXapFzXjDGMEYge/he/g+HnwfxgkujBE9Tc7ktdmiIHiBVy4fuun7wI0RttIwAaEjuiEoCEqHoBjl9J4E8WvYYIxgjOhwtN/4CmMjxgoijRgr1PmZWy2eYCsN+Ug+1k4+xq0+Bm6MuIkiBJZZEwxe4OWWRxziZqOiI9Yw3rxzCGMEY0Qnh6hD1CHqkLcxrZND1CGzHAIv8GLBrDTOoW6b5VBFJkYwRpgYQTDYWQBBlU5QTIwwMYIhiCGYmQXwKryKYVNa84QBYZZD4AVeGDalcU6Y6nais7Mz5fXrdnR0SGNjozcaItLV1SX19fV9X7N7924ZOnRo1vf09PRY/04mk0bXCvK+3K7FfaVRyX2O4GUW9+AFXjo5pOLED68GFV/79u2Ts88+23rTzbRp07IuW837KlQYuC8bnTDEF88RnaMbq+gv9JcbXyi+V1yX20dkfq0OFxJfxJdXfJn2tUHpL+pjOOpj4FtpeCsNEyNMjNj0FyaH1I2weY7Re46zZs2yfqnPP/9cFFc3NDT0PXomM2woiPvoxX0hQUrcE/eZ8UHdTqOhw4XlwIvDV6lDThSWI77idmYG+t5bAVRkKw3GCMaITjFVYYogRZAiSN0JWyeHTAXDAw88IFu2bJF169bJ4sWLrfxbuXIlxkjOI9DBHv4ya57AC7xymc6UvwqZW8RXtOILYwRjBGMkn/F0tAm8asaFFTFGeCsNxohO8iJkzJIXvMCrlMbi7bfflpaWFmtKxBlRPu+88+Tcc8+V1tZW69IYlRiVGJWVMypp9A9YENTVcRiyjmaKU8PDW2kwRjBGMEYK1chy6tXAt9K4/SJxInRGtCB0CB1Crxahu/3cr7/+Ws455xxZvny5nH/++X1fsn37djnjjDNk7dq1ctppp2GM9CKj06RgJGFUlmJUDhgwoJgvQj6Sj1kxgo424xzwAi83ki1nQ+3289ATNiphykeMEVYsrKDVSd4wBTYE5a27eY7xEgyXXHKJjB492to+k/vR1tYm9913nzVJsn//fsHY1eNCjBGzHAIv8MJI8q7J6K80NjSuNhY6MQGvwqvwavC8GrgxwlYattJA6OFzSDGSomkkqXNFNm/eLC+88ILnL+icN7J06VKMEQRpX5xgoJqJbvACLzeSpdE3b/TZSoMx4uQSvAqvVppXAzdGOHwVYwRjBGMkl8h0YoICGGwBfOWVV6xzRV5++WU59thjvZ0fEVHnjajtNLfddlvBr+M5srLpJ7dZ2TTLbfACrzivBHP4KsYIxki+FEN/VUZ/YYywlcaKNBKuMgnHZEY0JzN0c6hSDc++ffus80PUuSKTJk2SYmcaqPNGlDGi3lij/vT6gCfgCYwR9+zA2DUzM8ALvLxWgjFG9DR5pfRE5nPS0QDcl1lug1dt4ZXo7u5OeYngvXv3SlNTk3cnIyJdXV1SX1/f9zU7d+6UYcOGZX1P0AXQz325/RLcVxqV3OcIXmZxD17gpSsYKsFfc+bMkeOPP96aANG9r2eeeUaeeOIJ2bRpkzQ0NLjyPjyRhqUSz9GPIOW+bNR04x68wCszz9CF1deFaitNbh+R+YyoQ9QhvwY9fA/fF+P7wI0RGkQaRASpnQUIrOoLLFNjNwr89eCDD8q2bdvk+eefN24QH330UettGE899RTGSMElAREEFgKrmMByCyHqI/UxNy5o9Gn0afTdCy46Gh3tFhnl1F+Bb6WpRGPBYVZmghS8wKucAp74qp34cs4VUWc9DR061MgYcZ6jeqXv1KlTpbW1NY/OdZq6oIUM8VU78VVKo89z5DlSh9ybP3g1jQs8AU/AE/BEkXWpsr7OPnBjhLfScPiqTpFXQU8BpABSAIMrgMpBV+eKPPTQQ6LMDefDNB/VeSPqOmvXrs07b0TnWhgj6WcKXjQ8fleCqY/Ux7jWR95Ko78VEJ6AJ+LKE4cfXp5+O3BjhLfSlOdBsVLn7R/SiNGIuUVH3ATDrFmz5IQTTpDbb789Cw6d5jzXqGxra5Nly5bJW2+9lXXeiM61yEfykXz0rlc6OcTCgVkOgVe08OLwVYwRJ6LRE2a5DV6l44UxwltprCjSEWskXOkJh8GFwVUOw+b++++XrVu3Wm+VCWqFevHixdZU18qVK42mT+AJeAJjBGOk2Juw4Al4wosnMEb0NDmGoFkOgRd45XKOWx0K3BhhKw0TIzomCwQFQekQFEZScSNJvUWmpaVFMs8VyfyuUvIx97wRnWvR8JjlNniBF0YSRhJGkh0DyoxnKw3GiMMI1EfqY6XrY+DGiNsvQGAT2JUObBrq4g11XV2d9xdpThFhcJnldtB47du3TyZOnJh3rkhQxkjueSMYI2lkyzH5UyghdbAPOr7U9eAJvSYFnWPGheAFXuhCDEEMwbQhWK4zM+iHzPohjBGEnxUxOqIbIYOQQcjUlpBpbm6WE088UdS2F68Pndwu1FCr7Tn33nuvdd5IMpkUhAxCJijjLTdmdWKVOkQdog7VVh3CQLWfB/zFwoGfmsaChllNKzdegRsjbKVhK41OcSh3YOOQmjmk4BU+vNThqNu2bZP169d737ymWCuWj855I4899hjGSC/aTIzoNwPF4ssJYJ3agTFiJiLBC7zCZiSxlUbPZIFXzXIbvMArlwtdzxjp7OxMeanqjo4OaWxsLCi6u7q6pL6+vu9rtmzZImPHjs36Ht3CnHutIO/L7VrcVxoVHezBC7zc8sgPT5CPZryai5cSjosWLZKbb75ZjjrqKCOO9surM2bMkKVLl8rxxx9f8OfBE/AEPOGdIjq1Vn03vGpjCF42DnHi1S+//DKvj8jMKJ2YiBNepn0a+qs0/RW3fIxbfAU+McLrepkY0Vn1w7nFudVxbt0KOPFlJpTBC7xy80gnJnQbC51rwffwPXzvbZbp5FCc8pG30jAx4mRLnOKeM0ZqI+4DN0bYSoMxolPkEcoIZYQyQrnYeSXwBDwBT8AT8IT+xEgU9BdbaWqjQWRhypt7MWzMtEmY8ArcGCllRCsKhI7jB6HjdOezgE5uh4k4EQwIBs4YsWNAJ7cxuMxEJHiBF4YghiCGYLwMQfrH2tATGCO8lUZb3NK4mok18AIvN2lHQ01DnRkX8AQ8AU+U1gRjJJnlEHiBF8ZbaZxD3TbLoTDhFbgxwlYattKwgmgTRpiIgAkIJiAwbDBsMGzceUCnpsH30RXK1MfK1ke20tTGyjlxX9m4Z2KkNuI+cGOEw1cxRnREJCsWZiISvMCLFR5WeBitxnDOzAKdWothY1Y7wKv6eHH4am00iBgjGCNxXDDDGGErjZX5CKw0AcaRCCiAFEDinokRJkaYGPFmQvsz8AQ8UW6ewBjR0+Tko5mJB17gpbPAGLgxwlYaJkZ0TBYICoLSISgMGwwbGjEasXI3Yoww04g5McbEiJk2KQdebKUhH8nHfO2n01uVIx/jVh8DN0bcZDwPqvqFJm6BTUNNQ01DTUNNQ80EBBMQBywI6urqCkKhI7pZ0DDTcuAFXiwAedOODufQP5rlEHiVjleivb095RW2+/fvl4aGBuvTqVRKEolE39/VX9S/u7u7pX///gULbk9Pj/X5ZDJZ8Ot0rqUuwH3ZMIKXjQPxZacw+ZhNL/AEPJEZEfAEPOEmQOAJeAKeQN8XbE7oO/rgoe+g73A8gaj2HYFPjLCVhq00Oi6wSihW9G2CBS8bh7g73e1/nSlDZm+QezanZNHoX2VAxwsyc1izbLjrPUn9aZyF0ea7EzL+zzZeM57dKWv/9XCp23a/JFYMlz1rZ4tiH/U1myanZPEfRGTXGpk+rFn+Zn3HPfJearH0XkmWJsbL7Y7cues92TP/H2TTv42W5lHq5w2XNZcMkR2LUrL4yDXWfYzpva//XT6w7x4uXLNH1s86XOT9pdY9/GVUszSr+7totexpm2vdj9cHcU/c58aGTkzEnScyMQOvNBroiejoCbbSoAudzIbv0xwH31eG7wM3RngrDcaITvJijJiRHXhFHy/HGFFmw3PTD5EBf18hM1d8KBtG3WgZI9bnt9t/F9ksdycelKN3rJW57V7GyGZZmlguQ794Tv44YkDe9y+9W2SxupYyNV6dJHvmDxe15c42VvbI8BW2MTLp1bTR8tWq6TL865v77kFdf/jO9TJ711JJjLvdMnVu/pdd8tdZw2Tjhb2miYczAk9gjGCMeBuHNPrRafTZymzW6HP4qhlexBd4YSTl11IdjelmvGGMsPfWiia/AeQm63SuRaMf/UaflU33pser4bGNjzFyz/8Nl+ZVM2TP8jmyY8QYad4+yTIiMqdFnCurqZENI1ZZpkTmhzIonEmPDdmfsadGdq2Rmf85XNa7GCPqyzN/lnUtNX0iIm/8OSET787+vaypkeEr+6ZWBh84IO3/fYkM2/HvfZMu8IR3A8yKmBkXghd4uWUTRlJ0jCSMET1Njo4240LwAq/c2lERY4StNEyMYIzYqYeANyPhuOPlTIS8J8vls1mtsvsf35VJm0XGv5o2RpaPSE9h9OHltZXG2gKzQ1o7F8mEAQOy68H7S2XmjnnpbTCeEyNqcmShyIr1MvtI2xh59J9cJkF6t9Ko7TwYI8Q9jau3EUZ9pD7mRodOTMSpPrKVBmPEyZE4xT2TP7UR94FPjLjJAQIboYxQRigPyG3OcyCJO084xsieEctlwboe+ds/3yypyZusbS59W2lmj+k9J0RtpRkv8k63/ClZaCvNeNn6Xztk4+VH21tpXphpnUWy4+6ZsuMK2+zI2kpzYFPvJEnOGSO90yXWVpo/ntx3D+qcElETJaK20nwof9m5Xi45nK00TmjT8KSTnBX96KzoI+BrQ8AzicckHrwKr2ZmQdx1dCYWfvUXxghbaaw48htAFGYKM4U5mMLcd4bIFTusA1NPdgyHXmNE/ZQgDl+VjANcM6P3lv/5u4xataR3OqQ9ffjqH9IHuqpDYT0PXx33oVx48QbZ0Mbhqxgj+bwITwTDE0EIP+o2dZt8JB9pqN15gH4o3gsagRsjbKVhK40Oqai0ozBTmCnMlS/MWW+t6f3xypR5eNB/yLLzffKX2kozTqxJkpMPHLCuWldX5919aJqx8EQaQnjVxoIVMbOYAC/wciPiWtZfbKXRW6ykPprlNniBVy4XVuSMEd5K47OxyHhaCBmz5AUv8Aqb8KvmKDrGCIaNjskCr8Kr8Kq3t6uTQzRiZjnk4MXhqxgjTuRQh8xyCLxKxyvR2dmZ8qL+jo4OaWxsLLjq19XVJfX19X1fs2XLFhk7dmzW9/T09Fj/TiaTRtcK8r7crsV9pVHJfY7gZRb34AVeOjmk4sQPrxJfxBfxZWcBdZu67caH8KqNShR44ssvv8zrIzKfuc7vCE/AE/CEd8utk0Nx1atspWHk28ocndUPnMjSnUg3mtLBXn1fLY++VnMCwov6wctGhviycYC/4C83roAn4InMuIAnqs8TbKWhbjtRSD5WPx/jpu8DN0bchAeBTWAjSL2dWxpXGtfc6NCJCXgVXoVX4VXe9mXHAAYXBhcGlzsfoifSuMAT8EQxnsAYYWJEe1WZRoxGjEaMRoxGjEYsMwt0RDeNq1ntAC/wyq006C+zmAAv8EKvolf96NXAjRHeSsPhqwhlJiCYgPAuSKxYsGJRbMXCLXrgVXgVXoVX4/C2L7bSsJXGyXQMLgyuShtcgRsjvJUGYwQBj4BHwCPg4yDg47b3FsPGO68R8Aj4Sgv4qOYjb6XBGMEYyc9und6KOlR6Hfp/5Z4JxXPcwmU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2771" name="Picture 3" descr="C:\Users\Admin\Desktop\Interaction1 Sequence 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03598"/>
            <a:ext cx="5639895" cy="3651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Конвертер</a:t>
            </a:r>
            <a:endParaRPr lang="ru-RU" dirty="0"/>
          </a:p>
        </p:txBody>
      </p:sp>
      <p:sp>
        <p:nvSpPr>
          <p:cNvPr id="23554" name="AutoShape 2" descr="data:image/png;base64,iVBORw0KGgoAAAANSUhEUgAABEYAAAJ8CAYAAADziaTkAAAAAXNSR0IArs4c6QAAIABJREFUeF7svQu4VmWZ/39vNshGUUe3IgSIKOWhPCGZYGGRZheO4yCDFUy/7HKmmj+OU+YhR6RfiFnp+GssnA7jVOMParSNdZGaoKD1T1ATJSoxxa2BskV2nnC7dbvZ//+zDu86vGu977PWu9b7rsNnX5eXwF6HZ32f+7mf+/6s+3lW29DQ0JCE/PT09MjYsWPDfm38+xtvvCGjRo2qHHP//ffLaaed5jnn7bffNv4+fPjwSNdKsl1B16Jdjir+fkSvaHaPXuilM4aUncTxq9gX9oV9maOAeZt5O8gf4ldNVYrgJ5544omqPMLd5zrPiJ/AT+AnwlNunTFU1ni1LWkw8uyzz8qkSZMAIyH2qGOMOPRkHPoj9/xB/rTxmcrFFANsa2urCefUL/cM7pFh7cNqHqd1LRs51rml1rVoVy778ZzPzZK993PAcVknmqDBpOML0SuaL0Qv9PKPNeKJaDaBXq3X680336zKIwAjwSEpQLA4QDBqIUKQReC/GvdfiYMROoo3m1lJeBQYeWXnbhl3+Ji6MIQDUCBpBR5e8zv5u3/5CGCkAUhMoh9tkkcv9AKMhHtyndiExCLaGEIv9AoacQAbgI3bLvLkJ9r6+vpCl9L09vZKZ2dnzXyhv79fOjo6ah6jK4jOtdSNaJcpN3qZOoTZ16b7npC+l96UKSd4K5iSToC5HgoEKXDfTzfIX3/uNBm1r9c/4r/wX3ECBvx9bX/vH4PohV5xbIJ41VFNZwyhF3oFxT/EOcQ5eY1zEq8YYSkNFSM6b2XUgEmbKNsVI4ARwEUrFLiv60EqRmoInxU/4W8i7YqWUKMXesUZQ7oJNfZVPvtiKU0x9ophaQj9aM8NefL3iYMRNl8FjGQlkAGMtAIHcE9bAcAIm23r+MI8BQxBo1vnGZsBwuMk57TLUY1+LB+AyGriyuarJNR5TKiZH8Pj/zzFOYARvpZjWLJOUJQnw1bPBBgBUrRSAcAIYKSIfhUAEexV8jY/0o/0I2BEL/YFoAJQ/d4Cfx/NJvKkV+JghKU0VIzoJAPNmGgAI63EAtwbMAIY0fGFeQoYeCNWjDdi9CP9mPZS5kbAG0tpADZUjFT7KOIJR5M0/VfiYCRouiHwKy5Zy3KABRgBTrRSAcAIYIRApjmBTJbnoUYSxKy+0addJK4kriSuteKrNBNX/D1gN037AoywlMYYYUUM4AEjrcQC3BswAhgpol8l0Q/2bbwA4gVQkGWkGcCTIJIgYl+mDejMteo49EIvt9cImrcTByMspWEpTVYcFGAEONFKBQAjgBEdX0hCTUJNQh3uqXXGEAlPtDGUdb1YSkOiT0USFUmtqkhKHIzwVRrASFYCGcBIK7EA9waMAEZ0fCFgJFpSh17oBUgqNkjiqzSAEcAIYAQwQilUxQYI/JIJ/AAjwIlWKgAYAYwARpwRSAkzJcz1SpiD/LXOGMp6BQR7skRL9AEj0fTCvtALkJQcSGrr6ekZCksedu/eLaNHjzZ+PTQ0JG1tbZU/qz+ovw8MDMiIESMql9i1a5ccdNBBnksODg4af29vb6+Zp/ivlWS7gq5Fu8yuD+rHIui1Zf0zMtgnMuWESa3Mj7l3SRVY99MN8sEFJ0nH6L08CsTxq0UYj/5nwN+bijAPFXsewu6DJwDsHrsPsgw1P/b39xt5hG7ewfwYLU9DL/Qi/gqPvxJfShM04KiAcFTRefuBXsnoRcVISYlERh6bihEqRvD3zmCkYsTUQscm1HHohV7uqYy4MJm40B8eMB5NRbAv7CsodC7jPAQY4as02sFa3hwnYCQjhKCkzQCMAEZ0gu68+VUSi2CHRj+SWJBYhE/2Or4QIBhtDKEXevlHHPNQNJvgqzQ+C8KAGjegoGkwKxMgYKSkRCIjjw0YAYzo+ELmoWLPQ4AkQBJ7QESrlOKrNNH0wr7Qy/ayxBONxxOJV4zwVRq+SqOTDDSDdANGMkIIStoMwAhgRMcXEsg0HshkGdADRgAjJK7RElc2X42mF/aFXoCR6nkmbvwFGGEpjWFNcQ0oywEpYKSkRCIjjw0YAYwU0a+S6JPok4jpxUzNeAFUxPEIGMG+SPSTS/SznKdl0X8lDkaeffZZmTTJ+xUQ3ojxRixoYKa9qQ9gJCOEoKTNAIwARgAjzuBP299nMcAiIA13/sSFxIVhcSFLaQAjgBHASK3UIc14InEwEvQgTIBMgICRktKBEj82YAQwAhgBjABsqLChwoZEn0SfRL9ViT6APhqgB4ywlMawmCIG8FSMlJhKZODRASOAkSL6VRJ9En0Sfb2YSVlKmm82SXiiJTzohV6MR9MGdGKTsvqvtr6+vqGwodLb2yudnZ01U4z+/n7p6OioHPPcc8/J+PHjPecMDg4af29vb490rSTbFXQt2uWo4u/HIui16b4npO+lN2XKCd6lXRnImWlCCRS476cb5K8/d5qM2tfxj+qx4/jVIoxH/zPo+Bz0iuaj0Qu9/OOMOCeaTaBX6/VSc4M/j3Dbtc7cQT+2vh+j5o/EOdHybfRKR6/EK0b4Kg1fpckKiaRipAT0IcOPSMUIFSM6vpClps4gRi9HC95smlro2IQ6Dr2Koxebr2L3tidkfmR+DArz0/T3gBGW0mgHH3lzUICRDFODEjQNMAIY0Unq8uZX/UNX5xlJXKMFt+iFXv5xViY/ARgBjABGqoNknbm2TH4irSWdiYMRvkpDxYjO4G1G4NcMMPLinRfIIrlWvjt7TAlSfR4xigKAEcCIji8kkImWBKMXejX7DWLQ/XTGdjPinCKCSr5KAxgBjABGasXbuaoYCXoQAhkCmVYEMqmCkU3/LpPmf83zWJeu2CEXHh8ldebYIisAGAGM6CRPzI/Mj62YH4uYUKf1BhEwEj5T47/wX/iv8PGhEwMAUKONobT1SrxiBDBCxUhWHEFqYMSAIiK3/+FfZGKlYuTP8u13ny1SgSO/Nf5+nTEgvmQcO1VEVIXJtD+fJTf+aaFcdPf/vxPnP6+SZz83TcQCLR+9bpNVfWKdf+Yy+e0N54oY5/2TeewLK+Wzs+6Q2WtvlnMOUcf9h0y87ji56FIFambLjca/q/vulJ9ffLx5H9e/G2249E5nqNpt8BwvIta9DxbrHvZ1VVvXnyrPfu5Q4/rbPmUCIeO695xltPdgEdn4nXEy51vmbZzn8nuIAJ0CoNNHF10r8vB+stS6trdSx30N6/l7qsGV0YaT/l/57KyF8kurGeHtahzZAEYAIzq+kMQiWlCEXuhFIkYiNmrUqJqTNH4CP4GfwE/E8ROJgxGW0gBGdJKBtImfun5aYEQl/A9Md2BAZSmNDxjceboJOdzAwAAcl4oFL8yE3oApYiXyNqRQ8OPrd4jIWQYMcMCICSMuutsGIBYUsM5z32ubAhPiBi8OzKlAFgN6/EZmKHDzwm9lo0yTqQZUccMQDTAyVsGahfLLIJDjBysVX22CmyCdFFjxwA9DDwkAI+KBMwZg+tHECpzxL3V6cdNvRY6fZoAb/7GNoxDvFQAjgBEdX0gATwBPAE8AHyeAD1JNx+c0I/7yty1Ku1hKw1Ia236YH5kfmz0/Jg5G+CoNYCTKBJhm6WvrwIiYVRx2hYVR4bFNPmtVmDhQwqyq+O6hm+S7438sk34kcqmIzLjBrET5HzlLNt9jwoAKGJn+G5m0fqLc+Kc7RC53VYxU3esTss1VzeEGHTMe8VaMeKsmgqpM3BUZlosyQIxTMTJj/Th54NBllfYaUMaqFrGdWnV1hg+4uHSyq2uc/Vu8xzrAw6zUMStz7B+naiZwDxjjPlbVSKUqJmksIgIYAYzo+EICPwK/Zgd+RU2o04wnGkn0aVe0RJ/NV6PphX2hFyCpelaLG38BRvgqjWFNcQ0oywFWWmDEXPZSaylNeMKvgEc4GJkot59+hzww/lqZ+KMrRD51ltz5IzcYUUtwFBC5VuTrVzQGRuxlOcbyGeta1vITc6+UCBUjp1tA5HKRRVZVhwIjBvCpuSltFDBiLdVxLQEyQYsCIy4I5TNIPxgxl/dYS5t81SVJoxHACGCkiH6VBDHYUwC4AFwArmQqfwAjejF51it/ADb0Yx6BTdvAwMBQmCvbuXOnjBlT+2sb/f390tHRUbnEtm3bZOLEiZ5LJh0wxGlX0DPSLkcVfz8WQa9H1z4ur+3qkyknTEo6563sCeK+sLP5avgSEXMpzXHWniO+pTRqCcintsm0H/1OPqqW0LhAg3nendZeHWr5iBuMnC2brb1Joi+l8YERexmKAX9+51ry44IPviVDlWU94ix3CX1Oz+a0EZbShAIPcynNRe+qXjJUXXXiqtCZPcbcA+VP5h4uxtKahH/u++mD8rf//GHZe1/HP6pb4L9MoXWgAXpFSzbRC738bow4p9hxTlxQmeV5SC2l8ecR7ucsYrxaxH6Mmj8WIe+gH4MD6TzNQ4mDEQw7GkhCr/T0ShWMWB0X/rneGpuv3iPy0bvvNDcAdW++akCJQ+V/3m2BDrVRqFWB4QUNLphhbL56tmw+c7b88m61oWojm6+62vzPy4wNYs2NVWvvMVKBEr59QGJvvlpXW9/+I8YeJvZyGvfz+4+z9hWxviZ06XXLZPOl5hInBVGS/gGMJFMxkuUAnsAPwGX7jTwFfkG+DlBpqkI/ApKCxgfzEC803HaBnyiun0h8KU0zEv00v1/cSMBAu6I5zrT1Sm0pTQMZtP/LLQ1cyjrVVXXCp4IblzPBK7CUJhkwkrafiPuGh3Zly9/Tj815U4fdY/dpJojYF/aFfQX7ch14nTSwKeN4TByM8FUaNl/VGbxq2Kc94AAjCWb5XCqyAoARwIiOLySQcYYWejlapD0/ApIASVndA4Kv0uhX4uEnAEmApGRBUuJghK/SAEZ0gtuygpHI2TUn5FYBwAhgRMcXAkYAI0FOjoSHhKesCQ+brwJGbNtnfmR+bPb8CBjhqzSGzRUxgM9ixUhus3waHlkBwAhgpIh+lUoDKg2yWmlAu/RiuWa8mGrETwBGitGPjEf6MY+AK3EwwlIaKkZ0koFmTMyAkci5PCckqABgBDCi4wt5I8YbsWa/EQu6n46tNmPebiShJhErRiLGUppi9CPjkX4EjIQkFQR+BH6tCPwAIwlm+VwqsgKAEcCITrLJ/Mj82Ir5EQBB5Q+JK4lrHhNXwG54OEo80Xg8kXjFSFB30VGNdxSOILojAIxEzuU5IUEFACOAEcCIM6DYM8PUQscmqMyIFjOhF3r5p27yjmg2gV7oBaA3FUgcjLCUhqU0WQn8ACMJZvlcKrICgBHAiI4vJCAlICUgDXevOmMIMBJtDGVdL5bSAFBti2Z+jDa20atxvdr6+vqGwqak3t5e6ezsrJkQ9Pf3S0dHR+WYhx56SE4++WTPObod5b9Wku0KuhbtclTR0T5vem267wnpe+lNmXLCpMhJLSegQKMK3PfTDfLXnztNRu3r+Ed1zTh+Ff8VbR5CL/TSmdMYj9FiAPRCL79vTSMu3Lp1a1Ue4b6vzthOo11R8yHmIeYhHVvFr2bLryZeMcLneqkYycobHipGGk3tOb8RBagYoWJExxfqBvA618r6m2D2NOBNMG+Cq2cVnbFdJj/BV2nwE/gJ/ESt+DvNpbmJgxGW0gBGdCb5ZgTwgJFG0nrObVQBwAhgRMcXlinhAYyQ8JDwkPDUS3hYSoOfwE/gJ+r5ibTiicTBSCOlYzpBZDMSav8z0C5TkbwF8ICRRlN7zm9EAcAIYERn7sibX2V+DPYK9KOjC3bvaJHmm80gS9TRnjg6mq2iF3r5xxr+PppN5EkvwIiIDB9OAK8zmebJsNWQBYw0ktZzbqMKAEbwq0X0q4ARwEhab+pI9MNnnbzFX/gJ/AR+gsofexTkyX8lDkZYSsNSGp1koBkEHjDSaGrP+Y0oABgBjOj4wjwFDCSuJK5UQJg2oDO2mxHnFBFAsJQG+8pjQs38WIz5MXEwwuargJGsBAyAkUbSes5tVAHACGBExxcCRopbkkugXIxAmX5sbj+y+SpgBDBSPeaIJxxN0gT0gBGW0mi//chbAA8YaTS15/xGFACMAEYIZJoTyJC4NjdxpUSexDXNxBUwgn2laV/4L+yrln0lDkZYSkPFiE4y0IwSU8BII2k95zaqAGAEMKLjC/MGnItYuk+gTKBMIpadN9QspWE8Mh6zMx7LNj8mDkaCkgkCP0qFg+wizVIodT/ASKOpPec3ogBgBDACGKFiBJAU7EWJC4kLWxEXMh4Zj2VL9KmojFZR2dbT0zMUdsru3btl9OjRxq+Hhoakra2t8mf1B/X3gYEBGTFiRM38YXBw0Ph9e3t7zeN0rqUuQLtMGdHL1CHMvrasf0YG+0SmnDCpkfyWc1EglgLrfrpBPrjgJOkYvZfnfPwX/sttEMyPZghCPOF1M/gJ/AR+gryjXvCBn8BP4CeS9ROJV4ywlIalNDpvSdVApmKk3pTH7/OsABUjVIzo+ELenDujHL0cLdKeH/2+VUf7ZszbtCt41iuTn2ApDUtp7FFQJrunkiUbdp84GOGrNICRrARYLKXJM1bIf9sBI4ARHV9I4AcYCfJ2gBFTFZ0xBLCJNoayrhebr2L3gJHqWUHHFxJPRPOFQXoBRvgqjXbwkbcBBxjJP1zI8xMARgAjBDJUQFABQQUEb4KjJfqAkWh6YV/oBUhKDiQlDkZYSkPFiE4y0Iw3FoCRPGOF/LcdMAIY0fGFeQPOJPok+iRiJGJpJmIspcG+0rQv/Bf2Vcu+EgcjQSEDgV/jpT1BuuoE3c0AEFkNlAEj+YcLeX4CwAhgRMdHMz8yPwb5OZbSmKrojKEyxzlZjb9oFwAVAIH/yiPgAoywlEY7+MhbAA8YyTNWyH/bASOAEZ2kLm9+lYSHhIeEh4QnjwkPLxjD4yrmIQA9gN5UIHEwwlIaltLoJAPNeMOjwMgTD3dXxvqQDEmbmJ+crvWzZ2hIhlmfpg47Tvda6lOce/bsqflJa91rJdmuehqo39MuHZWcY/x6vf32oPzdv3xE9t5vlOdCvAk25ciKnyDRJ9En0Wc8kuhX+wEdH51GQs1SGsYj4zE747Fs82PiYISv0gBGdCbTZoCRV3a95vEs/f1vSkfHyLrZ7osv7pKDDz6o5nE611KJ8ZYtW+SrX71GVqxYEXo9nWupk5Nsl7re8OHtDT9jK9t19dVXy3nzzpMjjzoy8DmyoNeIvYYDRkKsLCt+AjACGClb4BfU44xHU5U0En3sK1qiz+ar0fTCvtALkJQcSGrr6+sbCsuOent7pbOzs07y1C8dHR2VYx566CE5+eSTPeeot+bqp729XiLmvVaS7Qq6Fu1yVOnvr689ekXX63e/+51cdtllsmbNmhpgpL726uQ447Godr9+/Xo577zzZPbs2fKjH/0oUFv0MmXRGdvYV7SxjV7o5Xc6zI/RbAK90Cto4lbz9tatW6vyCPexOnMa9oV9hdlX1Ly2qHG0O3cn33b4ROIVIyyloWKEN0+mi1FvnjZt2iRf+MIX5Fe/+lUoGEEvRy/1p+HD6+9NccYZZ8hvfvMbGT16tPH/4447rkpflqyYkmBf0e1r1Cjv8qegwYt9YV9uu6DSwFFDx+egF3qF+VWW0jBv27aBn8BPNDv+ShyMBD0Aho1hN9uwg+6nE6yp85JMeAAj+smTrp+488475ROf+IS8+uqrcuCBB8qZZ54ZuFQpyX7UBTYk1JSiu32Pjs/RtXudayXtv7D75P0X/Qio9McnOjaBnyCOLmsczTzEPOS3/TTje8CI5htqEh4SnjgJD2AkeYc+Y8YMUUtp7B9VNfLAAw/Iscce6/GdaTrOrIA3Aobk7UsnSQFAREtS0Au9/D6TRD+aTaAXegFGghTQjwGYh6KNobLqlTgYYSkNS2lILJw3YoAR/UlLJ/C79957Zc6cOfLaa68ZexuptcZhVSOAEX3tyzoBArjCA02d8ajOxt87/h5Qqe9zsK9oSUqZ9GIpDX7VHh1lsns20c2G3ScORvgqDWCEQBkw4k+3dGxCZwJUVSF/+tOfZOLEiaI2VzvyyCNFbfjc19cnGzZskBNOOKFya8CIfpICGImWpKAXelEB0djbWx1/D3hzNC6TXnyVJhsJIi8OeHFQxjgaMMJSGmPkJ5W46l6rLIkFFSP6yblO4PehD31IPvWpT8n5558vM2fOlBtvvFHa2trks5/9rPzwhz+Uo446CjDim8t1xnZZxiNv9JMdj/j7ciauvNnUi5nwq/EAKmAE+6JipBrK6MRyOnE083bteTtxMMJSGipGdAZvWQIGwEh6iZgNRtxVIu6ppIykmzc8vOHB7vV9TlnmIYCgvk2QWESDGWnoxVIawAhgBDASHs0l+5EM//yYOBgJepA0HCdvLHCceXCcgJH0AlLAyNuGuDqfN2bzaDaPds/NOvCaebv1CSJxDnFOHuIc5qH04pxaySFgN5qPRi/08o+noDinbWBgYChs4O3cuVPGjBlTc1yqzQ/VJoi1fpIOsGiXvhNWR6JX6/RSYOSSSy6RdevWhQ4RnSSFfqx26GpZzTe/+U05/vjjA7XF7ltn90kGyvQj/ege4MQTjhrEX44W+An8BH4iOMzET+An/JZB3mEq0hQwsm3bNmNjRBwUDqomLSsJsAGMmFaQxsQMGEm2YoTEgsSCeZt5m3kbv2rbQBrzto59qaU0/jzCfV6r2sWLYv0KLuIJ4om8xhOJL6XhqzTsMaJLIsuwFp6lNPqTQ9Q3wSylSTaAL8N4TLKSBb30x7Y6Er3QK81AGfsqjn2x+ao+gMDui2P3LJ3Mht0DRlijb3gVHZgRNXGt92agDA4dMKI/aUW1L8AIYMT2Mfgvx9uWwa8CuNLzq8zb+NVW+1XAiF5MDnB2vJVODIBe6OWf3wKX0gwNDYXuMRInwOKrNFSM4KDMoacGHGAkvQAeMEIA3+oAnjc8BPC2DUYFuwAI/Bf+q3oUqLyDr9LgV/Gr1WNDJ7diHooGf5oCRoImezqq8Y4K0lVnkEBIo2mftF6AEcCIf+zGAc74VYAz/t4BzlSMpOdXATYAG4BNMLABhANsADbFBzaJL6UhgCeAJ4CnYsTvB3RsIipApWKEAJ4AngA+LJHX8TlJg3CADcAGEB48IhmPgN1mxIWAXeLCRuPCxMEIS2kAI0yAgJFmTICAESbARifAoCAK/0UA3wz/RQCP/8J/BYNdltJQmUFlRvErM7IafyUORvgqDWCExAIw0ozEAjBCYkFiQcUIFSOjajKWqJV4ABv8aqv9KpuvAkYAI4CRWnNRmkvSASN8lcawPR2YQYDlDFNdvdhjxNRMVy917PDhw2vG5va1ACME8K0O4Flzrje2VT+lGchk9c0T7Qp35cQT0eOJKPNjngEXYAS/ChgBjLQMjPT19YV+laa3t1c6Oztr+tf+/n7p6OioHPPcc8/J+PHjPefoToD+a4XdOE67gq5FuxxVdLRHr+h6/e53v5PLL79c1qxZEzqOdLRXJ2P3poS2XmeccYZcf/31cvzxxwdqi15eveoFyuiFXm4bwd9H9/c6iSv+3tQV+8K+guYkNQ+pMeLPI9zH6owh7Av7CrOvqHkt+WM0DpB3vRKvGGlEEJ23yur6vHkyVUavaAFWK/SiYkTfVnUDGSpGsm/3OgliK8Yj7UpvPNYDb8zb+toT5zjWhJ/A3/t9i45NRI0n8F9UoNo2gH05o6GM8zZgJELpPo4TxxnVcQJG9JOBqIEMS2kYj1HHI2AkvfHI/Mh4ZDxWj4IyJhZBvkAn2QQIAgT9thM1LmQeYh5qdB5KHIzwVRo2X2UCdN7wAEbSS8QAI0yAjU6ABPDhYSQBabQkBb3QK2g0AUb0YwAbjPBVGirC7bGEX8WvNtuvJg5G+CoNYAQwAhjxOzIdm4g6AQJGACOAEd5Qh6EdHZ/DG+poQTd6oVcz3uiz+SpgBDBSPbPpzGlR42gqbKrjaMAIS2mMccGAc9xDkm94qBjRf1sU1aEDRgAjgBHACGCEz/UCbIoFbAAjejE5dl8su+crd9mw+8TBCEtpqBjRgSxlceiAEcCIP3FLErypa+t+3pg3A4AkQBIgCZAESMp6/MVSmmwkiEG+gvjeVCXqizzir/zEX4mDkaDOx4CiUU30Ko5egBHACGAkOCQgwCLA8luGjk0wPxZnfgTspjc/kojlJxEDQIRbK/4efx9kHWm+YASM8MbVsLlGA9If/vCHFdt96623ZK+99qo3L8srr7wi+++/f83jdK41ODhoXKO9vb3ha6kLJNmubdu2SVdXl2zevDm0bTraZ/0NTytKAI899liZN2+eHHrooYHaJtmPWbWvuO06//zzqzRLc6Ih8CPww770k2D8fbRkAL3Qy+9hSaij2QR6oVezAURW48LEwQhLacq3lObaa6+VVatWybRp0ww7V6CiHqRQx/X19cnee+9dE2boXGtoaMi4RltbW8PXSrpdr7/+unz4wx+WBQsWAEZGJVvCvHz5clm3bl2oDZXBvuLY/S233CJ//OMfZdy4cR6bJHElcXUbBIEygTKBcnhIwQsNU5s0/ARLafReVgIEo/lo9EIvHYDa1tPTY2aVAT+7d++W0aNHG79RyaedeLoT0YGBARkxYkTl7C1btshRRx3luZruG33/tZJsV9C1aJcDFHS0D9PrxhtvNOS96KKLjP/rXEsdF8e+6Mdo4xG90Ms/HmfMmCE/+9nPZMyYMR7zYDyacuC/TB2YH5OZH/0+GPvCvuyYWv1fxdU6NlGm8bh9+3Yjj9DNO4hziHN0xhB5hzNS0Ct8Hkq8YoTP9ZazYkSZ2BVXXGFYGm9SzAGXxpuUVixZCQOU9r9TaWAqkRe7P/LII+W+++6jYiTEsPPSj2HjkvGYr/FIPw6vOcUwHssXT/BVmvzEE/gv/JeOj85TPpQ4GGEpDWBEZ5AoZ0oATwDvnlTz5DiDgoG82D1ghEBGx1YZj87XO1lRAAAgAElEQVQoRy9HC+Zt5u20522W0gBGbBtjHmIeCoq305yHEgcjQQ+AYRfbsNUeI1SMVFs+dl9su/f3uE7ylAUgCBgBjOjYKv4L/9XsgDTPwJk35/hV/CoANa9xIf7L8V+AEb5KY4yHRhw6YCTYpZBYkFhkMbEAjBDAN+LvCfzw9yzp1IuZsgDCSXjw9/h7gA3ztv68nTgYYSkNS2l0nDABQzRogF7o5XfrccEbYIRAWcdHx7UvEjHsC/siEWskEWMpDeDNth/moWixL3o1rlfiYITNVwEjOkERiX60wYte6AUYCUu59YJIAoZoYwi90CuLFW+At+KDNzZf1ZvTiAuj+Wj0Qi+dOBowwlIaw050YEZYoMxSGv0SraAjdbTHoePQdRy6jn1RMVL8xIKlDnpzGn4Vv5qUXwXYJOdXASP4LypGqj2KTq7AC41oc1qQXomDEZbSUDGiM3gJSKMNXvRCr6QCeMBIcgE8AIIAngCeAD68lo2v79naRIkLWUqDX8Wv4ldb5Vfb+vr6hsJu3tvbK52dnbXaJv39/dLR0VHzmMHBQeP37e3tDV9LXYB2mTLqaN8Mva677jqjPZdeemmm2uU3tqzoRbuC3QB+wtFFx1bj6nXcccfJ6tWrxZ/U41ez5VfxE/gJ4q/sxDmMR8Yj45HxaI+CuPEX+Xb2OUDiFSNBnU5pj6OKDjXPm14spQl2dXnrR/9T6NiqOifN74kHKUu7TFXi2hcVI1SM6IyhuPYVFvjhJ0xldLTHr0aLmdALvfx+B/8VzSbQC72C5u4yztuJgxGW0rCUhsCvscSVxILEVWcMxQ1kACPYV5r2hf/CvrAvZxSUMbFo9IUGS2kAqLYNxY1zmIeYh+LOQ4mDEb5KAxjRMUbe8ESj0+iFXkm9EQOMEDDo+GgC0mg+B73QizeuYelotESfzVej6cVeV+gFSKr2PXHjHMAIX6XRLu/lqzQEfgR+yQR+rQxkACOAkbgBQ6Nvgltp97xBxO6x+3xUsgBGSPRJ9JNL9Jm3w+N2vkrj04Y3PMkk+uwxEjzosK9k7Muvrk5wS4VNuPaAERJEnTGE/8J/AcLzD8LzCARZSgMYAYwARsK9b7p7GyZeMRL0IARYxQ6wACOAEd4E5yeQAYwARgAj+Xhzjl/Nj1/NI4DAvrAvAAQAolUAIquVLIARltIYttlIoAwYAYwQYOmNoSxUsgBGACON+HsquPD3+Pv8+HuADf4efw8IZ97Wn7cTByN8lYbNV3WccBYSRAIGAgYdWy1axRtgBLsvo93j77F77D4fCSJLaQBvVLJQydKqSpa2gYGBobCb79y5U8aMGVOrbdLf3y8dHR2VY37zm9/Iqaee6jkn6cQiTruascSnrO36+te/bsh7+eWXa1efqAPLqldccotepnI6wS325ViZX69jjjlG1q5dK/63vtgX9uX2Tczbjhr+OId4IlpciF7oFWXefvLJJ6vyCLcNMR4dNZi3mbeZt4MxRVw/ARhJcClNWR0UYCR4UJJYkFgEWUar/QRgJJk3563uxyRfaJC4krhGSVyjvjDDvrCvKPYFGOEFkO0ziKOJo5sdR7OUJkEw0tPTU/UWNk51QNKOII123X333bJjxw45//zzxb3HyM0332xocNZZZ4XF7ZV/T6NdtW6qOzHTrmgEHr3ypRdLaZIBI9h9vuw+bG6gH+nHNN+4Yl/R7YulNPpgBPuKbl/skYR91QJviYORZrwZwBG03hHMnj1b1qxZI8cff7wcffTRRoO6u7vlkUceEfW7rq4uwMjbbxsaDB9OIqYDpfIABIsA3gAjjEfGozOSiSdaH08Uwa8C3vCr+FX8apyX4eoc5qHszEOAERJXwxqjOvTnn39epkyZYpynEn/1n1rPNXLkSNmyZYscdthhgBHASMUGotoXgfIbMmrUqJpjKC5IAowQwDMeCeAJ4IPda1y/ChjBr+JX8av41fz71cTBCF+lKc9XaRYuXCg33XSTZxRceeWVov6rl9RBSB3ZdCZT9EIv/3QTN4AHjBDA6/icuPZFgoh9YV8kiI0kiCyl0XtZSVxIXJhUXMi87czbiYOR+++/X0477TSPxgRY0QZvXvRSe4wcccQRRtWI+lHVIs8884zsv//+gBERyUs/hjlEneCWiTna2M6CXoAREledsY3/ija20Qu9guZSSuRNVXR8jj0/PvHEE1V5hFtbnWsxHhmPjMew6D7aeCzbniyAEZbSaE9aQRPNhRdeKMuWLTOuoSpFli5dGmkCLNuAC3JTOpN8FhJqiHIxEmrASDH6kfFIP+rMHSSIJIh5SxABIySuts3iv/BfzfZfiYMRltKUZymNMlZVNXL44YfLnj17RPW9Ah06wRqJfjRnh17o5Z8c4gYMgBESah0fHde+ADbYF/bljAIqRqJXjLCUBjACGKmeSfGrzfGriYORoKCIACtaUpc3vebMmSOjR4+WW265Rbv6hEQ/mk2gF3oBRsJSbr0gMm9+1f+0OkERfgI/kZSfAHABuHR8Dn41ms9BL/RqdgVE0P10xnZZ44m2vr6+obAJsLe3Vzo7O8OjURHjSyQdHR01j9F1BDrXUjdqdbs2PHuPPPnCJnnpjRc9zz00NCRtbW01tZChIZG6x1iXqHMprWuJCO2y9NTRPgG9Dhh1sLzzkONl2vgPGjeu97nevNh9Hv3E4F798si2++XPLz0pb75t7oXjG7SlG49vDwxI+/DhVb6qjH5i+LAR8o79D5Pjxk+XwzuPMUyD8WiOkKLN23n0X8RfjEfbbhmPzgjW8dHohV5BPr/V+SPzUG3grDO20+YAiVeMFHkpzStv9Mr/PHyT7DeqUyZ2Hi0H7DOmNgTht6VU4KXXd8q23sfllb5e+bupn5XOfWvbCeQ2WiKmq9e63/9CNj6/To4c9155xwFHSMeIvUtpjzx0uAJvD74lPa88I1tf2CRTDjlWzjh6LksBLbl0Ewvd8ciSAlNY9ErH32NfxbEvltLgJ6ICQfwqftUf6enYRFCckzgYKfJXaf7rN1+TQ/Y/TCYffCy5BgrUVeDpFzfLCy8/Ixe8/0s1j9UZvOoCBH76gd8zvU/I7Rv/S95/5N/KPiP3q9tXHIACG566Q44ZN1WOH3cqX9WKUDGC/yIgTSogDfJC2Ff57IvNVwEjgJFqb6jjC3mh4egWVy/AiMZSByXu0y/9Xn777K/kvYd/lAwCBbQVeHjrL2XaYTPl3e94b+g5OoMXMBLN2d2y4f/I2L86XMYfMEW7rziw3Ars7n9ZfvXESln4gaWAEcCIZzDo+GgC0mg+Gr3QK2jGUS+AACOAEcAIYKRWRJrmi+LEwUhRl9LctWWF7NvRKeMPfGe5sweePpIC2//ypOzu75VzT7wAMDJqVE3tkgqU33q7X268919l9gnhmkfqRA4ujQLrn1wlpx1xtkwZ9+66z5zmxMyb83D5k/IT9h3oR1MJHfgDoI8GM9Arnl4spWE8AkYAI4UBI0EPUoRA5rbHbpLDDzlBDtyn9ud460bTHFAqBf7yeo88/cJj8r+mfxEw0iQw8lLfi7LiwW/Jh475WKlsjYdtXIFHn10n7zlkmhw/6ZS6FyOhJqF2G0kR4pxRdXw0iX68RH/s2Npxow6Uwr6iaY9e6BU0iTNvM2/Xm7cTrxgBjNSNpzmgRAoARvSdcFKBDGCkRAMs4Ufd+MxaOXbsewEjLKXxWBaJqyMHiYX+nAZIipacoxd6+af0pOJC+7r4L/xX08FIUZfSUDGScAZSkssBRvSdcFITIGCkJIMrhccEjDiiJjUeCUi9hqoDWUgQSRDLnCCylIalNLb9Mw9F84Xo1bheiVeMFPWrNICRFLKQElwSMAIYKYGZF+YRASOAkSBj1oEZBKSNB6RxtQckRdM+63qx+SpgBDBS7Q2ZhxxN0qz8AYxofpUGMFKY3KepDwIYAYw01eC4WUMKAEYAI3GTc8BItOQcvdAraKzxVRr9mCnrgIu9dQBceQRcbT09PUNhkeTu3btl9OjRxq+Hhoakra2t8mf1B/X3gYEBGTFiROUSu3btkoMOOshzycHBQePv7e3tNYNW/7WSbFfQtaK06+6nl8uRE6ax+WpDaUf5TlZg5Intv5W/PvL80IfPst27x3aWxmOtdr365l/k7qdWyKx3f7x8BscTN6TAI933yOTRx8g7Dz6u7nXizI+NzkN5HI/2M6OXqQT+3tQhSvyF3ZdLr/7+fiOP0M078KvR8jT0Qi/mofB5KPGKkaABV4Q3A1SM1M0TOCBAASpGTFGaWQLIHiMMxbgKUDHiKFeEeZuvrIjQj45NN3Mesu+aZsl3kJ/TeUZ1Hu3Sj03QK9oYQi/08vumPM1DgBGW0sTNIThPQwHAiH7wkZTjBIxoGCaHBCoAGAGMxE02k/JfJNTeHiDRN/XAvqIlm+iFXkG+HCCoH5OXFXAlDkb4Kk2+M47HbniPLPiG/Qynyzce/aacNS7fz9TK1gNG9J1wUoFM08DIjjvk8yeukTPcY8T4t+fk/J7PyITbPy+n/dM91eZ39tfl9tlrZE7I7+7//vvkwX/8oFy2ynvqRXf8Xj57UpA175I7fMd7jn3ke/Lus26sOlEdM/fP4W28//tniXdRpMiu2z8vS2WRfHOO/zdpjbJN8t2xP5AJTfJDgBHACGCk9lgmsdCf08qaWMQdQ7ZefJVGr8oW+4oGf9ALvfy+KSjvSByM8FWatBKE9K9rQJHHvy6VhMhIqP4IHGlAesCIfhBZNDByQsVuTHCx/XNBYCPod+a/rZl9nwMgjLEosrznM+JcV93AgiJHL5c/XHy8eUc/sAk9123YtdpoH6eOWSqypImwNAg+NTAe650KGAGMxE3qkvJf9v0BEPpzBwlPsRIevkoDGLEtGr8abWyjV+N6AUZYShOcTFm2ZcASUUmXyHfHLhDPe+ezvy43HX25bDnNTvjU290H5X1W8qbeLlfemF8Wfo2gN9P1Epi8/B4woh/cJuXQs1IxkigYkZDKCQU9vjPegZmucfugPS4TAyOb5Lv/uF3mfn+CdI39gchlIjd+4xgT1hgA43JZY9z/IgvgWLBl9tfl8X8yf+euZHH7hzP+w4ZA5nOa1z5MFp79n7JMVc6c7QK2KQ5+wAhgBDBSe4ABbPTnNIBNtCTF1gswAhgBjFT7YZ1lhUnF0WUG9ImDEZbSpBi1p3npsOTJn3ipBGixyCKrzF6Bk0oCZiRvFhjxnOd7G+27RpqP1eprA0b0g8ikHHpzwYgNA9yWZoMB+9/Sqxgx4EL3p51qkSCDD1xK418mp1Exoq5z//sqkPRxH8ywl7s4bRpvLvERC2q4fYzH3yi/sUDEWCpk/rlybSpGKj2qExSRiMVLxPisJIkYiVh2EjGW0jAeGY/ZGY9lmx8TByNBcXlSCU8rCVbhv0oTE4x4EzMHjATur2BUjRxvlvq74Eqr4UWa9weMFB2MhO8x0mjFiM4eI34w4tkjyB5vCVWMOBDUDTLspTt+QKTg0LnynGcJkVP18r4NXqCjrv3Dyapq5DkXJAlYFpTmYBURKkaoGKFihIoRpcDw4cNrCgGoNOUpQnzP16voR/dg1xnb2H20lxB50gswojkBFh6MhLyZdZbSuPYv8EANM0lyltiYb8sNMBL2Jhsw4gm4dJwwb4L1nXBzK0bSAyOePUbCQvSQpTQeYJIIGHEvkwsCI+aGs0H7nzh7qwBGivrigMSCxILEIthJs/RI/+UIcY5+nNPKF8X4e/x9kf19W19f31BYzN3b2yudnZ01qXl/f790dHRUjnnuuedk/PjxnnMGBweNv7e3t0e6VpLtCrpWlHb9/I//KVPGTZUD9xmb8jvL1l1ea/PVmlDDt5SmsnGrbzPJkoGRp3ZslI9NvTC0Y/1jKEt27x7beWnXy2/skpWbvi8fOuZj6Q6mOl+labRiRAuMBG2+6v+3JMCIZ8z6wIixhM5Z/mJAmTvPkMrXdeyNYSMspTGX1bSiYuReOarzRHn3+Gl1bSfO/NjoPJTH8Wg/M3qZSuDvTR2ixF/Yfbn0UmPEn0e4fafOGMK+HMXQy9GCeYh5yO1LgvxE4hUjfJWmbjyd6QM8G6ZKwOd6dcGI+l5G1earYVUnmZakocaxlMaUT6cqJqlSu1JVjFjW6f3MtojYy2jU70M+1+s5xoIpwV/O8X+m1w9G/MtpvJuvrpHTZc0q87PFepuv2vuNqDOsijQ2X9UaQ0ox3lDr+xz0cqY3HR+NXujlD4iSmrft6yr/xearejET45Hx2IzxyB4jLpXjBFiAkYbyaE4umAKAEf0kJakAq2lgpGC2mvzjBHx2OPmbJHpF9hhx5ExqPLoTnrIFWEHGCYAwVcG+oiV1ZdILMAIYsUdHmeye+TEbdp94xQhfpUk0TudiOVcAMAIYybkJN9B8wIhOEkzgR4IYNMjivJgKug72hX3lzb74Kk02EkTAbnj4g18trl9NHIwUdWIu/OarDaQ/nBquAGAEMML4yI8CVIxQMRI3GSBQLm6gHNcm1HkALv0YAL2ijSH0Qi+/b2IeimYTQXoBRvgqTX6ylhy2FDCiHxQl5dBZSpPDgZKRJgNGACNxk+Ck/Jd9fxJq/bmDBDFaMoBe6EVCHR50UOnpaFPGeShxMMJSmoxE+DQjEwoARvSD26QSC8BIJkw/l40AjABGACO1h24ZA+W4NgGAiAcgWErDUhrbcpKKCwHOXi+mA3/K6r8SByNsvprLfIBGp6QAYAQwkpJpcdkUFACMAEbiJsEE8NGSYPRCr6Cxxldp9GOmsiaucX00ekXzOWXVq627u3vosMMOM9R65plnRFV8qB/1byNHjhS1S67/3ydNmhR4vPp3BUbU/93Xsb9Hvn37ds+/B11H/VtYe+zjf//734v6FrXdzqDrqHtOmTIltJ3qF93d3fLnP/+55nXUtQ855BBhj5EUspASXNINRtzjyG3nTz31lDz33HM17TDuePSPa3XfCRMmGPdyj0edcRfmBxoZj+77usdjrfaMGTNGRo0aFeqXNv/pUVn77G1yxnELSmBhPGKSCigwMn6vI2TYq/vEGo9hdlvLnqPMj8oP1Js3GxmP7uvrzI/q+HrjMUr8oN5ivfDCC3XjhEMPPVQmT55cc35vpl9VOiTRj2796UczzqQfTR3KNB7VV2n8eUStvCMof2E8mnmc0g2/6syb+FX8ar04p21gYGAoLLDcuXOnEfTU+unv75eOjo7KIdu2bZOJEyd6Tkn6zUCcdgU9Q5R2rdz8XTli7Ily4D5jk4zDuVbBFVBgZGvPo7Lg5M+HPqluSVsr7F4BiHo/WWvXS3275NZHbpIPHfOxek3n9yjgUUCBkWMOnirHHfq+uspkze7tBtMuUwn8qqlDlDgnj/4eu/e6qiLYvVpK488j3E/pzzsaje+xe/wE9hUc8pQxnkgcjBTVQa364w9l3IFT5JD9Dq0bMHMACtgKvPDqn2XHX56S8076J8CIC6Cm6Sd2v/mK/GjD9XLGe/4eQ0SBSAo8/PRqmfqO98vR40+se14ZA4YgUYqQiEV9AZSm/yLRL16ij30BKm2rBlQ64xvA5WhBPJGdFxqJ7zHSjIChFZt/bXzuV7Lj1W1yzPjpdQNmDkABW4E/bH9A3rH/oXLqlDMbBiOtsHudNylZbNe31i6S9x7+EdlvVCfGiALaCty16b/kU++7XA7av3alpLpgFu2edjldrQts6MdoASl6oZfboSad6GNf2Bf2FRyy6MxpjMdoMUBTPtdb1K/S7Bk2IN9et0hmHjlX9t/7IO1AmwPLq8ArfbvkV1u65MJZS2WfkfsBRuosy0nSoW94+h7ZsmOTnDzlo+U1QJ48kgJbnn9Y2tuG5CNHftzYw6beDwE8ATwBPAE8fuJtQ4Lhw4fXlEInqbPBLl+l0a+wYR5iHmIeSnYeSrxipKhfpVGB8ubtD8o9W1bKcRM/IOP+ytz4jR8UCFJgx8vd8rs//0o+dOTfygmHzkgsYFCbIdf60Qk+kgQQdiCTxXatWP9t2TNsj1Hl1TFibwwVBUIV2PL8Q7LrtefkUzMukT0DQ4CRFPamIIAngCeATzaAD7qaTgyQ5Xmbr9LgJ/AT+Il64Wqa8QRgJCLpfvrFP8raLT+T/rffkH07DvD03Z49e2TYsGE1+3NoaEja2trq9bnW73WvlVS77F16/a0fHBw02tve3m78Pyvt8ovYrHa91v+SdAwfJae962yZ3Hl0om9Ssggg0nRQjQZ+W155WB7svkc69zlERgx3Nom2r6trEzoDUvdaaY/HVtl9RVPrD/W8XBb0Gtzztux67Xk5etxUOfM9H5O92kdqb9qZZbvHT/DG1R6PZQHhjMfiJNTqqzSnnXZa6LSrA3+we0c+9HK0wE8Ux0+kFeckDkaKupTGX1rd+/oL8kpfrwyJ81Gfl156SQ44wAtL/J79rTffkr1G7lUzzxoc3GOBhtqQReda6kJpt+t/fvI/Rns/9nHzKyBZaVcc7RvVq03aZP+9O41EnIk5GxOzGqPPv9RtwMw4NpG38VjvGdfctVY+8KFTpaNjpOfQtP1EvXaFOcU02zWifS85ZN8JMnKEs3RGJ4hUbSXAIsBy2yz+Phv+vlZwpTO26cfW9yNLaQC7gN1qT4b/ag7gShyMBE1KTDStn2jSImvqya699lrjAa+44grj/zqDl8Qimk2gF3r5fWscv3rXXXfJ3Llz5Stf+YpceumlnkuS6JPok+gHp9U6c1qc8VgriWc8Mh4Zj4zHWj6CuJC4MIm4kHnIu0cSYCTiUhoMqHqTLcBIsFUQKEebtNArfb1OOeUUefDBB6Wzs1O2b98uHa5PKJOIkYiRiJGIkYglv5lomi+m/P2lA/FIqKPNteiFXgCI8JlBx+fkKb5PHIyUZSlNkImUNbEAjABGCPyyXyl15513yvz58+WVV16RfffdVxYvXiyXXHJJxXjL6r9ILPBf+K/s+y+ATXmADUtpGI/2eM9TQh3ko3SgAeAtW+Ctra+vz9kkw9ervb29xpvFWj/9/f2et44PPfSQnHzyyZ5TdA3bf62w+8ZpV9C1aJejio72YXpdd911xoXs0nyda6nj6UdTf/QydWA8JjMe/b7Oti+1md3DDz9c+bXy7U8++WTFfzMeGY9u22E8pjse6yX6jEfGY1nH49atW6vyCLcWOjET/gv/FeRj8av41Xp+NfGKkSJ/rrdeIFPWN65UjARbhu7EDFGOBkbQK7pe69atq1SLjB49Wnbv3l1VNVJW/+UfvdhXdPvyb04e5BGxL1MV7Av7iuNzyhRP8FUa/IQ9Rspk91QuZsPuEwcjLKUZW5Of6ARFeXMEgBHACA49Gw49yBKVz1FVfE899ZSoBFb5F1Ut8vLLLxuf1n7hhRdk5MiRfGXFEk/HR6tDSfRJ9Ou9eQobj4Ak/QpBxmP5QBJLabIdT+C/8F/uuU3HR+cpr00cjAQFAnkShEAmnOuE9SNgBDACGMluILNp0yaZPXu2sdTtwgsvlGOOOUZUZZ+qIlF///nPfy4f+MAHSPQBIx5HxrztyFG0wI84J3qcE6fKA4AabQyhF3r5xxnzUDSbQK/G9QKM8FUa7fJewEjjA46AlIC0FZUGe+21l7S3txviv+td7zLAyLhx4zyd0Yp28eaJN09FfvOEv8ff41epLKOyLNgPAJwdXfAT2fETiYMRltKwlEbH2fFmIBpkQS/0SupNCmBkeHi2xh4QFW148xTN56AXegU5FhKe6AkPS2myW4FKfG/aM/6+uP4+cTDC5quAERwnjtMfIOrYBBNNcyYawAhghPHIm7o4PhpAH81Ho1c8vdh8FTBiWw5xYbQxhF6N6wUYYSmNYUWNBMrsMRL8AhoH1biDClJWx1YJSMO1B4wARnTGEP4L/0UFRHhxmc4YYh6KNoZsvQAjejE59hXPvtgTD/uqBd4SByMspaFihICBipE4byNJxKJN8nH1AowARnR8dFz7CkslWVJgKqOjPQlPNF+IXsXSi6U0+AkqRqpnUp25g3k7mi8M0itxMBIUFNFRjXdUlt+cUzFCxQgEPj+BDGAEMEKA5fhsgA3Axj2DE68WO16N89IG8BbNJtALvfzjLE9+ta2np2co7A3P7t27ZfTo0cavh4aGpK2trfJn9Qf194GBARkxYkTYJYx/HxwcNP5vfxUh7GCda6lzaZepYFb0uvHGG432XHTRRZlql9/OsqIX7Qr2APgJ0xWn7VdnzJghP/vZz2TMmDGejsCvZsuv4ifwE8Rf2YlzGI+MR8Yj49EeBcSrzYlXW8EnEq8YYSkNS2l03kYqY+dNnTnk0cvUIU9EOchZ56UfqRihYkTHVhmPzihHL0cL5m3mbff8l4afYCkNcaFtY2nYFxXO2Fct+0ocjPBVGsCIThAJGIkWdKMXevlhTNyAATACGNHx0XHtK+wNDwk1CXXaCTUJTzESHjZfLUY/Mh7pxzwCLsAIX6XRrloIC5TZYyQ4FSCxiAYz0Ks5egFGACOAESog/LOWjk0A6KP5aPSKpxdghIQ6jwl1niuJeaHhxIWJgxGW0lAxQoDF0pA4QTdgJFoQGVcvwAhgRMdHx7UvAizsC/sCvMWJAWyQxFIawAhgpHomxa82x68mDkaCgiICrOYkPK0KSKkYoWKEksn8BDKAERJXAqzmBFi8QQyLSthTyq0M45Hx2AhIIv7KT/zVqjwN+9LP0wAjLKUxrKWRiRkwoj/gCJQJlFu91wJgBDDSiL8nwMLfk4jpxUx2BQR6oRcVEFRAhEe/fIzC1kYnNknbryYORlhKw1KaLBg2AAIA0WoAkdU3A4ARwIiOj6bSs9iVngAuAFdWgQ1LaQBJgCRAUqtAUuJghK/SAEZ0gu60iR9gBDACGDFtwD8eASOAER0fDRgBjATNIvjVYL+aVRCex3ax+SpgBDACGGkZGOnr6xsKu3lvb690dnbWapv09/fLvHnz5LHHHuqaVtoAACAASURBVDOO27NnjwwbNqzmOfyyWAqoIFv9jBo1qlgPxtOgQAEVePnll2W//fbDTxewb3kkFECB7ClwwgknyKpVq0IbpuLojo6Omg0fHBw0ft/e3l43Jq93LXUB3fi+3rXSaNfWrVvl5JNPRq86NpH1ftTJH1thX7RLjNy9nvZlta9EKkbOOeccWbRokZx44onZm5FoUeoK/Nu//Ztxjy9+8Yup34sboAAKNKaA8tO//OUv5ZBDDmnsQpyNAiiAAihQU4FHH31Uli5dKqtXrw49jgouRxpVkcRSGipGbIugctEZG/gJr59IaylgomBk5syZTJElVMC/+WoJJeCRUSA3CoQtpcnNA9BQFEABFMiJAr/61a8AI5ob/KsuZamWadg6STB6RYMG6IVe/mkjCLwBRnIyuWa5mYCRLPcObUMBrwKAESwCBVAABZqjAGCERN9taVRAREvO0Qu9gjx1mgAVMNKcubHQdwGMFLp7ebiCKQAYKViH8jgogAKZVQAwEh2MsJSGihF7QANGACOAkcxObzQsTAHACLaBAvlRADCSn76ipSiAAvlWADASHYzwVRrACGCk2u/pLK8CJDUOkqgYyfecm4nWA0Yy0Q00AgW0FACMaMnEQSiAAijQsAKAEcCI24hIXBtPXIMGpQ40UOeluQSDdoW7yzzZPWCk4WmPCwBGsAEUyI8CgJH89BUtRQEUyLcCgJHoYISlNFSM2KM+Twk1YAQwYiigKJ39uV6+SpPvCTxu6wEjcZXjPBRovgKAkeZrzh1RAAXKqQBgJDoYSesznCSuxUhc6Uf6Mc3Kn7aBgYGhMIl37twpY8aMqTmb9ff3y5w5c+Sqq66SXIKR7Svkml/Pkis/0S3XnNctF9w6X8aWc/6O/dSAkdjScSIKNF0BwEjTJeeGKIACJVVAgZGrr75a7rrrrlAFVBzd0dFRU6Gk35zrxve0y+wW9IoGuNALvdwOLU/+q2VgZP3VbTJjsVu2c2X5ti6ZP6HZs2ePrDhvnCy4TWTp+iG58pQE7r99hcyduEBWVi61VB4YulKmJ3DpLF4CMJLFXqFNKBCsAGAEy0ABFECB5igAGImeIKqlNBMnTgQkjRpV10gBENHtS+eFP0CwvECwZXuMKDCy9gwbRCg4sVDkhlaAkbp+J+IB6llulsm3FheE+AUBjEQ0EQ5HgRYqABhpofjcGgVQoFQKsJQmWuKqSuT5Kg17jNhOIulKgzSXYAQ5NjaFNVXJUz9mEIysl2varpfJVvWIUVkiD8jQVZO98ERVZVwssuzWWbL2vHHSfbEFWSr/Pl/GbrhG2m6YLDs8y2NcEGa7+/fqvjNEAqpGen48V8Y9dYkMXSXGMRtX7JCuT4wVb9WLVRWi7v8DkbmbFxhVKCJOJYxznekiRlVJl8xVz+lphxjXdaCR2a5FhmmZ15r167kybr5Tj6J+4692Me41f6Xz73YVyxKlpapdqb6uUa3j08zTFk8ljFMFc+21/yTr/vU7ssb2CsY9VH+NkwXHOn82+miCWU0z1dC5dhuWH7tAFqiqonnLnT5U7ZtuqhH03KWKuHhYFIihAGAkhmicggIogAIxFACMAEbcZpOnBJFEP3zA04+ONjrwJ096ZRuMKGCgkuBKou2qKkkYjHRbS3uCltPYQGPHlOtloSwzoIgCC+s3TJfpxtIbczlOdeJvgYbpYiylmVwBLBY0uM2CJqFgxHVddZ9a0MI3fm0wcq4FcdS5c2/YKCuPVYDHvH8FJrmvG3oPL7ByQx4DjKwVWb3mP8w2rpllwRcb8uyQyTeY95u1xoY+NZ7Ngh9mX5jHdc2xYNSG9TL9FHNRkgc0xQhYOAUFyqgAYKSMvc4zowAKtEIBwEh0MMJXaagYscdqnhJqQFIxQFKGwcgykYsXisyZKgueMhNtVb1w/RQzQTYqLlwVI2Z1hvVjVxj4qgvMygNVYWIBFhtI3CCy8GKRuccukO7K8h7nclWQwXUrd9WIkcirigijXfYmrk6FilHpoSpPzlgrbWsmy/LNXebyIRsAua5rQgF3RYX9S6cCxVtZ4jVIExpMlaWbJxsbynZfPVe6p9hampUvTt2FOtcFaVwVGeo3lefy7Jti/MYAPvd96eOy/JED5PcBYEQdVaWRAZNqPJsPFFUBEHe/VipgWhHycE8UyJ8CgJH89RktRgEUyKcCgJHoYISv0gBGACPV/q5olRlZBUnZBSMrrCTegAhWBYJ/U9MK6NBbSmOClQdk7u3XO0DihsmilmwoIOJUMwRBhkvkAZnhBTMTF4gYFRnirRipCUbmWkDEAj82GHEt+XGAh7dKw29E9cGIavP10v3pS6R74lqZtV5khqGlAiPOciXPdcMqRowlMN1yScAmstf+Px+R5X+ZJr//yVfrVIyoyhG76qfGs/na4IARq9JGzKU1UqnAKeq2tvkMBGl1thUAjGS7f2gdCqBAcRQAjABG3NZMBYSjBom+owV7n2THT7QAjJhLUKSypEKJ4d581a4ksPaw8C3NqJhRjKU0gWCkslTHrEhx9vZwGaxnj5G1MkvBAQPSWKDAAjbmvhnhS0SMRH7+SjGXtyiY4qtcsapMnHZYX8wx9umYbkIHa1mOsUtISHsNRa02G8t/bhdzCU0FMrn3//Bdt+ZSGmd/FeP6t881AMVXzniPvHTSAvnJ167wghFjv5XJ0uVeuqMAi+vfzD1IAtowfaP1lSL3UhoXgLJ0rpxfnDiKJ0GBVBUAjKQqLxdHARRAgYoCgJHoCQ9LaagYsQcQIAmQFDSdpAmSWgBG7M/juj9hWw1G7A1O/XtWRAYj7mUhQUtpKgl4OGhwL+VQfzb3GTGTdGMJz7zlRtVJl3uZT2XZiW/z1flTrU/3hm0CW3/zVfuTxjpgZOjT3c5mp+Le/yOZzVel6rPLZg8tXe+uDvHCIm9FjHdj2coGsNM3yrnzVspKS197A117WZOx9EdVFd3u31yXiAwFUKCWAoAR7AMFUAAFmqMAYCQ6GOGrNIARwEi1f6LCxlWw0NMjaS25awEYac5kxF2ao4CCHF/e8VX50ESRK664wripghc3T+6SK429RGL8+CpjYlyBU1AABUIUAIxgGiiAAijQHAUAI4ARt6VRAeGoQaLfnEQ/yNPpaG/kcykCiKy2q62vr28obHro7e2Vzs7OmrNHf3+/zJs3TxYvXiwzZ85szkzDXTKjAGAkM11BQ1BASwHAiJZMHIQCKIACDSugwMiSJUtk1apVoddScXRHR0fNe+km1DrXUjfSje9b0S71DOPHj0evOjaR9X7UyR9bYV+0S6QIfiKtfqRipOFpjwtce+21hgh2xQiKoAAKZFcBwEh2+4aWoQAKFEsBKkbM/uQNtamDLuBCL/Tye0Idm8C+HNXi6gUYKdYc3JKnAYy0RHZuigKxFACMxJKNk1AABVAgsgKAEcCI22hIXBtPXIMGoU4SrM4r49IQ9Ap320HjETASeZrjBL8CgBFsAgXyowBgJD99RUtRAAXyrQBgJDoY4as0VNjYox6QBEgKmgHSBFyAkXzPuZloPWAkE91AI1BASwHAiJZMHIQCKIACDSsAGIkORvgqDWAEMFLtenSqYgBJjYMkwEjD0x4XAIxgAyiQHwUAI/npK1qKAiiQbwUAI4ARtwWTuDaeuAZ5BB1ooM5Ls9KAdoX76jzZPWAk33NuJloPGMlEN9AIFNBSADCiJRMHoQAKoEDDCgBGooMRltJQMWIPvDwl1IARwIihgKJ055xzjixatIjP9TY8hebzAoCRfPYbrS6nAoCRcvY7T40CKNB8BQAj0cHI2LFja3aUTnUACbUjIXo5WlAxwnh0Oxc2X23+nFiKOwJGStHNPGRBFACMFKQjeQwUQIHMKwAYIRGrl4hRaVCMSgP6sRj9yFKazE+r2W8gYCT7fUQLUcBWADCCLaAACqBAcxQAjEQHIyylYSmNPTqp/HH8FJU/jhZpVv609fT0DIVND7t375bRo0cbvx4aGpK2trbKn9Uf1N8HBgbkk5/8pHzlK19hKU1z5tnM3QUwkrkuoUEoEKoAYATjQAEUQIHmKKDAyJe//GX5yU9+UjOOHjFiRM0GDQ4OGr9vb2+veZyKyetdS11AN76vd6002rV9+3Y56qij0KuOTWS9H3Xyx1bYF+0SI3evp31Z7YuKkebMjYW7y9133y07duyQ888/X9xg5Oabb5ZJkybJ6aefXrhn5oFQoAgKAEaK0Is8AwqgQB4UoGLE7CWdt93qOPUmmM/1RtOLPVnQy/aFVNg4s4KOz2GPkTzMojlp4+zZs2XNmjVy/PHHy9FHH220uru7Wx555BE5++yz5dZbb83Jk9BMFCiXAoCRcvU3T4sCKNA6BQAj0cEIS2lI9En0q31W3EQ/yPvpXMsGlWUDb1SMtG6+zPWdn3/+eZkyZYrxFmD48OHGf/39/TJy5Eh55plnpN5AyvXD03gUyLECgJEcdx5NRwEUyJUCgJHoYKRe/KiT1PHmvPE35yTU4a4G+yqufQFGcjXFZquxCxculJtuusnTqCuvvFKWLl2arYbSGhRAgYoCgBGMAQVQAAWaowBgBDDitjQS6uIm1ICkYoAkwEhz5sZC3kXtMXLEEUcYVSPqh2qRQnYzD1UwBQAjBetQHgcFUCCzCgBGooMRltKwlMYe0IAkQFKQc0/1qzRD6nMzIT+6Nz7nnHNk0aJFfJUms1Nzeg278MILZdmyZcYNqBZJT2eujAJJKQAYSUpJroMCKIACtRUAjEQHI2y+ChgBjFT7FZaQOZro8olRo0bVdNBsvsoMnrgCqmrk8MMPlz179sizzz7L3iKJK8wFUSBZBQAjyerJ1VAABVAgTAHACGDEbRtUQDhqkOg3J9EP8k062qvz0gQQWW0XS2mYzxtWYM6cOaK+C37LLbc0fC0ugAIokK4CgJF09eXqKIACKGArABiJDkZYSkPFiD1+AEmApKDZJE1g09bX1xe6lKa3t1c6OztrznDqSyTz5s2TxYsXZ24pzUc+8hF59NFHmaFRoDAKnHjiibJ69erCPI/9IE8++aTMmDGjcM+VxQd66623ZMSIEdLW1pbF5hWqTd/+9rflYx/7WG6fSSV1c+fOzW37aTgKBCnQ1dXVtHhVjaElS5bIqlWrQjtDxdEdHR01O2twcND4fXt7e92YvN611AV04/t616JdTnfQj44W2JephY5NMB6jjaG09Sp0xYgCI2rvE5VM8oMCeVdAQT71xZ+igpFzzz1XHnjggbx3E+1HAUMBtf/S7Nmzcw9GlM9RiSQ/KFAEBRToa+aeeFSMmFZD6b6pAxUQjhfRsQn0Qq+geSfVipEib75qg5GZM2cWYT7nGUqugE6AlVeJVMWIAiObN2/O6yPQbhTwKPCpT32qMGCkiDAWcy2nAs2OC3XmbRJExxZVwsNSGkCSbRGAEcAIYCTBubrZE2CCTedSKFClgE6AlVfZACN57TnaHaYAYATbQIHsKdDsuFBn3gaMeMEIX6UBjABGqn0nfsLrJ8aOHVtzgomrVymW0lAxkr3ghBZFV0AnwIp+1WycARjJRj/QiuQUAIwkpyVXQoGkFACMmEqmWYoe1Fc6SYrdLsAIYAQwAhip5fPT9F+AkaRmW66DAikrABhJWWAujwIJKgAYSVBMLoUCCSkAGMk+GGEpDWAEMAIYAYwkNOm5L9PsCTCFR+CSKFBRADCCMaBAfhQAjOSnr2hpeRRodlyoM2/rVFOw14Jjo+jlaJHmm/Mgr6CjvTqPdpnqoZepQ578FxUj5YkHeNKcK6ATYOX1EVlKk9eeo91hCgBGsA0UyJ4CgBGzT0hcSVzdozNPiSvAJtyv0o+NA1TASPbmbVqEAoEKAEYwDBTIjwKAkfz0FS0tjwKAkeyDEZbSUGlgeyQS/cYTfUBSNJDUNjAwMBR2ys6dO2XMmDE1Z8z+/n6ZM2eOXHXVVZK1TU6bPQGWJ7TgSVuhAGCkFapzTxSIpwBgJJ5unIUCaSrQ7LhQzdtXX3213HXXXaGPpeLojo6Omo+ddIKoG9+3ol2qgvTUU09Fr1Gj6g6FLPejTv7YCvuiXfrgrYz2BRip63Y4AAWyoQBgJBv9QCtQQEcBwIiOShyDAs1VADBi6p3lhAcwQuJqe4UyAUGATTbsnqU0zZ2TuRsKxFYAMBJbOk5EgaYrABhpuuTcEAXqKtAKMLJ06VJZvXp1aNt0NmhMOkHM8h4jLKXRTxCz3I9jx46tOR6xe0ce+tHUQscm1HFp6gUYqTuNcgAKZEMBwEg2+oFWoICOAoARHZU4BgWaqwBgxNQ7zcQiqEezkPDQrvCxVibwBrDJBoDI6ngEjDR3TuZuKBBbAcBIbOk4EQWargBgpOmSc0MUqKsAYAQw4jYSgI2pBmDEsQodm0Cv4uoFGKk7jXIACmRDAcBINvqBVqCAjgKAER2VOAYFmqsAYCT7YISlNLzRt70CAKK4ACLI8+tAKXVemhVvgJHmzsncDQViKwAYiS0dJ6JA0xUAjDRdcm6IAnUVAIzEByP9A33y5Aub5eU3dolIm3GhPXv2GP8fNmxYTe3fHhiQ4SNG1O2f3btfk127dslhh00OPVbnWmm0a/TofRt+xiK0a/Te+8vkg46Ug0aPC9UjzcQ1qwk17QofHnkCXICRum6aA1AgGwoARrLRD7QCBXQUAIzoqMQxKNBcBQAj8cDIA1tXy6//9AuZcOA7Ze+R+1XASHN7j7tlQYGBt/ul55Vn5NDOd8rfHP+/ZFhbe1WzACOmJFmogADYRAM2gJEseBnagAIaCgBGNETiEBTIiAKAkYx0BM1AAZcCgJHoYOS+J1bJ1hf/ICdM+pCM2ms09oQChgKPP/+g9L35inzylC8ARkJsAjBiCkPFSEacRrMnwIw8Ns0oqAKAkYJ2LI9VSAUAI4XsVh4q5wo0Oy7Umbd1kqdWJRavDfxFlj/073L6u+dL+7D6S2Fybh40P6ICG5+5V4446CiZfsRHPGdSMWLKoTO21XHolR292vr6+obCxkFvb690dnbWHCb9/f0yb948Wbx4scycOTPikEr38GZPgOk+DVcvuwI6AVZeNXryySfl3HPPlc2bN+f1EWg3CngUAIxgECiQPQWaHReqeXvJkiWyatWqUDFUHN3R0VFTLF0wonMtdSPd+P7B7aulf/BNede4k7LXmbSo5Qq80rdLHn1mrXz6lC952qJrX1m1e9pldmcZ+5GlNC13KzQABfQUAIzo6cRRKJAFBQAjWegF2oACXgVaAUaWLl0qq1evDu0KnbfKumBE51qqIbpvqLs2fVcOPegYOWjf8ZgSCgQq8IvHvi9fPON6aR82vPJ7XfsaNWpUIkAwabunXWa3lLEfASM4OhTIiQKAkZx0FM1EAREBjGAGKJA9BQAj0RKe2x67SQ4/5AQ5cJ+x2etMWpQJBe7c9F/yLx/+qoxoHwkY8fUIwMYUpFVgNw7gAowEupUeWXHeOFlwm/XLectlx63zhWkhEz64tI0oJxhhLJbW4HP+4ICRgA7ccI20TV9U+cXS9UNy5Sk572ianysFACOAkVwZbA4aCxgJ7yTACGAkU0M43gS4Xq5pmyEbV+yQrk+YKKTnx3Nl3O1zgSOZ6t3yNaZ8YISxWD4rL84TA0a8fWnMo/OnygNDV8p041fm+BbgSHGMPgdPEi8ujP9gOvO2TvLUqjeuVIzE7/uynAkYAYzEqcwIUk3HFxp5eU+PjB1bu1xB51pBfpWKEX/PqDdaN0z2QZAe6dkgIqeMNapGzABvpXnmkgdk6CoV5plvtrvnLJeN8xeI+q39NsxzvOsc49+fusQ8f/sKmTuxS+Zu65L5E0TE/Watcg9XY31v3kTOleX2uVbAab6XW1oJRKvaYf1Orm6T66dYIMhoR7dcMnSBdJ+3UOQGqz3q3y8WWWZUzpgBrXl913192q2/uk3WnqHeCKrjr5fJVvvUv88QU7cwbaoGTNibRqO9pt5Ga2ygpdkWQ+c1s2Toqslm/13se4Pp+33XHFOn6iDfGKqea3iBmrvywemTKBOnToAV5XpZOjZw89W8jEWr380KM1ffhths2Dg0vIjLt1Rs2XN9q9cMn+CzWc8YFTHG2WLfuDDGrjMWw+zfY7u+MeZ5RpcRudteqQQIGZ+hGlh9vvzYBbJAtd1Tref2Oy6d3fdwH69ZneBti8+fuaob3L7Ora3H77j0AIy4PYzXN1Z+s71H1ovI9AlqZq09r1TbhPt491wUPt/YPtocq+45026Rr0LNM8eHjU9/O6x56ANrrbnUBEHKZox5dvLN1pxj4aHKPClWHGDPZ7aN+7RzjXOpEUPo2GigHtu9VT22fS+ThU7c49Ol2td0u2IES1tjbM6StVrVuCFjPYFJCzBiiqibWABGEjC6gl8CMBLewTrJeZTxWCQAEaRaFvQCjPh6xp20B5q6J1lzByxWQCXWshsjKBcDSkx2By9G8LdWZnn+3UxwFtxmB2ruN2khAWVVO2yIYR7vSeCtahcVRC2UZVYljNOO6ZXk3wIVBqxRbQoCI2ZgUwEI7nbowAg76DISOwlJ0syA0fOz4Rq5Rq40yq4d4CLSs2G9yCnTzWVOUdtiAygtMGKEtlbfzZK1Vh96W+rqqwkWsLETNZ/GTj/oz5hlAyO5GouGDZnjx+7b9RvWy/RTTAtxQ1APEHX5A2McWj5juudturIr11gMg3lhCZMHhmiAEZ/tdrvBqbu9HtN1+RN3O0LGpyehq9JgkQWV3b5MQvya6Y9sf1dJPj8xVsL094+4nh9fI2s/cKXMnxCmsw2+rT4QGx6bCa+7z93XBoy41PCD/yq355vn/L58epBNqOTbgXxOP7j+3TPfWPObXf0ZAl49gNzlt82XFeac7h2fLtv32IOyWXvcusadapPlL5QMYS8QHD8RDkCdceSLITRt1ONjPc9Xbddhfqs6vnGBVx+sle3rZb1Ml+lq7vVD2opNhMcwSSxnBowARvSjLo7UUQAwAhgpErABjPjs2Tv5Vxt79ZtOu2rEX3HgBEKzfu2qMHFVNVTudcZaaVszWZZv7jIrNHxBjR6gCQjAVPBRqQAxAU0gGHElJqp6xKzycL3hUkuKKgHOZLm5Ui1it8wCOgFvmsw3x7YWy0QuXigyZ6oseMqu0ghK+KrBiNLq5sldVWDEaEHQG+Oqihq7gqf67Z5Z9WMHlo7aRtvFG8Ta95oaWP7tBPez1rTJ2inLZePtdpWNHQjOkEUx96wpGxjJzVg0TMayK3/fBlR+6SUY7vHnTrAsAOiCeZW9kFQzrPsrmGFXi1RGqVFNFfAm11d94rfdUKAa4JjMN8e+N/EB47MmGHFV7Dla+SBqxa8pSOlKxPxtqld5ZySmc6X706oyThOMTAhLhL1pG2DE3Rk+IFdlOwF+2a7oUPNKqE3YlYvqgnaFRdh8M92p2rCWyQbM8N7KwcCXBk6lh1lpqcaU+bLDD8oqsEZVj9gVl6452a4kMeZcG0h6GqWeSVVvuvY8c43zyjjyxxBaNup/6eLtIz/w88c+dkWbvzJFNa9S7eYHI8azuatygqp2fLbi00snUat1DGAEMNKoDXG+VwHACGAEMOKyAVX2cs4558iiRYtk5syZmfIXsSbAOm+RLuh2LX/xPG14kGGAEXvJjBEUmDDA/Pe5FhCxoEFLwIj91uoBkelOgOcBDpVgTIGRkESkXsXICguIGEGc+YbdGyS5lyZ5TclJXrwVI2ZQZgXESVaM2MHYepEZrrd79hInZ5mDu52u5VQKiNwgsrCy/Mg5LuwNc73BUzYw4qkAqojjjLPMjEVXxzl9a1Y4LLAqyNwgIGkwUqneciUh3iqPGgmqv/pELQUMsF1vUlRnKZivHUHjM30w4q3g897PP2Zvlsm3qqRWF4yo872JfJA/AIwE+MagpYoG9NCfV0JhWcWWLYgWMN+4K4qC/W1A5YqrGsyZx93gMhyM2C8ULpnTJddXqjW9y9wMpKNAuwFG1DJWew8Wu4X1ltIExBCVigwHHFXbaAwwEhDHTP6BaymuX1Q/GLFApfeFibVct3IuYCTINtljpF6ExO9bpQBgBDACGCkyGLEC3tDNV42JfaO1n0d1qfeCY609R0KX0vjAyPyV1tsVf9mtvSmdt6y0In2SS2nURbevkGsu7pJFx1p7noQGONYa4YDnNJYCuN7seUuEVYDmAhg2bPCXKrshhDtQOq9bLrC+DOReSuMpnVeQZLNrKVNoW+rvsVCptPGAEftNsW//FV/SXlkSpSp/LDDifusOGKmeRAL3GMnJWHT3px+MmNDCStKtMdO0pTSVjS7dS/NqL6UJsl1zTyEbmHqrJSo96U6AQgCNATGt8Vl7KU24f61eIli9lMbcv8hdwefV32N9qq0/mCxdFUgbVsHmhSbBfR6tYuTRRx+VE088sVWxrNZ9k4SxJlwL23zV10fuZR2hc653KY2zX44CI8HzjWfvHN/SEVOQcDASfSmNaQ8K6l+/WWSuvV+XT3n/PGnHHk5bfctX/UvmAmMI71KYsDkn/lIafxxj96vb11jVnO6XA1VLpOyxXg3RgpYDN2MpzXPPPSfjx4/XGh86B+mMIZ119YARHbXrHPPI9+TdZ93oOeiiO34vnz0pgWuX+BKAEcBIocBIT0/PUFiX7t69W0aPHm38emhoSNra2ip/Vn9Qfx8YGJBPfvKT8pWvfKUYFSNmKOPdOMxXHu95e+rbfLVLzpWVt5lbgWptvloJFH1vK8M2FLQ7KxSM+NtvwghjHfD8lZU2Oftl2G+nQvYyse/X8Oarri/92DDk093eN2RuSFIxyqASa0Ndc623q1R+6Qq18a31xq1e9Yp7k9uQZQnepTRmsF35gkKNoLoCx0I1Y/NVv88JBiM5GYt1Nzs+V5art9e3m5s6h0KBwM1XrcqT23ybugbti5PA5qvVtutLykL3GPG+Ba9svhoyPsP2XTLH80Y5F/AYsQAAIABJREFUd95KWak2yNTZfDWi/pXkqmpTWcsq1T0v7pZx0xc5SwLc1SQBSzuC9gwKqxhZt26dXH755bJt2zZ5/PHH5a/+6q8yG1LrJHVRGu9fjuH9XK/b1/s3wQ2yCf/c4N2jq/JywzevuJd+VH8uuAYYCRyf1tI0l51WQYjAKlRHNTfo91Zpam6+GhRDaNporWUt9ZbSOBvPh230HABG3GN1yXJZvnlB9YbnVTFYvPkyzC7DKol/8YtfyGWXXSb9/f3y9NNPRzHrmseqMfTlL39ZfvKTn9SMo0eMGFHzOoODg8bv29vbax6nYvJ611IX0I3v7356uRw5YZocuE8SWCoxWeNd6JHvyef/fK58c85BxvmP3fAeefA0wEg8MZ2z7nzsZvnEcV+Q4cP2qvyjsq/Vq1fL4sWLZerUqfLf//3fxu9ULql+7Pyxnq22yu5pl9mVun6iSHqxx0ijHqFyfkhlR2LXT/lCCa/jTa61QW+oldZ2+Xtyd8r6lZJOUrL0vOFgJE4rcz4W4zxyUc4JBI4pPVzg/gfr5RpXdVojd/aDEQVEVIL02GOPiXr7+6//+q/GEtQs/2TC5zTTJlLojPrLd1K4KZcMVcAPRhQQWbJkiag5SFVu3HjjjfKZz3wmMQV1xhAVI4nJXftC9cCIu6LksuXyh4uPN69X9e/j5Y5//KBctsp9u4tk+R0iC74zXu7//llykOwyjtn+ud/LZ8VfqXK6fOPRb8pZ45r03Cnfxl8xcsstt8hVV10lr7/+uvHfnXfeKR/84AerWpFluy9SBURQ9+tor87T/XpVkfQCjCTmMHKcjFlvdYP3zUhMoJgXAozYwukEWDFFbvlpgJGWd0E2GtDMJLhJYOTggw+W//2//7cBRF577TVD53322Ue2b9+e6WoR1c5M+Jxm2kSio8DeZDTZiodEm1jCi9lg5NVXX60AkZdfftlQYsyYMfLCCy8kqorOGNJJUlhK03i37Lr987JUFgVXjOy4Qz5/4ho5wwAWJtRYM/s++eac5+S7YxeIGEtuXLDDWH6zSb479kF5X89n5ASjea6/G9d7Ts5Xv1NgxQNMloosKR4YWfF/f2KsHlDz3K5duwxFZs+eLXfccUdg52XZ7ouU6ANGwn1HkF8FjDTua7kCCjRFAZ0AqykNSeEmyYKRFBrIJVEgogKqYuTwww+Xr33ta0Z5vv2z7777GuXESe5jELFp2oerwPWII46QtWvXap/DgSiQZQUUGDnppJOMypC+vr5KUxWsVOXghxxySKLNV2Oot7dXJkwwdsQN/HEvVW/05rrXUksU6i3LUdc678pZcub7/64QS2kUGOk69JuVPUU8S2k88EJEHXta96flD5/Y7gCOqs7xgxHX8hxVJXL/+8yqkxKAkQe//4zce+86eemllyoq7bXXXjJu3DjjBYC9FYP6v/2fsi9lg+5/8/9ZVZyoD3yoastaPzqQRZ1fxgqIIN3Qy1QFMNLojMP5KNBCBQAjLRSfW6NARAUUGDnzzDONN9DXXnutAUfsihEFRR566KGIV2z+4Rs2bJCbbrpJ7rnnnubfnDuiQAoKKDDy+c9/XjZu3CjXXXedcQdVPaJ+Tj75ZLn99tsTvasaQ//+7/8uP/7xj0Ovq5OkJF0xsnPnTqNCpl6yue652+SoCe8tABhR1R7eSo00wIgBQe5/nyyXBc7+JSUAI2eM+6T823U3yMqVK0UBERuQfPzjH5evfvWrxssA/3/K7keOHBn4O/vYP/7xj8Y4VeO1nq3Wq/IAjDgK6vicsupFxUiiUyAXQ4H0FACMpKctV0aBpBVw7zGiNkT81re+VakeUW+mv/GNb8gFF1yQ9G0TvV6RfU6iQnGx3Cjg3mNELaFR4/L666+vtF/tj/A3f/M3iT2PzhjSSVKSBiO6b85ve+wmOfyQE/IPRtTSlsUii4z9P8wfDxiJsJTGXGKjrlJdMSJqb5EblsqabxxjLqNRNyoBGPmXD39VRrSPFAUyFAj52c9+ZlRgvfnmm7JlyxY59NBDq8aUjt0/8sgjBsj89a9/DRh54w2pB39a5SeK1C7ASGLTHxdCgXQV0Amw0m1BeldnKU162nLl1igQ9FWat956S7797W/L1VdfLXv27JFXXnmlNY3TvGuRfY6mBBxWMAWCvkqj3m6rcakqu9SeQM8++2xiT60zhnQSxFYlPMUAIwpgLBDvh3rtLr5IlrsBhv05X/fmqwY0uVzWqFPO/rq1uar6SxAYcS3DcW/eWoI9RhQYsX/uu+8++d73viddXV3y/ve/X+69917ASA2vogsqiwQgguTQ8YXqvDT1AowkNv2Zn6xbe8aQzFpj/v/KU5yLV33CL8H7cqkmKmBv2HiDyMKLRZbdOl+a9RE7nQCriUokeqvmgxF7U99ZsrZtrcxSn36uPJHv09mJPikXa6YCtXxy2u0I+1yvuq8CJHfffbecffbZaTejoesX2ec0JAwn51aBsM/1qgdSgGTr1q0ybdq0xJ5PZwzpJAOAkUa6JBhgGNUd/7hSxn/f3jy1kXvY5/o3aE3imtm+hv+rNO7EVX2N7ZRTTgmsdNCxeypGnL7X0atVfqJIwAYwkqC/CQzCrS++uG+zdL0XmiTYBC6VtgKAkVQUzgoYUWN4xmLPaJUHPNAklcfnoikpkFUwktLjJn5ZnaQu8ZtyQRRIUYFaYCSN2+qMoSwnPMWpGHF/PcYNMZIEI1ZliqeqJA2rytY1a4GRWi3VsXvACGAkyIZSrRjp6+sbCjNctZN2Z2dnzRGoNpSbN2+eLF68WGbOnJmp0drsCbDnx9fI2g9cKbN+bf5//vZrpG26GInV5B/PlYWyTLo+0S3XtM0QqcAR+5N+SrpzZfm2Lpk/QURVmIx7aq4s37xAFtwmIksekKGr1Dtt9aZ7hiyat1x2WNUKZjJnnavuecNk63fmsea9zPt0z1kuG+cvkJUi4gY0xv3mq38VqXy21w91qu5pd7f9OUJ1v+tlsvUMos5fM8tot/k8l5jPoODCxC6Z635W697Oc/pNKUAnQ99FngPPXbFJ5t7+FZEbTB2Ne7kqO9yJr/mcZn94rmI85yxZe944U3v1U3n29XLN1SJXXiXW/506g7SNXyfASrsNaV2/+WCkR1ZcvVZmXTVL1hr/ny/dahyJGmeTZcV5C00bco1ho6fdY6IyJsPHlj2uKmPNsP0FstI4V91nnHRfbIJS49jb55pjV93nhsmy/NgFskCBGtfYq/gAozOcT4G6x7DxK7t99j2tzvOM74qvcCrerjzFO46NMWPo4vI/pqeo+KsquwjQqap9qvU/Xy4b/69TeeWprPO023xO5UdtP1XxPsq/TbB09T1jlU8O/zBE4qZdq2Ik8ZuldMG8+By3X687rwWOY3MsVvy9e2wFjnlzvLghqjmuxDOm3fOPhM6Btcabt2O9Y8g9/qy4wOcTRKLMm8dXfJHh5wzf4JsHdfxKSraY1GWbHReqMbRkyRJZtWpV6COoOLqjo6PmI6qvyKifel+S0bmWuo5ufP/zP/6nTBk3Nf97jCRlQFynSoE7H/sv+cypi2VE+16V3+naVz27f/TRR+XSSy+tuwF40nZfr12tGo+0yzSxpOwrqB+pGEnRydlvK+2kxwQjY83kygIGnqTDCMAckDJuvliJhxtw2AGQnRCZZf9dIjLXTuSsZMdI9BbbAMQKkMQCKq57TXf/2QIvBkwRN2RxLy9YL+s3TJfpxlIhKyk0kjsdMGIHoEEgx30tb8eE6aRSNe8yJd8yCBcY8QSmxnO6II4PoMj29bJepst0I5HyHZuizdS6dF6SlDjyNB+M+FtpL61RS2q8NlQZx0bybQM901a75jjJ0IKAsWUn8m4YMfeGjbLyWAUJXWDETuxtAGIlY2aSV30v875jPTCl2r7NJUKTN6wXOWW6ueSrkvA48MUNWM0lgC57t+FjAMjxXMstpwd8uttuLjpz+0U/uHTGsgKWzvj0gFX/NZQPCHvGOMaY0DmAkYSErHcZ9/xl2F63XKKqvMLmNcO+fS8MLDhp+nrX0rowW/7AWuc+njlIB4z45sAJYeOtGrrboG/+BLeP8o4xN2A1fIIPttrj3b+81/13NUavnxIAetwvOzI45uqZivp9K8DI0qVLZfXq1aHN03lz3qoS+WJUjOhYBsfEVYCKkXDldMa2kUn19MjYsbUX5utcq1V+gqU0LhtQHaW+Mb1o0aLSV4xUpVrWniPhYMT7xtidgM/6tavCwkoEzEDFTBhkiYic0WW+Kf2ByNzNXc4bbgVGrD0w5h67QLqNZMcPHZxgLPRek2/2VmRU3pCbT1r9ls791spSwzqnkticsVba1kyW5VZ7jXvb1SK2gL77eOFLNajwB3hOUDfWUzFigyJ3P1USVj8YMQ4KruaJO3k0eh5gpFEFa52vAUY8oNCu6vIBDgMW+sfWVFm6ebJccKuqSpkr3VOmyoKnVCWVM/6NfYmmLJeNt1vVE26AYSVeZsWVVAM9KxH0V1NUbFs1yV194YMvblVMEGO3f5nIxQtF5tjtVff2VVcFVY2Ett1M9DxgxAcdK2PZSDzNyjbnx6mO8V7DOiLoGdM0mTrXBow0R3w/NLPvGgTTjDnUBzW8rfSBkZrj0AEozhxkghFP5Yk13irg0jcHzq+AEf94qwYj65X/+LSqhvS+qKiC/JZPkArgqA64q/Y9q8yBqkrEqpgz7uNUtblf6hi6ZWzM6VgcYMRUSTcRA4zoWFW5jwGMhPe/DsyIMh6LBCCCVMuCXlSMpOnPfBUg1UtpYsAKC4xMXj9XutZMlmVTrpeFconMvf16DxhRJfgKiDgbwca4lwIjQaX21tttqSodrlcxopYGKYBjBYA3dIkfygR3R3jb7WVHlWocf7Cm/m4FpgqMmHApgMr6wYjnjT0VI2kOE3Xt1leMWKCv1lKa0CSpPuB8QK6X7k9fIt0T18qs9SIzjIox6zy1vE0BEfeGvnHBiL1czVX1MvkHqnLMggpRKkZWWEDESORUe31QJswoIoERCzC54KgBdGomr364YkPagGdM23BrXB8w0hzxWwNG/MvK7CWo9SpGqufAChipGm9+MKLmwZtl8q3+qraA6sc4YMT2GRfPla4b7OVt4WDEfDGSrTGnY3GAEcCIjp1wjL4CgBHASJGADWBEf+zHO7LO5qu1l9JMtTZ+9C+lUSXmKsm6XjbOU0toHNBg7omwqLK/gPNm1ap+ONbaKyDyUhpXMmKAEatc2XpjNNXzptna38O/x8j8ldb+JSp4dO/hsNFaMlRddm+Lrr+UxtdN/qU084M0rd6LpGrJwXS7jfHMIImzqBhJQsXa16i5+WroEhHrLXHA2DKqOJ66RHYogHm7mEtoKqDBV1Ivrv1wjPEZNC7Me9VfSuO8UVZgxAaCxvNtdi2nC91jRFWGuJIeF8hZEORD3LJGWUrj6w7vUpoZstGAr94lQwpr+itG3FVinmdM32RC7wAYaZL4VUtprOVunv2BqpejuvfesseT9lIayyZtIO+vGLH3DaraYyRoDjQqRoLGmw+MqHH1g8nSZez1E3MpjbVUt3oJqtVXG64RtdRP5ljLfj1LZa2leK5lwIF+pUndHvc2gBHASFzb4bxgBQAjgBHAiMsGWEqj5yrDP9dbY/PV20XOvW2lWU7u2XzVXHtvvAk2khxX6asRDDpJvB+MdMm5svI2s0C97iZ1oZuvuto8b7mxQWSXa5lP6OarFSjh3cPBs6Fc1TIaW9/wZS01P4Vcd/NVq3qkaimNa1nQkuXGJriVYFevyxM/CjCSuKQhF/TtU+M+qsbmq0Fjq/I2+9PdxtIQAyCqJTlBoMFtgxYYOXfeSlmpNgBuZPNVV5uXrlCbL7v2YKgBRmwo4S2fdy+Xi7b5qhty+j9nXhnllU2qrWVwleU0zjIadWzVUpqwZ2yWyQTcBzDSPPEDNw+3l6D5NxVXzQpdAuJbSqOODRrzAVVRJiSpUzESOAeaYyp4vFka+jZQrijr3hS8ssyteqzYm8T653xPpaVxUX91ZI2lNBkcczoWBxgBjOjYCcfoKwAYAYwARgAj+h4j5pGeL1TEvIb3tPBqjEQuz0VSVwAwkrrEMW+QwtjybBwZs1mc1lIF8gJGduzYIePGjQvUqsg+p6XGEfXmgXtgrZdrzus29i6qvWVfhJv5gE+EM3NzKGAkBhgZc4IcODoxK8uNrdBQPQXufOxm+ZfTv+b5Ko3uHjb1Emo+1+v0gc7+G2y+2rheLKXRG/dNPwow0nTJM3/DIicpWdhjJL4BAEbia1fcM/MCRqZMmSIHHHCAqC9nnHnmmZ4OKbLPyZXlNQGMVH1aPFcC6TcWMBINjNz7ZJe0DRshkw9+j77IHFkaBd4YeF1+vaVLPn/61z3PnBcw8rtfPyFbHu72tH1oz5C0DWur3YdDQ+bv22ofp3UtERl8e1Dah7fXvKfWtUrcronvGivT//qEioZxQRJgpDTuiwfNuwJFTlLyDUbyblm0Pw0F8gJGvvOd78gXvvAFGTlypEybNk0uu+wy45Om6qfIPieNPuea2VcAMBINjDy/+2m55/GV8oEjz81+59LCpivw+PMPyei99pYz3/2x3IKRF7p75R1HHNJ07bhhcgrsev4l2WvU8GTAyMDAgIW9qhu4c+dOGTNmTM2W9/f3y5w5c+Sqq67ic73J9TFXQoEqBYqcpABGMPiiKZAXMKJ0V/P8iy++aHTBfvvtJ+9973sNQNLR0WFUkqxevbpo3cPzlFSBVoCRq6++Wu66665QxVUcrcZarZ+kS+R143vVrp9v+oEMDg3JeyaeWlKr4bGDFPhz7xPyxPMPywWnXiEdI/b2HBLFvmqpq5bSfPGLX5T77ruvZifoVAeoC/jb9fvfPCk7n31Jjpp2OJ2cYwW6/7Bdho8cJu+bfVzlKeL61TbASI4tgaaXSgHASKm6m4fNuQLNACP/8A//IOvWrZPhw4cbarVZZb32/93/Vuv3zz//vPzlL3/xKK4qSFQliQpMASM5N0aaX1EAMGJKETVxVXDkxd075NDOo2TfUQcob4NVlVSB/rdel55XuuX1N1+Rvznu0zJm33dUKRHVvsKkBIyU1MgiPnaiYGRoyF6QVN0K3TVi55xzjixatIiKkYgdyeEoEEUBwEgUtTgWBVqrQDPAyBFHHCErV670VHbaU7p7ag/6s/vf5s2bJw899FBFMPWW+NJLL5WTTjpJli1bBhhprSlx9wQVaAUYqVd1pfO2O+mKEd343r05ZveuLfL4jkfkL6+/KENiFpvbfsQNY4O6a8+ePTJs2LC6PTkwMCAjRoyoeZzOtWiXI2HSeu3bsb9MGfMeOW7CKaH9FMe+gi6W9uarao+Rnu5eKkbqjsxsH6DASGJLaQAj2e5sWocCtgKAEWwBBfKjQDPAyJFHHmmUGId9VUZHrVWrVsnf//3fy6uvvioqCVJAZOHChQZsKbLP0dGGY4qnAGDE7NOkEtc0gM2bb74pkyZNCjW+vICkoAdIQ6+xY2t/MSjPegFGiueD03giwIimqs2eADWbxWEoEEuBIicp7DESyyQ4KcMK5AWMTJw40Sir/9KXviQXXnihHHzwwRVVi+xzMmw6NC1FBZodF+qMoTwnrmkk+k888YScdtppgJFRo+qOhCwDriSADWCkrglwgIgARjTNoNkToGazOAwFYimgE2DFunAGTgKMZKATaEKiCuQFjKxfv17e+c53ykEHHVT1/EX2OYl2NhfLjQLNjgt1xhBgxDEflegDRkR0bEKpBhgxbSeuXiylyY3rrtlQwIhmPzZ7AtRsFoehQCwFdAKsWBfOwEmAkQx0Ak1IVIG8gJFaD11kn5NoZ3Ox3CjQ7LhQZwzpJHVpVGYk8UY/jXaxlCZ+oh80EPNsX1SM5Ma1trShgBFN+Zs9AWo2i8NQIJYCOgFWrAtn4CTASAY6gSYkqgBgJFE5uRgKJKJAs+NCnXk7z4lrGmAkq8CGdjUf2ABGEnF7hb8IYESzi5s9AWo2i8NQIJYCOgFWrAtn4CTASAY6gSYkqgBgJFE5uRgKJKJAs+NCnXkbMOJ0bdGXhgCSnL7WsXvASCJur/AXAYxodnGzJ0DNZnEYCsRSQCfAinXhDJwEGMlAJ9CERBUAjCQqJxdDgUQUaHZcqDNv6ySIZUqoWUrT/MqMrNoXYCQRt1f4iyQKRvr6+syPkQf89Pb2SmdnZ01B+/v7Zd68ebJ48WKZOXNmpsRv9gSYqYenMYVTQCfAyutDA0by2nO0O0wBwAi2gQLZU6DZcaGat5csWSLqs9hhPyqO7ujoqCmWbuKqcy11I934vhXt2rp1q5x88snoVccmst6POvljPfvauHGjqLm0ra2t5vgYGhqqe4y6wODgoLS3t1euNfWI6XLB/M/KUdOOyJ6zokXaCigwMmyEyLQz3105R8cXBvnVtiFlTSE/uiVt55xzjixatAgwot2FHIgC0RUAjETXjDNQoFUKAEZapTz3RYFwBVoBRpYuXSqrV68ObRQVI440fJXG1ELHJtRxunnaqDqf/tUFb61ol3pGN8wIGkg6SbA678UXX/R8kn7rxu3S1zsgR007HLeZYwUSrRgBjOTYEmh6qRQAjJSqu3nYnCsAGMl5B9L8QioAGDG7NcsJNUtpACO280kb2PC53mK4ecCIZj82ewLUbBaHoUAsBQAjsWTjJBRoiQKAkZbIzk1RoKYCzY4LdeZtnbfwaSeIQaLRLkeVLIMkvpYTHyQBRooxYQBGNPux2ROgZrM4DAViKaATYMW6cAZOYo+RDHQCTUhUAcBIonJyMRRIRIFmx4U68zYAAgDhN24dm1DnAGxM5eLqBRhJxK22/CKAEc0uaPYEqNksDkOBWAroBFixLpyBkwAjGegEmpCoAoCRROXkYiiQiALNjgt15m2dpK5MFSMspYmf6AcNEuzr/2PvXcCsqK68/dU0l0bb8dIEQUDFEC94AzQaNIKimETHGECiQjDezcTEECRoPhEmSL58yahjnElCzDgm+f8xt8HL8EUn4BBNoqgTETUxGmWIARSRFi+k09o2/c2uOnVOVZ2qOrvOqTp1e/t5fAS6Lrt+e+2113pr7V3+4A0wEolbTfwigBHNLmj2BKjZLA5DgboU0Amw6rpwCk4CjKSgE2hCpAoARiKVk4uhQCQKNDsu1Jm3SVydievzzz8vkydP9u1v9PJP9AEjwW7CXWEDGInErSZ+EcCIZheoCXDHjh2aR3NYvQr09PQYpw4YMKDeS3CepgJ777134O72mpdJ3WEWGKn16bbUNZwGoUCAAvPnz5dzzz03No0OOeQQefDBB2X48OGx3EMldVdffXUs1+aiKJCUAjfddFPTvqIIGDF7WQdmqOP4Kk14vdhjJJx92fUCjCTlhaO9L2BEU89nnnlG80gOa0SB22+/3Tj9kksuaeQynKupwJFHHql5ZHYOU2BEfW6NHxTImwJxjte4wQhzaN6skeexFIhzXNpVBoyET/RZSlN/ou81wnWgVJGWagFG8jcPAEby16eZfqKvfe1rRvu//OUvZ/o5aDwKoAAKZEmBuMFIlrSgrSiQRgUAI+HBCBUQgBFrLMcNbKgYSaPXDN+mSMHI1q1b+/yasHPnTmlvbzd+3dfXJy0tLeU/qz+ov6tlFHPmzJGvfOUrTStNDC8ZZ8SpAGAkTnW5NgqgAAp4KwAYwTJQIN0KKDCyePFi+fGPfxwYR9daitzb22s8aGtra+ADq5i81rXUBXTj+1rXol1mCmXlQ+hlmmdW7GvDus3yl+3vyKHHvj/djoTWBSqgwMh7fe/K4ZMOang8tvQp4uHzo/sZqLPPPlsWLlwIGCmo4QJGCtrxPDYKoECiCgBGEpWfm6NATQWoGDEl0lnOoY5TeQdLacLpRYVN/XpRMVLThWXigEgrRgAjmejzVDcSMJLq7qFxKIACOVUAMJLTjuWxcqMAYCQ8GOGrNPUn+l4DRwdKxb1kJa3tUmDk1Y2dcsixZqUBP9lUADCSzX7LbasBI7ntWh4MBVAgxQoARlLcOTQNBUQEMAIYsQ+EogKINIORrRs75dCsgJFX75Irplwp/1ES9KP/8JR894yhIk99Uw74wSj57c3T5X1lsbfJvfOOlk2ffkVOWDtcpv2TsxfK56p/VufP+j+OA7505yvyuaOz4cYBI9nop8K0EjBSmK7mQVEABVKkAGAkRZ1BU1DAQwHASHgwwlIaKkasoRQ3SMpUxYgBL56WW9fcLmfvqxQywcd9p5lwZN2y4fLIRBvMUMevPVFe+syx1b9z+6qnvilXbDnfhCwitY9PmbcHjKSsQ4reHMBI0S2A50cBFEhCAcBIEqpzTxTQVwAwEh6MsGcGYKSZYCQrFSMKfHx3/1KFiCXQq9tknYhM2HeoiKom+brIUqNqREGTL4tcY0KUKmgCGDEU8AJvbL6qP79xpI8CgBFMAwVQAAWarwBgpPmac0cUCKMAYAQwYreXuCsgvGyTPUYqqrg/KpKdipHfyj8ffpZIjeUtZQAilWoR9fTq34OW0rx23yWyUL5GxYj6whSbr4aZ4jjWSwHACHaBAiiAAs1XADDSfM25IwqEUQAwEh6MsJSGihFrjMUNkrLzVZrKfiGB+34YVSOb5Eh5WkaVqkUsMOJYZiMKtHxHRpWW5Sgw8pMRt5f3FKlZYRLGCTbhWJbSNEFkbhGswAsvvCCvvPKK8YlmOxj55S9/KQceeKCMHj0aCVEABVAABWJUADASo7hcGgUiUAAwEh6M8FUawEgzwUhWvkrjvZRGbca6Sa74/RdkQkk0BTmO/fPfGXuLWD9eoKPyb85lN94gJQJnGOMlIgUjXV1dfX5t7ezslI6OjsBH6e7ulpkzZ8qiRYuMJJmfYihw8skny2OPPSZnnnmmWOtBVYna/fffL0cffbQ88sgjxRCCp0QBFECBhBQAjCQkPLdFAU0FFBi/Jk9JAAAgAElEQVRZsmSJrFy50vcMFUe3tbUFXrG3t9f4fWtra82YvNa11AV04/ta14qjXRs2bJDjjjsOvWrYRNr7USd/TMK+7O16du0G6dz8Vja+SlNj89UKBLlENk2zNmg1/7UajNgqRsS+N4nf8ZoOL6HDFBjpN0Dk2I8cXm5BvX6VpTQJdWLWb6uI/oQJE2TQoEHS1dUl/fr1E2sd41NPPSUf+MAHsv6ItB8FUAAFUq0AYCTV3UPjUIDP9ZZsQGefC3WoesHGUhoqRizX0YylNFmpGDE0cX1W1/7JXaNS5Ev3iXx+paNaxAIj3nuM/NnYu+QfPH31tXK3rRIlze480ooR9hhJc1enu20XXnih/OAHP3A0Uv3bHXfcke6G0zoUQAEUyIECgJEcdCKPkGsFWEpjdm8YMMJXadALMNIst6gqRx6WE6oAiFpe8yMZdXNliU6zWlTPfQAj9ajGOZEr8Mc//lHGjx9vVIyon8GDBwvVIpHLzAVRAAVQwFMBwAiGgQLpVgAwAhixW2jcFRBeo0EHShW1Xdn5Kk1cfg4wopTt379/WWCW0sRlawW5rr1qhGqRgnQ6j4kCKJAKBQAjqegGGoECvgoARsKDEZbSUDFiDai4gQ1gJB/Om4qRfPRjLp5CVY2MGzfOeBaqRXLRpTwECqBARhQAjGSko2hmYRUAjIQHI3yVBjACGCmsy6zrwQEjdcnGSXEpMHnyZOPSDz30UFy34LoogAIogAIuBQAjmAQKpFsBwAhgxG6hcVdAeI0GltJUVFGb+9r3sKFiJN3+U7d1gBFNpU4//XTZsWOH5tEchgLpV2DvvfeWVatWpb+hIVv4wgsvyKxZs0KexeEokG4F5s+fL+eee25sjYwbjKik7uqrr46t/VwYBZJQ4KabbpJJkyY15daAkfBghKU0VIxYgzNukAQYaYobjP0mgBFNiRUYWbhwoahkkh8UyLoCCvItXbo0t2Bk+vTpcuedd2a9m2g/ChgK3HjjjXLGGWdkHowon6MSSX5QIA8KKNCn4kLAiPPNuVffUmlQUcVdaYBewd4gTXrdfvvtcskllxgNpmIkD168+hkiBSM9PT19fjJt27ZNhg4dGqhid3e3TJs2Ta6//vqmTTS63WqBkWZNgLrt4jgUqEcBnTdP9Vw3DeeoihEFRp555pk0NIc2oEDDCnz605/ODRjJY5Vawx3MBTKpQLPjQjVv33DDDXL//ff76qXi6La2tkA9o35zrhvf0y6zW9DL1EEHlqVJrzfeeENGjhwpHR0dsmTJEvnYxz7myGt/9/ALsu2lHXLosQdl0p/RaFMBBUb6D+onx59xVFmSev1qC2AEs0KBbCgAGMlGP9FKFFAKAEawAxRInwKAkfQn+mopzahRowBJgwfXHEAAm9rAZsGCBXLbbbcZB6oVBH//939vzM/qBzBS08QycUCkYKSvr8+3YkS3FOrss89uammibi81ewLUbRfHoUA9CgBG6lGNc1AgGQUAI8nozl1RIEiBZseFOvO2zlv4qCtGdOP7wTWS8zjaxVdp9Csz0tyP9k1Ovcakrt2rZ+zfv79xiZaWlvKl7H9W1QF2W7X/7q233jK+nvn2228b5+6+++4yZMgQA5BMeP9EeXVjpxxCxUimJ45Il9IARjJtCzS+QAroBFhZlYOlNFntOdrtpwBgBNtAgfQpABgx+yTNCTVgBDBieY4nnnhCzjvvPAOIuN/j2/++a9cuBzRR59t///LLL4uqRLL/DBw4UH55z1r5y2vdgJH0uepQLQKMaMrV7AlQs1kchgJ1KQAYqUs2TkKBRBQAjCQiOzdFgUAFmh0X6szbum/O1YNZb879HlLnWmkHI3yVBjBiByNz586VX//614HjOsjuN2zYIEceeaSxP4r6aW9vl8mTJ8s111wje8pQKkZyMGcARjQ7sdkToGazOAwF6lJAJ8Cq68IpOImKkRR0Ak2IVAHASKRycjEUiESBZseFOvO2DsyIY8lKVEsdigJs0Kv5wEZVjDQKRtT53/zmNw0gMnHiRFm0aJF8+MMfNvwJn+uNxK0mfhHAiGYXNHsC1GwWh6FAXQroBFh1XTgFJwFGUtAJNCFSBQAjkcrJxVAgEgWaHRfqzNuAkUrXpnmJD2Ake2BExZbjx483QIj6TPeYMWPE3o+AkUjcauIXAYxodkGzJ0DNZnEYCtSlgE6AVdeFU3ASYCQFnUATIlUAMBKpnFwMBSJRoNlxoc68DRhxghGW0jQfQKS1IimKipGHH35YTjzxRMPI3OANMBKJW038IoARzS5o9gSo2SwOQ4G6FNAJsOq6cApOAoykoBNoQqQKAEYilZOLoUAkCjQ7LtSZtwEjTjDC5quAEcsiogAjdscBGInEjabuIoARzS5p9gSo2SwOQ4G6FNAJsOq6cApOAoykoBNoQqQKAEYilZOLoUAkCjQ7LtSZtwEjgBG3cevYhDon70uPACORuL3cXyRSMNLV1dXnp1hnZ6d0dHQECqq+HT1z5kxjM5tJkyalSvxmT4CpengakzsFdAKsrD40YCSrPUe7/RQAjGAbKJA+BZodF6p5e8mSJbJy5UpfMVQc3dbWFiiW7lIHnWupG+nG90m0Sz3DiBEj0KuGTaS9H3Xyx1r2tW7dOlmwYIE88MADNXPRWtfy0uvZtRukc/NbcuixB6XPWdEibQUUGOk3QOTYjxxePkfHF3r51ZY+94ehbc3QJZFnn322sakNYES7DzkQBUIrABgJLRknoEBiCgBGEpOeG6OArwJJgJGlS5fKqlWrfNukUx2gC0Z0rqUaohvfDx48OBJgQ7tMGenHijnp2AQVIzhzHQUirRgBjOhIzjEokLwCgJHk+4AWoICuAoARXaU4DgWapwBgxNQaMGLqoJOco1c4mBGlXoCR5vnGLN8JMKLZe82eADWbxWEoUJcCgJG6ZOMkFEhEAcBIIrJzUxQIVKDZcaHOvK2TnKel0mDT6y/KG3/tFKvYfNeuXYbe/fr1C9S9p+ddGTBgYE3rfPPNN+W993qko2OI77E614qjXXvuuWfDz5iHdu25+z4yap8xMqi///KvqMAbYKTmkOEAEQGMaJpBsydAzWZxGArUpYBOgFXXhVNwEnuMpKATaEKkCgBGIpWTi6FAJAo0Oy7UmbezAEae3vyYPPj8vbLboD2kfdBe5b7oE3ObwhZpCewfBVJaWoKPURfY1bdL+nb1SWtrq+/1dK4VR7v6tQTDn6K0q6e3W15+40/ywQNPkVMPm+bZT4CRSNwVF9FUADCiKVSzJ0DNZnEYCtSlgE6AVdeFU3ASYCQFnUATIlUAMBKpnFwMBSJRoNlxoc68nXYw8tuXHpTH/nuNHH3AZNln92GR9AMXybYCPb3vyu82/0YGDxgs08dfWvUwgJFs92/WWg8Y0eyxZk+Ams3iMBSoSwGdAKuuC6fgJMBICjqBJkSqAGAkUjm5GApEokCz40KdeTvNYOSdvr/Ibb+6QaaMPU92G/Q3kfQBF8mPAo9tuF+OGnGcHHOA86ukgJH89HEWngQwotlLzZ4ANZvFYShQlwI6AVZdF07BSYCRFHQCTYhUAcBIpHJyMRSIRIFmx4U683aawcjjf35AXvvLNhk74kOR6M9F8qVA585X5PmXH5dLT/pfjgfLEhh59tENzk5Rq8NqrfoyV5DpHVfrWiLG8rGWfjUOpF3lfvLS64DD9pOJfzuufEy9fpXP9ebLR2X/aR79qnxVrpPrRt4pM+4YLSuun5j9Z4roCXQCrIhu1fTLAEaaLjk3jFkBwEjMAnN5FKhDAcCIKZpu4nrX09+TEfscLEP/ZlQdanNKERRY+eRt8qWP/KPY92DRta9an4OOe/PV17e+WdVF3d3d0tbmv7GsOkF3M2Sda6nrbd++XYYM8d9wWB2jc62it2ufYZUNkgEjHt4nkgnw0a9Ky8SF5asvXdsn15XB+Vr5assJUvntdFm+aYXMGlkEVxjXM1qaRqfl2hta5IRFlfZOv/MVWXF+9tbJAkaisrmtcucnrxS5mbEalaJcp1oBwEi0VuH040vlkb7rBGwercZFuFokcWEIoXTm7XoDeK9m6FwrDBj52fpvy0H7jmNvkRB9XrRD73vqX+ULp/5vGdA6qPzoWQEj9Y4hXQAR9XisBZJoV6VHdbT30qtl69atVkFQlX3s3LlT2tvbjX+377ZsfaZL7TDd09Mjc+bMka985SsyaZJzjVnSzqHRCXDrj2bI8FkTbAGYmbRLCY6svWGGbLyI5Crpfg68/6NflRkbL8kkCHE/l06Aleq+CGhcsypG3JBMhAQrqzaT9nYDRqLqIQUyh8vsIx+RPquC0HhhIcCRqCQu0HUajQvDSqXm7cWLF8uPf/zjwDh6wIABgZfu7e01fh/0tRb1exWT17qWOk43vv/Ffy+XQ0YeCxgJ2/EFOv6+9bfL+Ud9Ufr3q3yOWde+atnq008/Lddff73ce++9gYpGbfe12pXUeKRdphlEZV9e/chSGt+hZgZjG+fZK0REZPNWWSsiE0dulK9+cqOMPnK2zC5VIziqSeyVJkusgK50zWnLZd2s2XKXiFjnGBDmxflm4Lf5TpkxT+RbP50lw0TBmBtltFGJYv+ziJHkibr26EpbRQWM6zwrV0zQo+4qYlZNbHRVvIjIzOWy8sjZ8tRU67nVPdfIlNLbOfs1xHgu896zf2YXcqk8slbkhJtHyyvGM5htXVO+ZinQNc6pVIZUaTBqhcxwVeA47l+6paGh8dzVlT0GvBozQWbPKv2u3Bfuah9LE3H0u3G/u2cYzyH2PnI8k7NfLCXUuVfKtyKDMoCRxiIN53gpVYxsdidYdruwoIn/uJXSOK9UIZXOn7m8ZPt2WzfHlzUmyk+jrlEeKxW/M2W1fczUOQ77rhNxVEx5gSBXG8t+KeC5VSm2zZ+YvkC9v3c/f8lPLXKN85Ifqpzn8rc2H+gcd65qH08/6xzbpo/16tfG7KnW2YCRWgpp/l7ZwqiNMt9VIbJ1szETyzBVoWkcY86pFdhZe9yWW2CNS8dYdL4Isca6cU7Z3u3P4FdBGlRZ6meXrnNs99OrnAnwO55VsHWMP+U7bXO8qYRtfDp8q/k861JQrZkEGFm6dKmsWrXK1+DrfbPpdUGdaxk9tXWrDBsWXDmrrkXFiKafKvBhVIz4d37U45GKkdJMo+m/6tELMOJnz0agVZ2YVw53TfT248V+rhlwrJimQISZdM+WUnJke+s1OiwYMYKOhaUAzQIjr8jom32WCDjesLkCPgeIcUMMW0Lmk8CZS4uciZsRRPqAkUqCOlHMYNN881fRwIIt/stpnKBFZO2ja2Xih8zCajtgMe71jDNJNftCQSEn8DEhhg2MqH1OVLBdCpoBI/HN/PFXjNjt05lcV2zJPlaHmXZkQLEpssZn3E60kgwrcTHG0goRmWGCzc1rZa1MlInG8jpvgOYYO7YkUAGNCkyscxzKWln76ESZaIxRH9jr/nf1TKunVKCnh78yntsD5lQAhB0qXSmGImrpkiOZsrenjsTM18+qsW3B5Mpzm+Pe3q8mtI3rBzASjbJ2OO3dX85xVfH/pXlEy35toLRk1xtLQNEO1sxqUb9xVN0Oc05x2mMFmJtzjbddrpWv3iBynYKN5fFogsfa47lk8zeskSnXKx9kf9HiN1faXq4oX6EDJmuBkZHmXKw0+JZcGelLgkYsCzASLrEAjDRibcU4FzACGKkHQDQD7NbTLsCIrz37JTHWCS4QYK8gUNULNijgDtQqVSiVe0z5dZiKkW+JzLtSZNoEmf2iLYH5mT9IcFRjlNp645jSXhuuwMl5bOU5DXBhvem1ZHC8Ka6ABsfbtdKxZoDpDio9NJi6RlpWj5blz6zw3QfCDUaMW3i8Pa46rhxkSk0wYryxH7Nc1t1tVu8Eg5HqvWZUn1IxohcYpAOMuMZ8GVJcIhsd1WO244zkQL2jFpnyUxPu3S4zyjZjJnLeFVJ2Zcp2qnyHASUmOgCfHZ6EGoelm9jfMjv3SXK3T/3d8iM1xqqnL1Dj6kaRJSIydUVpE2WRGaWxbPg5z/M8Ks/sQNJxTql9rsSs4rfMNphVdh5AyqcCQc9S9Y8CjOhrFXikC7JXHeuoFrF+q8BcjXFrqzAsV4BY97pZ5Mp5IjOOnC0bVaWjAcmrq1acbXFXhlhwMOjfbXZqt0v1Z2vzcQcYMe8YPJ5LNv/JjXKJAWedYMR7rqxz/Nk1NMargsjOlzPOlxMR2UQDlwGMmOJRMdKAEXGqQwHAiL9BUDFiapOlvU8AI7727PNWqBykjZbbbRUHVrBivOGNG4zcWQIiBkCogJGN8x4RmWhPCCoPFwaMlMvhy6ebAZ6jqqVKN92KkVpgZEYJiJTgj88GmZ5Lc0pvBu0Ao24wopY7KSBSCpBrgxGb7iUbeWTaCrmRpTRaIUT8YMS99MxrKU29YGS0qL5eM/pbZsXWvBmy4ubSUrgSrKu8dfYen9Zb4UfkBFeViB241TEOS0mjGCXszmViNu/gXDZYTqTMSpmaINfRwyUN186QFatHy7fG3ChXynyZcfeNBuR0AGDHeXVUjABG5JBDDpEHH3xQhg8frjXOwh6UiuV7PiBL+XYD7p+0xgda+M81zsolW5Vkae5eXgIi5eVs2mDENQ8Y87ML1DngvA8Yse+NZQcjWuO5VPFhgRUHGClB2qq5svGKEbM/HimPdRNKWlA4PXs5AUYAI2H9IMcHKwAYAYzUU5nhpVoaQBJgJGC81958tRSYqS+cuN/2lJfheCylsTaRq2spjUqUSkGGq+TdSGBsb5wdjxZiKY1TElcJf3n/Eueyg8iW0sy6q7T/iUri/L8c4gVGzASuFIjZNfYt+fdfSjPbqr5R5fql/V60l9IARkLHEc0AIxa8tH+hyLn5ao2lNB7jtrykZN5GGX7zOpmultDYYNow+9tuYwx67/9jJBA3XCkrFk2o2kvBFLPOcVjll2bLBMeXtSrJSxmAuMBIedNLuw9xPItdN2vZwHzZOOpGWTdTLaGxQU5jCaClQbVvrG6Du1LLtgyKpTTFACNWcu27+apzWWvVErigceveA8vaq6pUCVmZZ+zLT91zn+XuXGDVD4C45m2vpTQb7Ru7V4GRUuVKCZJUj2dzCcvto1eYX9DzACPVc2U8YKS8bGj07eVKuNCTQ8QnAEYAIxGbVOEvBxgBjABGbDag6M7ZZ58tCxcuzN1XaYyUwbV8JOhzvbqbr66Q6XLXz0rbxJWSFK9NRR1DzQjU1Jsn2wZmXmDEAAPeQKF689XSim2vUtvyzZ2VIN4bLroSN/XXgD1G/JYWOEGU/3NYCW5l/wV7P02X5aqi5m7nxq/lZNim40LbRpjudd/lZNC91tq9DMCAVFNkjcdnm1lKox8vNAuMlELCAOjmtRliKRHyGLcVO1cVZKWxqd5gOzZPLlV9LFkuy5+ZXb2hc0kmd1WXL6D03fjUYxzal/HMXC7qTfgKawld+QaujRpdm696+asq3+hYUme+BR99h7W/j7O83tuH1FExot5Ieyyf897LxW+TS30bDXskS2nCKhZ0vNtGXRUIAZuvetqv3W7Ube2br9rgpQPA2+/htYmytfFw+TGsJWnupTT2Ja/VduncLLmiiX0pqrHZuc949oslrA2iK7+3z5Wu6jDdPUYCltIY1WGljcuHlfyQBYGitIyw1wKMxAVGnpLvDpstt5Y75CpZvvVyGaf+/sRtcviZld9Yh1z189/JFceIrL/5CGPvvd/PO9rZnTXOMw52HWNd0++eIrZ22e62/ua5suX8W+RMd/HdKz+XueOvkdUuQzPus1/A746xneBq49TvPCi3TBtSOsDSzdUu674LPHQxzlTnPSbHWxqHHQgRHg8Y8RczDRUQXq2jXaYqnp/r7bO+veuhnO4axDyDkQh9R7msNHRw4LHGONp2cbX6FKjeZ6a+6+idlYqydr2mhj6quWAkbPP83hCHvU7Q8X4bOkZ5j7DXasZzh21Tdo4HjCTdV9m0X6/9sxwVIDVk9fwaWo4+W9+oVQFGTAWt+H758uVyxRVXyE033WT83/4T5qs0brhh/P0PX5eHvnemDDHAgFRAiasTg8GI/3nb754rk/9urO26JmSQEnCxbqOu//3Rdhhhb4A65w75w1lj5bDDbpU/uI8zAMVqmfqkHzRx/s5o031TzedWtzGe/Vn5Rvl8s41/KMMR6/4PyGGfMUGR+jGf7QERPzCirvvQ8dUwqdEBUsf5gBF/0QAQpjbsMVLHwIrjlGZPgLWfoc5ADTBSW9pEjgCMRCV7scFI6a2x51voqBSu5zp1+qt6bpXDcwAjSXdqNu0XMBKv3TQ7LtR5oaGTPMWVWHR3dxuf7e3p6ZH29nZZsmRJGZDog5Ht8vPLTpbVZ/jAh1jAiHnPzTaYYFjOK9tlvYiMG25VZJgVKf5gxMAQ3tcyrhcOjJjHb5ELjUoOH10cephgZOR3xspqmV6qJFHnLZXNh4ncKhd5wg8FTlbsf4tcIbfJ4ctGyDcOu0YWfON/QMxZJRhVhjK2Gh4LGDmqYE4rQ5syjFHn2q9TY0gCRgAjuVpK09XV1efXpZ2dndLR0RE4JJRTnTlzpixatCiXS2ninaK5OgroK6ATYOlfLV1HphuMpEsrWpMNBQAj2egnWlksBZIAIwo2rFy50ldoFUe3tbUFdkRvb6/x+9bW1poxea1rqQvY4/vFixfLsmXL5O2335bdd99ddtttNyOmnz17ttz77L/ImOETZJ/da3zc3J5su5NqzyUxlYQ83FKa0nkSACxcCtUCI+r3j01+UEYuWyqyxFUZ4rWUxqri8IAmzooR7woWcxnMHTLSqCIp/fnnU2X1MpGFqtJEXXeRyIVnrJbZG73AiAlOjLa+bC5TMpcQOUHM+ieeknHHmMuTjHaVrmXXo/LvYmtTACjysL771v+rXH7iIhnQOrD8W938sZatPvnkk/KlL31JHnjggcjt3u+CSY9H2hXsC93+K2q92Hy1WDEBT5thBQAjGe48ml44BebMmSPPPPOM8cWYlpYW4/nV/+1/tv5N53dexzz88MPy29/+Nt9fpSmc5fDAcSowZcoU+ctf/iJ77713nLcpX3vHjh2yYcMGOfbYY33vt2vXLunXr19ge6xV75b/8DtY51rq3HfffVcGDjQTWXWOii/eeeed8mVVwqogyc0rvywH7TuuNhixNcgAHap6wQIIsVSM2OFCcFfWAiOBZ9esGHHvP1IBPiYAqV7a4wlGnlwossiEHcc/OleWykLjQwsWzHC0sQRODIiitF02orx0xw5AjHPsUMrRH6qSxN7W0l4v7qoTjVHy77/9rjx15zbZ9V7lPbsuXKgF+tT4efnll+V3v/tdYEt0qq7UBXS3iMhTBYSXcOhlqsIeIxoDnENQIK0KAEbS2jO0CwWqFVBg5OCDDxaViFlJjf3/Xv+mrqL+PczxH/3oR2OTP88+JzbRuHCqFVDjccaMGTJunLEtaOw/Tz31lHz/+9+Xf/zHf/S9lwISgwYNCmyLbsWIzrXUjV5//XXZZ599jHuuW7dOrr32Wunq6jL+roCIqhY/77zz5PBPDA0NRoyL2JeUxAJGfKoaXKBANSVeMFLZY6Rqf5EwS2metIDIRTL1vjvKgMQLjKj7KHBibODqC0ZGGMuDFoi5tEZsFSOWoZWXzjgqfExdF6wUcW4S62+eK9d9T46Q06SfVKqZFNCoBR/tcM7v6pbd/+3f/m3g+CDRN+WJa8ldkPg62mepXVSMxD4tcgMUiEaBPCcpLKWJxka4SnoUaMZSmrifNs8+J27tuH46FUhiKc3SpUtl1apVvoIknVhMnjzZqBhRQGTIkCHGMpqLL75Y9PcYcW8oWgIji0pLQ2IBI9YGpY1uvlrDTmtWjDg3X61aFqS5+aqxrEYtD1q0WmTlWGOPkpEeMMMCPY9NLm3U6ri+fSmN2PZNKcGOw8wv3JhLh2znGxUnI2WF7Ss3YWBSnHuMZCmh9rIknbGtzqOSxVQvDXoBRtI5d9MqFKhSIM9JCmAkWwZf9UnQ8ud6s/UccbYWMBKnulwbBepTADBi6mYlYt/85jdlwYIFxnI8C4hYyuqDEatCxL6spPbneq2lNuWlN7YuNfbMUBuLenzm1/6lFseGof9TCVP+XK/tWmGS/CqrCglGrOUzt9q/JuPap6T6c73WfiNOgFG1LMZonOszvSUwMvWsB2S12sbGVv1R0eY0+cZ3xsqC+6wlN/ZPK9uW09iX3aRk81XASMUidaABejWuF2CkvrmVs1Cg6QoARpouOTf0UmDznTLjjtGy4vqJ6BOgAGAE80CB9CkAGHGCEfW3uXPnyi233FLVWaHASPq6uhgtqlGN0wwRqBjxV1kHZthBZVB/6VwLMAIYCRzzzZ4Am+GAat/D/EThxnl9ct2HREQlMfNEvvXTWTJMzN/N/lnpKp6fB1WfDr1RRm9aIVN+PUOGz5ogj/RdJxPVJ4MnLrTdfros37RCZm3+qrTcPFpeMa5vfnZU1pbuXfq7eVbp+JEixtvmF+dLn5FYqTZdKXLzt0Tm2dpmnLPUvLd6hlGz5S77v9UWIndHAEbq7dLS53Dt1nvnK7Li/I2mrd85QWbPUlZasVFjolJ2Osu0uunG8cNESuOg/HfLxm1jSX1u84RF5s3M48Qcd0c+In3Xj66Mz5GmXU9Y+4qMvtk2ZtU91Jiat1GGO8aceb1vyZWl8SPGeFtXapv9vuWxUyWZ3QfYxrDHfdTzemmg/u12mSHrZpXGZPnZS75n2vLy75aWfYGIV/tGGxqbPsb4s+EXTI1MvSY6znPqbvqpWSPF7JfVU5z6fqjUh3fPMP2Tw4/Y/Eu9ZlXjPMBITMLGcVmXbVh25lkZNXWNay6s+Adfn3HzaFl+5GyZrfxCebxU5lplw8b4ENPmxT53+viWyhh3Xsc+54t9rjWecYXMMMZM0O6quh4AACAASURBVL3jEDg912x2XKgzb6c54fnZ+m/Xt8dIero83y0BjBj9qzOGjLhu61bj89RBPzrXAkBUFMybXlSM5M5lBoCRzWtlrUyUiSqRMAIvW2JR1sH69/mycdQamaLAhPpdOfGwwwwnGNlYSgjNZMjVDivZ++kscQRrZTBSSnCMdtnu62qnE6rkrvMCH0gnwMqqIvEupXHaurKhK+VbJTBygiwsLQMxbMtKog0AIiaYswM/KQFCa+mIAR5XiMgMAz46bbs6+VgztQJBpqxukTVTTYhYadMwI0G6cUwJxJQAjdleczK3xsArY24sPYf697Wy9tGJMlHB0BIALcNRm1E4ki/HMzrbYJzio8ElG23AVN25nNCVgIYsN0GE63zf9pV8i3oeA4yoxNOAHBNdENWup8t/eYGREni6q5RYKv9U0dXtZ6IfOYCR6DWN64pbH10r8qGJYoww37nKaTP2MRs0Xq4r+Qz7vLhimg3MWi8YFJy0+SJrzKvxZfoJvzGuA0ZKY/NnFvy1naNebtjuHZfGabkuYMTsCd0EETCSFstNbzuoGPHvGx1oEGY88rWccP6rHr0AI+n1NXW2zFUVoq7iqAzxeGNsgBLrx3q7XqrWsP65Fhi5WeTKeSIzjpwtG0tBnHqbba8xsd7Im5Uo5pt488f+pt6VsFS95VXHu9pWp1JZOw0wUm+PBYERGxw0bG2jzHdUL5jLRcqwYvTt0nKzskCRKT81qxyM6om7zaosCw7aW1qpcnBWTdirKSpveafIGqOCygKF1cDCeittv2559NqqVRzXN0NhZzWZB3T0AjDmG+yKBqpixX6cs+22yhcP+GqvGnG0z16RZtuvxFllUvIW5Wofl38xzqtU5Bjgaczyct8oaFVpN2BEZzTl2edUPb99rinNmQbotM1V9jHnBiNuaO/0GVZVpb1iUlV8Kf+jqiWvFJk2QWa/aAJB48dqj2v/nuoxpAFGDNg4WpY/s6LkW6xzfO6tYxwZPQYwYnYcYCSjBpzCZgNG/DsFMGJqk6UKm5aenp7Kh6ddfbtt2zYZOnRo4DBU36qeNm2aXH/99TJp0qRUDdlmT4DpePiAipFS8mEmJDUqRtbOkBUTzSRRp2JElQkrIFJ5C+53fb+lND4VI7Zkteg7GuQ5SUmuYqQeMDJaHpm2QtaM/paMvvlKkXkzZMXNFTBir/aw+wTzza9VMaL+bwcgpSVltmtZxZ5+CdgjckKlAqKURIlt6U51xUiCYETMZUOe7XNVjNgrYdzVMxU9a1SMqOU8ClaVgK25lNC5PCpuwErFSDpmRJ1WmLChBNw1qxsjAyNqKZ8CIrZKqWq/0SfXlSqgqsdQLTAyowREShDEgK6lc2rcW0e7rB3T7LhQzds33HCD3H///b5SqTi6ra0tUMqoEwvd+H7F08vk/cPGyz67By8/yJod0N7oFFBg5MrJN8iA1oHli+raV1rtnnaZXVnEfgSMROcbUnKlGmDE2g/EgCTrzH1CqipGKnuMlN+wBlWM2MpwK2W/pcqU0j4B9rL8yl4CrmU55SU+7qU0lX0UHMsdUqJ4s5oBGKlX6eClNNYeHdpLaaz9P25eJ9PVEhpb8m2+YS7ty2NfgqOSGmPDUtceI/ZNTB/9qsy4eZ3ItMqyGePNnqPSwf3GuTRW7ACxBEkm2Pb3sJSLYimNmaBVoGkFXtj3UpnoXIrj2z7lJ26X0aXqm8oeI7Z/89LTDXZdS2lmW0sGFJAp77FkrxKhYkRnNOXZ57jhgwU0jTHyjLkcLGjZZ7ilNNZca86LlaU0qurJBmRKS8gq86hZqWUspbGPO8cYrwFGZt1l2+vIgrGuylDH/K5jGdk9BjASLuEBjGTX1pvVcsCIv9K6FSNFBBBeqqVBL5bSNMtzNO0+QZuv2jahXLJclj8zu7JJa7l97nX8a2TKWpETJi6sbEBp3xfEWJ9cASz2gM6xgVzNzVf99hixlRQbbSzmMhr15HlOUpKrGDlB1s2cLnf9TC3t0tx81YCLo+V2a+PTk9bYkm/ncpnK5qtWQuIcn9XjpXrfn6A305XflaCE2lh55nJjo8cVtn1KKu7HfyldVaLntwGtu/LCtfnqCrH0FKksl7Hd19Y++7Icx1IEW6JWvZmtuaeKY48kNxixgGx582m1RMm9zMcOYKN30FSMRK9pbFe0LeVaeqfaPNi2pM6+7NO2rEV7vJReQkyfeZfcVRqf9s3KLTDr2MfLY1mPY/N0xxhXm0i7l63aNmoug0Vro3OrYqTywsG5h1hsKqfiwkmAkaVLl8qqVat8n18nGYi6YoSlNKkwx1w0gqU0jYMR3fFYz54ZjQCIIrYLMJILt8RDFEEBwEjUvWyCwspXlKK+fsjr2Ur4s1m0bH8bns0nCNljgYcDRqJUM8PXcm1y3Iwn8YI2zbhvFu4BGDF7STfhYfPVLFh1sm0EjABG8gRsACPJ+hPujgLaCgBGtKXSPDA9YMTaULV6w1TNR0nFYYARezcARlJhlMk3AjCSfB/YWgAYAYykyiBz0BgTjHzNsceILnjLU0Lt1ZU61WBhQCV6hfNf9egFGMmBU+IRiqEAYKQY/cxT5kMBwEg++pGnyJcCgJFwicUvnv+xDBqwhxww5LB8GQJPE4kCPb3vyOrfLZf5p9/kuB5gxJQDMGLqkNRSQMCIa5g3ewKMxMtwERTwUQAwgmmgQHYUAIxkp69oaXEUaHZcqDNv6yRPSSUWL735nDz84iqZ+IG/LY6R8KTaCvzxlSektV+LnHXUHMCIh2o6Y1udBkhKD0iiYkR7+HMgCiSrgE6AlWwL6797vJuv1t8uzkSBehUAjNSrHOehQHwKAEZMbcMkYssf+6bs0baPjBk2Ib6O4cqZU+C1tzbJoxvulysmXS977TYEMAIY8bXhpMAuFSOuLmn2BJg5r0aDM6UAYCRT3UVjC64AYKTgBsDjp1KBZseFOvO2zlvlJBOL7p4u+elvl0mfiIzqOET23O190pLK3qVRzVCg692d8vKODfLnzudkxoTLZPSQQ6tuGwa8BbU5SbunXeEAal70omKkGV6Ee6BABAroBFgR3CaRS1Axkojs3DRGBQAjMYrLpVGgTgUAI6Zw9SSu6zc9LL9/+QnZ0fWaSJ/CJGLAEvVTC5T09fVJS0uto0R27dol/fr1C+xdnWsVpV29u3ZJa5P12r3tb+T97xsrx42eIoMH7O7ZV/XYl9eFACMVVdIOUHMDRrq6uiz/UfVMnZ2d0tHREeiguru7ZebMmbJo0SKZNGlSnVNVPKc1ewKM5ym4KgqYCgBGsAQUyI4CgJHs9BUtLY4CzY4L1by9ZMkSWblypa/IKo5ua2sL7ATdBFHnWupGuvE97TK7Bb1MHbAvUwfGY8Vd6dhElvSiYqQ48QBPmnEFACMZ70CaXygFACOF6m4eNiMKJAFGli5dKqtWrfJViDfBFWlUpcE777wjBxxwAHoNHlxzVFGZYUqkM4bUceiFXvZB5QVsACM13Q4HoEA6FACMpKMfaAUK6CgAGNFRiWNQoLkKAEZMvdOcID7//PMyefJkwAhgRLsyAzBiDhfdygz08tcLMNLcOZm7oUDdCgBG6paOE1Gg6QoARpouOTdEgZoKAEYAI3YjIUEkoXY7DR2bAEBUVMubXoCRmtMoB6BAOhQAjKSjH2gFCugoABjRUYljUKC5CgBG0g9GWErD0hDLKwAg8gsgvDy/DmRR58VZ8QYYae6czN1QoG4FACN1S8eJKNB0BQAjTZecG6JATQUAI+kHI8OGDQvsR53kiYSahNrLiOJMqNOa6NMuf3fCHiM1p0wOQIH0KgAYSW/f0DIUcCsAGMEmUCB9CgBGACN2q9SBLOp4EmpTNfQydQC85Re8UTGSvnmbFqGApwKAEQwDBbKjAGAkO31FS4ujAGAk/WCEpTQACMsjASDyCyC8Zp00gDfASHHiAZ404woARjLegTS/UAoARgrV3TxsRhQAjKQfjPBVGsAIYKTaoepAA0BS4yAJMJKRyZxmogBgBBtAgewoABjJTl/R0uIoABgBjNitXSfZVMezlMZUDb1MHQAQjQMIr1knDfbVsnXr1j6/KXHnzp3S3t5u/Lqvr09aWlrKf1Z/UH/v6emROXPmyFe+8hWZNGlSqmbXZk+AqXp4GpM7BQAjuetSHijHCgBGcty5PFpmFWh2XKjm7cWLF8uPf/zjwDh6wIABgZr29vYav29tbQ08TsXkta6lLqAb39e6Vhzt6u7uliFDhqBXDZtIez/q5I9J2BftEiN3r6V9Ue2LipHMTu80vGgKAEaK1uM8b5YVAIxkufdoe14VSAKMLF26VFatWuUrqc5bUt5QV+RDr4oWVLKYWujYhDoOvdDL7oj5Kk1eZ3qeqxAKAEYK0c08ZE4UAIzkpCN5jFwpABgxu5MEkQSxVoLoNfABEKYqgMr8gkoqRnI15fMweVYAMJLn3uXZ8qYAYCRvPcrz5EEBwEj6wQhfpaECwvI1AIj8Aoi0grfcg5E999wzD3N5qp9Bd41pqh8iI4178803A0tyM/IYVc184YUXZPr06XLooYdm9RFoNwpUKXDOOefIueeem1llLBjLPJrZLqThLgXUHLpw4cKm7Ymn80JD5y18kRJEvkoDGAGMVLtu/ERFkzgr3nINRlauXElQ0AQF/u3f/s24i0oC+IlfgbPOOiv+mzT5DgqMPPfcc02+azFv99hjj8n48eNl4MCBxRSgyU+d5fGqkjqVSPITvwJqXB5//PHx34g7iAJ9zfpYAGDENDidpE4dpxIewEg4vYYNGxY4qnW0LxJ4Qy/sKwi85RqMMP83R4Gvfe1rxo2+/OUvN+eG3AUFUKAuBe6//36ZMWOG8RWxL33pS3Vdg5NQAAWiVeAHP/iBfPazn5Vvf/vbopZg8ZMfBQAj4cEIS2lIXIMSVy/voAN/LPAGGMG+ACP5mWNT+SSAkVR2C41CgSoFPvShD4l6M93R0SGbN2+WtrY2VEIBFEhYgdGjR8uf/vQnOeSQQ6icS7gvor49YCQ8GCFxJXEFjFR7Ih34Q+VPRbd69aJiJOpZsIDXA4wUsNN55MwpcN9998msWbOMpRF77LGHLFq0SObPn5+556DBKJAnBVS1iKreeu2112S33XaT73znO3LBBRfk6REL/SyAEcCIfQCQuDaeuHo5FJ0kWJ0X594UtMvf1WfJ7lu6urr6/B6ls7PTeLMY9NPd3S0zZ840guxmrdks9CybwocHjKSwU2gSCrgUsKpFrH+magQTQYHkFbCqRayWUDWSfJ9E2QIFRpYsWSJBe96pOLpW9Z7uJvc611LPpxvfJ9Eu9QwjRozw7QadZyySXjp5WhL9SLtEdGw17eOxaP1IxUiUM2BBrwUYKWjH89iZUcBeLdLe3i47d+6kaiQzvUdD86rA97//fVmwYIFRLWL9UDWSr96mYsTszzBv9Nl8NZxeLD1CL8trZqkyw8vTh/ETcdk9YCRfc3AiTwMYSUR2booC2goceeSR8uKLL8rgwYNFTZzqDcAbb7whfX198uqrr8qgQYO0r8WBKIAC0SgwfPhwYxyqr6SoN/gq0Nu+fbvsu+++xp4j/GRfAcAIYMRuxSSuFTV0kmD0Qi+vWSDOJVGAkezPu4k/AWAk8S6gASjgq4B6+zZlyhRjH4PPfe5zMnbsWHnooYfkl7/8pfH3e++9V0466SQURAEUaKIC69atk9NOO02+/vWvy2WXXSZ/8zd/I2+99Zao+fTGG2+U1atXy4QJE5rYIm4VhwKAkfBghK/SUAFhjUXACGAEMBLHzMQ1Y1UAMBKrvFwcBRpWQK23bm1tNa5z8MEHG2BEva3mBwVQIB0KWGAkHa2hFVEpABgJD0biKpH36lOdqgV1XpxvqGmX/2gDjABGACNRzUZcp2kKAEaaJjU3QoGGFQCMNCwhF0CByBUAjEQuaSouCBgBjNgNkUSfRL/ZiT7gLRx4YylNKqbObDcCMJLt/qP1xVIAMFKs/uZps6EAYCQb/RS2lYCR8GCEpTQspbHGGSAJkNRskAQYCTvLcXyVAoARjAIFsqMAYCQ7fUVLi6MAYCSffQ0YCQ9G+CoNYAQwUu0PdZZ9AZIaB0mAkXzOxU19KsBIU+XmZijQkAKAkYbk42QUiEUBwEgssiZ+UcAIYMRuhCSujSeuXoNaBxqo89grJvx4LNqePy09PT19fjPHtm3bZOjQoYETS3d3t0ybNk2uv/56mTRpUuKTEA1ovgKAkeZrzh1RoF4FACP1Ksd5KBCfAoCR+LRN8soKjNxwww1y//33+zZDxdFtbW2BzYw6odaN75Nol1pKM2rUKPQaPLim6aa5H3XyxyTsi3bpVyQV0b4AIzXdDgfUUgAwUkshfo8C6VEAMJKevqAlKGApABjJpy0ARsK9oS5iIuZl+boVEOiFfdntp0gANS7AxVKafM7FTX0qwEhT5eZmKNCQAoCRhuTjZBSIRQHASCyyJn5RltKES1xZ6oBecSb62Bf2Vcu+ACOJT5vZbwBgJPt9yBMURwHASHH6mifNjgKAkez0VZiWAkbCJ2J8lUZ/qQOJfnj7KtqeGY1UJBXRvgAjYWY4jvVUADCCYaBAdhQAjGSnr2hpcRQAjOSzrwEj4RNXvkoDGLG8QdRLQ4qY6ANG/OcWL/sCjORzLm7qUwFGmio3N0OBhhQAjDQkHyejQCwKAEZikTXxiwJGACN2IyTRr6ihs48KeqGXlxOPE3ABRhKfNrPfAMBI9vuQJyiOAoCR4vQ1T5odBQAj2emrMC0FjIQHIyyloWKEipFqLwNIqmgCGAkzC3Fs0xUAjDRdcm6IAnUrABipWzpORIHYFACMxCZtohcGjIQHI+wBARgBjABGghw3YCTRaY2b11IAMFJLIX6PAulRADCSnr6gJShgKQAYyactAEYAI3bLZmlIRQ0qICpaxJnoe3lWHe3VeUVsF0tp8jkXN/WpACNNlZuboUBDCgBGGpKPk1EgFgUAI7HImvhFASPhwQhLaagYsQYuIAmQ5OXE4wQ2LV1dXX1+M0dnZ6d0dHQETizd3d0yc+ZMWb9+vXFcX1+ftLS0JD4Z0YDmKaDIo/oZPHhw827KnVAABepS4I033hCVhPXr16+u8zkJBVAgegVef/112WeffaK/MFdMXIFx48bJypUrfduh4ui2trbAduomiDrXUjfSje+TaNeGDRvkuOOOQ68aNpH2ftTJH5OwL9olkgc/EVc/RlIxYjlsNUgffvhhOfHEEx0Orbe31/h7a2trTchSa5CoC2zbtk2GDh3a8LVoV0VCnUHip9dNN91kXOjqq682/q9zLfoxnPbohV5uh1ev/xo/frz8x3/8h+y7776OS+JXTTnwX6YO9dqX38SMfQXb13777Scvv/xyWT70ytd43GOPPXxjVp2ydl0wonMt1ZA437h6PWiYdvG5XipGLBsqkt2zt0467D4SMGKvFHjppZfkgAMOcPhFDLsih87kkDW93EtpdJ4x7RMzDiodDqrRAIt+rO5Hv6U0aQ6U6UfGY94DZfdSGsaj2ePEE6YOWYsL3XN3mH5kKQ12n3d/7x4f+Pv0+PvIwYhXIlMkh17EAB4w4v0iCLvPNxBsJPBL0k8ARvr7vrklEatIg/9qrv8CjHgPyzAJdZJ+1c+pkPCkJ+HhRYv/1Ie/b66/B4yk198DRkSkf38CZZ3gw89xAkYAIwSk2XnDAxjB3zfi77MKBNOeuAJG0hsok1CTUAO4AFz2UQBIyi9IihyMsJRmWMNvI7M24AAjgBHACGCE0tdqPwCAqGhCYhGcWABGACNBwWPW4sJGACpLabITT6QdOFOZgV8N61cjByMPPfSQTJ482dGOIjn0IiaIgBHASBHtvpHAL0m9qBihYgRgkz5gAxghgA8bwOe1koXNVwEjvGjhRUuQP4zzRQtghKU0hu01EigDRgAjSSb6vLEIl+gDRsLphX2hVyPzoy5ABYwARgAj5tdyACN6MbmylzgTxLyCN+JV7CsIvEUORlhKw1IanSASh16ZctDL1ILKsnA2Ua9egBESfR2fU699AZLqsy/ACGAEMGIm+iylIXGlYoSKkdxUjHg9CAFWcxKepAJSKkaoGIHAZyeQAYzUl7i6Rzlv6kxFdCALILx2DAAYAYwARqiAsGwAv8oLM91qQ/tx5Nu159paerVs3bq1z88Z79y5U9rb241f9/X1SUtLS/nP6g/q7z09PTJgwIAgfy69vb3G71tbWwOP07mWugDtMmVMi1633nqr0Z6rrroqVe1yG1ta9KJd3m4AP2G64rj96gknnCD33HOPDB061NER+NV0+VX8RLH8xJgxY+TFF18sPzTjkfFoHwHMj82ZH8mHyNN0cgXGY37HI0tp2GPEmAd06DSf661MmY3o5Z54da6lzuENtakcepk61PtmgIoRKkZ0xlC99uWXWOC/gv0XFSPelqNjq8yP4WKTtOvFUhriHMuimYfCjW30alyvyMEIX6VhjxECmcYSVxILEledMVTvBAgYwb7itC/8V332BRgBjPiNnUZAeBbHI5uvAkYAI9Ujl3m7okmcL1oAI1SMaL+Fp2KkcRLpFaToOLu0v+Fhj5HsBDKAkfoSV/fYjXNixk/4p4j1AsG0J4iAEcAIYISv0lg2QFzIC0a3P9CxibzOj82MvyIHI3yVhooRncFLoh8OsqAXerknhnonQMAIYETHR9drX2kHEM0MsMIALsAIYAQwwldpACPOUcA8FC72Ra/G9YocjHg5djqq8Y4KE2A1O/DjqzTe4Qx2n2+7r4fmpwFwAUYAI4CRyuhNS+UPYAQwAhhhLzXACGDEzw8wbzdn3gaMsJTGsLRGBhxgBDDCUhq9MQQYCQfL0qAXFRCApEbmR12AChgBjABGACOAEcAIYGRwkCs0fhfnC43IwQhLaVhKoxNExm3Yaa6w0Q2Um135Q7uKAbioGCHR1/HRVLyFg3iN6gUYAYwARlhKAxgBjABGcgZG+CoNYEQn6AaMhAu60Qu93JNlvYkYYAQwouOj67UvKmzqsy/ACGAEMMLmq4ARwAhgJGEw0tXV1efXCZ2dndLR0RFY0tLd3S1tbW3lYx5//HE57rjjHOf09vYaf29tbQ11rSjb5XUt2lVRxd2PYfT6h3/4B+PwL33pS8b/da6ljqvHvsK0y30s7TIVwe6jsfus2tdRRx0lq1atEvfyJ8aj2aP4CfxEPWO7Ub+67777yquvvlq+NeOR8Wi3w0bty23TabavDRs2VOUR9vbr+Ogi6RU2TyOODpfXolex9GIpDXuMGGO+kTeI7DHijfB441rRpRH7cqurcy11TpxrEL16PCvtomKkvjf67j7HvkxFsmL33l46PX6CihHvHsK+TF2KFE+88847csABB/gNWS2fUyS92OONecgaLNh943lH5GDEy5PRUY13VJoTMQVGbrvtNhk1apTRzF27dkm/fv18JzXrF++++64MHDgw8Dida/X1mUVPLS0tDV9LXSDr7XrzzTdFVfF89KMf9dSD8Zjv8VgLJAFGACMq2fzXf/1XWbZsmey9996efgK/WpGlGfPQG2+8IU8//XT5poA3wJt9YDJvF3veTjvYdbcP/4X/yqr/AoxQMWLYrs5bmaCJef369eUxoFPmqA7evn27DBkyJBBm6Fwr6pLJrLdr8eLFMnfuXPnYxz4GGBlWvD1/ACPeLoXEwplYfOITn5CPf/zjcuKJJ3oKhl+tyNKseWjcuHGAEZc16sQm6hQSMRKxrCZiXg4YuzdVYd4GCHqNjzj9feRghK/SkIjh0JN16J/+9Kfl4osvpmJk69aqfTRqQQMvB5y3iZmKESpGlI/GT5ijPc4Ai4TH/71H3vyq35NiX+GBDUtp9F5W4r/CQQP0Qi+3n/aahyIHI3yVBjACGAGMACD8E4KkA2XACGAEMFIZn0mPRxJqxqNOzFQkkPT888/L5MmTfSdR9MJ/1RNjAkYAI4CRwcGf/CnSRMPmTMUh8LwJ5k2w3fm7g0jACIkYYITEgsTCO+8mLgyXPMWhF2CkOPHqYPI0KhdtrlgHesYNuCKvGGEpDRUjaTDsIpcwKzByySWXyEc+8hHPyC+OQAbwlp1ABjACGLHACH6CpTTWJMG8nWylJwli5YUGS2myE09Q8UY8oTN3ZCnviByMeA2SLAlS5ISaiTkflQYXXHCBXHrppYAR9hgxDJqKERIer+oA/EQ+/D3zNv0YVCFI4krimrfElTzNb1SzWW1YX+i5x0hPT4/5rVOPn23btsnQoUP9e0BEdHZrjxqM0C6zS3ScnToOvYql14UXXmhsvnr66ac3pWIE+8qWfY0dO1bWrFlTtTEt/Zitfmx03sZPmApi98Wy+7a2tsCYlni1Ig/xfUUL/AR+wu448BP59RMtUYORTZs2yahRoxwTDwaUXwNqhNwy0cQz0ZDwkPAEUXPASDRvELPuv9SSO1VZNnXqVAAqL4B40VIaBcSryceraimNO4+wOymADcDGPWnxothUBP/VuP+KfCkNX6VhjxFdB8XXAMKBEV29VIn8ZZdd1rSKEd12UfJt9nfSerHHSDRgJOl+9HvtrduuOXPmyOWXX46fYMmdYUrM2/EkFrrjkfmxMj+y+Srj0Zrfok70GY/x5B158l+AERHp359AWScowkFVUpE060XCkw4A0WjiGtdEAxjB3yv/hZ/ATwRVlqXVf9Gu/PsvwAhgBDBS7enSnHfEFa8m4e8jByN8lYaKEZ3Bm4Y350kMOK97Rq0XCQ8JT1DCAxjJf2Kh85Uo/AR+AjBSPSPzAij5F0B8lQYwAhgBjPjlaHHnj5GDEa8HYaJJfqLRCZTzRPyaASDSqhcJDwkPYISEJyiosCpGrrjiiqbtMUIJMyXMdpskLiQu9PJR+An8BH7Ce/bWeYmKX23crwJGWEpjWBEDrjKYsj4xKzBCwpP8Xh5prUiiYoSKEeXvP/Wpya7xxgAAIABJREFUT8lnPvMZwAh7jGjHAHG/qSvyC420vmihXbxoobKMFy21XrTkyU9EDkZYSsNSGh3IQoAVjmqG0YuEh0CGihECmVqBDH4CP0HCg5+o5SeSSHhYSqP3sjJMXJhEP1KpTj9a/iVLlSyRgxG+SgMYAYyYriApR0DCQ8IDGCHhqZXw4CfwE4AR/EQtP5FEQs3mqyTUWUyoqXjz9yZJ5UP1+C/ACEtpDEvWgRlZMuwiOygSHhIewAgJT62EZ/bs2fLZz35WTjvtNM9D8fcVWZgfK1pkfalpPYFykeOJJPQCjOjF5FSMhPPR6IVebl/uFee0dHV19fkFUJ2dndLR0REUX0l3d7e0tbWVj9myZYuMGDHCcY5ugOW+VpTt8roW7aqooqM9emVDr4suukguu+wymTJlSkMJj45NqBvU4ycYj+H8apR6HXXUUbJq1Spxl7nSj6bKRbH7Cy+8UC6//HL8RB1xTpTjkTgneM+fooxHexxddPtSfe7OI+ya6NgE8Wo24lXs3uwn4q/0xF+RV4w04tB13spA/CB+OsTPyw6LYl+8CTZ7nzebpg5uu2fzVTZfVTaBn8BP2OfJosyPSVRAsNcCFRDWWNMFNoxHUzH0CpfzoVfjegFGWErjmTwBuLK7VwwJDwlPUMIDGAGMWGDkyiuvlFNPPdWzaIEAq/EAq8iAHgDBPAR4q/YA+FX8qte8wIs87xd5nsFJzC8+IwcjfJUmuwk1gUw+AhnASD76Ma7xCBgBjCgwMmvWLPnc5z4HGOFzvdovR6jEC5fUoVd9evFVGipsqLCpRgI6VUSAt3A+x3OPkb6+Pt89RuohWHyVBjCiM3gJGMIN3jB6KTDCm2CW0lgWxlIaUwkCBqfPAYwAUHmjzxt9vzey6t91Yrk4/Cqbr+ppHyYujOtFSxJv9L3uqWOr6BVf3pEn+4q8YgQwAhjBQSWbiJHwkPAEJTxUjFAxQsVIZYTU8wLIKzCPI0FkbwoSxCK+OQeMYPdFtHv8fTrsPnIwwlIawAhgBDDiThx0bILEIhzNr1cvwAhgxAIjn//85xv+Ko3O2OZNXbixjV7o5Z5D6/X3WXyjz1KadCSIVGb411MVaTwWDdhEDkZ4kwIYIVBOHoyQ8LCUxvLFLKVJdjymtcT0/PPPl6uuugowwh4jxgBh3sZP8ELDPxGmsszUBj+Bn8i7nwCM8FUabWcHIQ33FispvdRSGsAIYAQw4py+kxqPgBGzH0gsSCzsI5LxmI14Iq3+i3bhV+3+BGADsIkK2EQORlhKQ8UIDipZB8WbYAKGoICBpTQspVE+Gj+BnyCxqK4QANgkD2xYSkNlhmWFjMfkx2PhltJs3brV96s0O3fulPb2dqNX1MdrWlpayn9Wf1B/7+npkQEDBpR77rnnnpNDDz3UMdv09vYaf29tba2ehWz/4r6W38H1tMvrWrTL7HqvfkSvcHafJr0uu+wyufTSS+XDH/6w5xDC7ott9yeccILcc889MnToUId94FdNOYoyDykfcfnll8uJJ56InwgZ56TJ39vjL9qV3XmbfjStV81DmzdvNvII3bwDu8fuizJv4ycqfiIsn9D1E5FXjPBVGipGqBgxh19SpFu9Cf7CF74gp5xyimfCk1S7KH01uyPpJQVUjFAxonz0eeedJ3PnzsVPsMeI4ZeYt5Odt5kfK/MjX6VhPFrBK/FqJYzX8dHo1bhekYMRltIARnQGbxoSRE9qkILEtdF2AUbSASAa7ce4AmXACGAEMFIZnUmDyrT6CdqFn9CJ5eJIxFhKAxgBjFR74KTGY+GW0vSpWjWfHwIGUxgdYyTRD0fp0Cs+vXgTDBixu3S+SsObYPcUDxgBjHjZRC0Yy7wd37xdS/s4AETREh6vVIf4nvmxHl/IeAznC7OkV+QVI16OJ0uC4Dj9MFlyS0MIGMIl+oCRcHoVzb6oGOFNsEoGzj33XJk3b56cfPLJnk6feTu/gR9xDnEOLz558WkfBfh7/L2XVyyin4gcjLCUhqU0EPhkCbwCI1/84hdJeNg7wLPiDTACGAGMUDFSz1tSKkbCJU/oVZ9eLKWhUt2yHIBNuDGEXo3rFTkYYfNVwAhgBDBST9CNQ2/coeu8CQaMAEYAI4CRenw0iX44H41e9enF5quAEcBIdTSnk1sRR4fzOV56AUZEpH9/AmUGXH4CZUrkzb4sYgkgYMRLgWRBZVqXan3yk5+Uq6++msoyKss8K8v8RhJ+1VRGJ2ZiHgqXpFh6AUawL8AIYMQ/mos3vo8cjLCUhooRAoZkEzHACGDEPqGw+Wqy4zHNYGT+/PkyefJkz/iDN0/hkjr0Qi+vgQRICg+SWEoDGAGMAEYSAyNdXV2+X6Xp7OyUjo6OoLZJd3e3tLW1BR7T29tr/L61tbXha6kL0C5TRh3t0atickXR61Of+pR84QtfkJNOOslzvDEew9lE3vQ66qijZNWqVeL+IgF+tVh+dfbs2TJ37lz8BHEO8YRtpsybv/cLuvH3xfL35Glmf2P32L3dJ3r5+8grRrycMG9SeJPCmxR/JhhFhc3ixYtl2rRpcsghhxhfm1Al8upN8FVXXSW33nqr4+aMx2KPR/YYYemk8jlqKQ0VI/GW5Hp5/Sj8vXVdnWvh74vt7/0iDypZTGV0xpA6Dr3Qyz6W8Kv59auRgxGW0rCUhonGdBjNdJwHHXSQMXGfeeaZsm3bNjn++OPl7rvvli1btsh1111n/Gf9NLNdBPDVYWnSARZgBDCifPTMmTNlwYIFMmnSJM/cCT+R38APYOP/ogK7T97uWUoDsCFerfZROrkV/qtx/xU5GOGrNIARncELgQ83eGvpdc8998jFF19sXFQFFbt27TKWWo0bN06efPJJh4fFcYbTPm96AUYAI4CRig9IGlTyRp/xqBMz5W0eCrJ7Nl8FjABGACP++DreCi7ACF+lMWyPiTn7gfIxxxwj69atKz/I3nvvLf/yL/8i06dPB4z4eNgi2j1ghEQMMJJ9f8+87XTqAC5TD505rdaLFktZnWvFAWwAI/noR/c+Zu4wLCn7ol3YVxB4ixyMsJSGihEdZ5f2iTmLjlNVjVx00UXyxhtvGGN+/PjxDlACgYfAKwUAI4ARwAhgpJ4khXk7XLUhetWnF0tpSFyJV4lXc1Mx4vUgcRDlLCauujQfvcJNpuhV0UvBkPXr14uqFrn99tuNDVndP+hVbPsCjABGFBg555xz5Nprr/X9Kg1+oth+wi8opTIjP5UZxNEACAAEACIpAOF13zS8WI+8YgQwQsVIGgw7rQMu7nb95Cc/kUsvvdSoCnjiiSc8/R0JT7ETHsAIYAQwQsUIFSPe6QDzY7HnR4Ag86NODoOfyK+fiByMsJQGMKLjVCgxDedUwuh16qmnyvnnny+f//znASPDGI/u8QgYIfADjABGACOAkbRWjLCUhkoWKlmoZEmqkqWlp6enz+/m6rOfQ4cODWqb8eWLtra28jEPP/ywnHjiiY5zoiZr9bSrGZUstCtciWla9Hqre4f87uXHZeP252RH1zbpee9daWlpCbR7NWiCjwg83fFL3Wv19fUVp10tLbL7wD1k2J77y2HDJsiY9x1R1kwXvEVlX1vf2CTPbn1CNr+xQd78a6f07nrPs3Oz0o/vvPuuDBwwoMqWsmRfLS39ZI+2vWS/vQ6UscOOlaG7jXTMQ3H4+7z5iXfffVf692+V1n6t+s7K48hE7T5FfoI4p2Ic7rgwjvHovmZU/p5+TL4fX3jhhao8wt7f2FdFDew+m3kH/ss77Gh2fO/l7wEjEX6VBgeVPQe15vl7ZP3m38joIUfI0D1HyZ6Dh0hrvwENJQqcHIUCffLXd3fK9p0vyys7Nkjvrl457dDpsv8+H9Dedb/R8fjue92y6g8/kz91Pi/7dxxq2McebXtLv5bgioMonp5rBCvQJ7uk6523ZPvbW2Tz6y/IbgPa5fSxn5Qh7f4VQo0kPPiJtFpk8n7CUqYR+/JSt1H/RbuqVSWhzkZCDRjRrxjBT2Qv78Df+8cTqQAjfeo1oc9PPZtssZSG0n1dw67HvqJ68/Tue+/Ij/7rn2VQ/91k7MiJ0h8YktbMx2jXK29slKf+/JBMOvgsOXzoB2Xw4ME129uIfXX+5VX5yePfkuF7HySHDP9gzXtxQLIKvPTas/LUpl/L9GMulYOHHuXZmHoSV/xEsv0a9u7N9hP29tVjX0HP14j/ol3eyurEJvRjRbuk9GIpjT4YwU+EAyPohV615sfI9xiJKnElYBDp35+18HFNzP//o7dIe9vecvDwY8PG3hyfkAI733lD1r7wf+WUD0yTo/Y/rmYr6p0A3+19R/7l1/9bRr/vSDlgyGE178MB6VDgtbe3GPbx6RPmy/A9969qVD0JD34iHX0bphXN8hPuNtVjX8Q5xDnKBuKKc7Av7Av7co6CeuNC/L2/N8mb/wKMRLiUhgGXDRL56xfuk5def1EmHHhqmHibY1OgQOfOl+W/NqySz5/6VRnQOjCwRfWOx39/6gfy3q5dcuh+teFLCiShCTYF1LKaTZ3PySUfvrZhMIKfyK5pNcNPECgXJ1D2elKdZECdV+88hH1hX3FXxtoVBuxW1NAZ2+iVX70iByMspWEpjY5TSSpgGDhogNy06mqZcvj5stvAPbIb+Re45c9s+o0M33OkTPrAmZGDkc6dW+WHj/6jfOTICwqscLYf/bEX75PjR58iY/dzVoOFCWTwE9m2AdX6OP2Elzph7IuERwS98ptYNAqSWEqjV0WUVByN/8J/2ce4Ts6XJX8fORh56KGHZPLkyQ6/mCVBGnXoaf38Ge0yJ5r/3vE7eXLTIzLhwNOyH/kX9Ane+munrNv4gHz2lCWRg5GHnl8pr/+1k31FMmxbW3ZskO1v/VnOP+5zdc9D+IkMG0Cp6XH6CcAIL4B0kgES13Dwx9Lr+eefr8oj8pyIkXf4zzfkj+HGEHo1rhdghKU0hhXpTPJ5GHC/fPEukZYBcuD7Ds9+5F/gJ1j1zA/l0pP+l7QP2tNXhXpKmH+49mY58H1HypA99iuwutl+dPU55fufvkMWfOSWusEIfiLbNmC1Pi4/ARgBjOjETICRcEkKYKQ+vXjxqZfDMB6xL/fc7fm5Xr5Kw+ZMRQIjdz19m4zqOEyG7DEiH5F/QZ/ikT/+u5xx5Pmy314HRgpGbv3P/yUnHTJNBg3YraDK5uOx/+Pp78tnT/6KtNn6MQzYxU/kww7i8hOAEcAIYMQcBWH8qu4SDJbSkOhbPjYO+wIkYV9B9hV5xQgBAwFDmgOGn63/thw0dJzs0x7cT/lIC/L7FOrrI6ePPUdG7fP+SMHILQ9cI6eMPVcGtA7Kr3gFeLJVz/x/cvmk6xz7CIUJsPAT+TCSuPwEcQ5xTprjHF0AQYJIggiAqPbmOmM7TDzBeIwHoMblv1q6urr6/EKgzs5O6ejoCIyQuru7pa2tLfAYXQPSuZa6Ee0y5UavcG8slF73Pnu7jBk2HjCS8bznkRdWysljPi4j9hzt+yT1+Illv1ksUw4/DzCScftQSyjmfHC+7DawvfwkYeYh/ETGDaDU/Lj8RCNghHk7/LxdK8YkLqxYJPaFfbn9k45NhJkfGY/6ib6O9vivdPmvyCtG+CoNb1J0aKsaBvXsAdFIQKraxZvgfCQ8cb0JpmIkH/ZBxUg++rHRp4jLTzQ6D/EGUT+xSHM8QT/G048spaGShUoWKlmC5v8488fIwQhfpQGMpDmQAYw0mmqk4/y4Eh7ASDr6t9FWAEYaVTAf58flJwAjxDlpjnOyDmz4Kg1gBDACGAGMaH4ZJalKg6xPNHGtxfIy3DQHDIAREh67Am5bBYzkwz4AI/nox0afAjASzxt94gkS1zgTV8AI9hWnfeG/sK8g+4q8YoSlNLxJAYw0Gs5zfi0F4kp4ACO1lM/G7wEj2einuFsZl5+gYoQ4J81xTtZf5LGUhsQVMELFSG4qRggYCBjSHDBQMRJ3KtKc68eV8ABGmtN/cd8FMBK3wtm4flx+gjiHOCfNcU7WwQhv9AEjgBHACGCEpTRlG9DdHZqJ2ZQsjF6AkWwkNLVaGVfCAxippXw2fg8YyUY/xd3KuPwEYAQwQvwVPv4C2ISLV9ELvexzjY7PCZMPYV/e9sVSGhHp379/YHymY4zqAnHukuvVQNoVfmIGjMSdijTn+nElPICR5vRf3HcBjMStcDauH5efAIwARoi/wsdfuokYS2moGKFihIqR3FSM8FUaAoY0BwyAkWwkNLVaGVfCAxippXw2fg8YyUY/xd3KuPwEYIQ4J81xji6ASOuSFTZfBYwARgAjgBGW0pRtgFKoynDQCT7C6AUYiTsVac7140p4ACPN6b+47wIYiVvhbFw/Lj8BGAGM6MQmyk6oJDZHSxi9ACPh9Eor4KJd9GMWAVfL1q1b+/xCnJ07d0p7e7vx676+PmlpaSn/Wf1B/b2np0cGDBhQvsT27dtlyJAhjkv29vYaf29tbQ2MptzXirJdXteiXWbXe/VjXvX6xX8vl0NGHCv7tAcHdtkI+4vbykf++O9y3H6nyb7t+/uKUI//Wv7UjXLqEefLgNZBxRU3B0/+i6d/KNPGXiGD++9efpow/h4/kQMjEJG4/ERe50d7LEf8RbyqE5OH8au69tXd3W3kEbp5B+MxXJ6GXuilM7aVndQTR2fdviLfY8RLkDBv9LNeAgghTTchpWIkHwlPXG+CqRjJh31QMZKPfmz0KeLyE8Q5VIyEqYAgLkx3XEjewSandp+uM7bJayuK5U0vwAibrxrWnTfD9gpc1TMCRhpNNdJxflwJD2AkHf3baCsAI40qmI/z4/ITgBHAiE7MpOyEpTTmaEEvUwcS6vwm1H55B+AtW3YfORh56aWX5IADDnDYB44AR+DlMJIIGAAjJDxBbwYAI/mwD8BIPvqx0acAjGQrICWx8Lf4IsXRfJUGkGSNhCLZPZVl6bD7yMEIX6XhTUqa3wwARhpNNdJxflwJD2AkHf3baCsAI40qmI/z4/ITVIwQ56Q5zsn6G2o2X01HggioBFQm8QI7af8FGGEpjXaZYx7IrTYYeeI2OfzMW6u94llfl4e+d6Y4txfORxIR71M8Jd8d9pgcv/V4ecz4/+UyroEbxpXw+IMR1f7ZYlnE1O88KLdMwwoa6MIapzZmL00FI6/8XOaOv0ZW258IPxGfaYS4clx+AjACGAGMmKMgjrgQMAIYoWKkepbR8TlxjMeiVbJEDkZYSkPAoDN41ZBPgkSGAiMPHS+/n3d0xTupBGiRyELASIjUJJ5D40p4vMHIdvn5ZSfL5s/8Tq44Rj2P+vtSkSW3yJnD43k+rtqYAs0HI6tl6pOWPbjtpbFn4ez6FYjLTwBGiHPSHOck/ca10UoDltIARgAjgJGgmT/O/DFyMELAQMCQ5oAhUjBirypZsLwEUdSb7jtk5JO3yPGPzpXJfzdWlqvqCNdb5UrFga0SwXrLrK67bISrMsWejDurF0ROk29YSZmr0uWqn1vJvP2c0vEvV1fFeFVCbL9bPccDxtA2fy8GKFiw0j7ar5LlPxeZbYNJ628+Qh6bbN7ffg2xtPKoytGtxIgr4dFbSuMCIz5963hmQ6qrTFso9e83DrtGFnxDROzVBT79Z1xr40WmjTkAncve7MeMt5J1f3tRfTRbtcHePuPP8dvL3y+4VV4v2Yd5v0olUaP2khowsp+qJrH6wQQmCw4r+QpP//E/9qBrA8Z1F4os8hiLjoqs0n1t47XiF+xj2H6c5VOckMfol/umlnyTx/G+PmWLreKq2l9V+UNjTBwvj9mBpKdfDIYmcfkJ4hzinDTHOVkHI0V7Q90oSEIvQBIgKTqQBBhhKY1hTTqTfB5KtCIDI0Yy7Ex4Vp+hoIFKABQYuUg2j7clek88JXLM0eYSHFuAL3fPlaWy0FiWUQYJogNGTPiiKhZUslK+xhNPybhjzCqXSjI9wlnx4Eow7OdXuRYjSRMzoS8ly+KALbZlMepYLzDieJ7qt+mB9/fJe+JKeILBSCURtCeW2wP6tgwz7Il/KfE1r2Fe07SdIbLes/+OtvWlDhgx+3vBSisBrcATp71skfVPHC3jylUwVlWMq49ishc7OHOAEcf96rOX5oMR51IaB+CzxsXkxyrjw9d/DDH8w3flcgMoVsFFA3y5+9cCWX5L1Dz6010NZ/kLC3qU+8AGJwzIc42sLoE85bvKkCTQRgLsyYJAFiw1oJ9alDTVqMxz+8fvjw63hC0uPwEYAYzoxEzKTuJ8s0lC7Q9G8xCvArjiWaoFSNLL+Yrqv1q6urr6/FxLZ2endHR0BL6S6e7ulra2tvIxW7ZskREjRjjO6e3tNf7e2toa6lpRtsvrWrSrooq7H/Oq173P3i5jho2XfdqDAzsDXgQtpfFIBMwkWEpvRkvVAXYh7ZUF9ioB69/9KinKb0+t5RvuCgDXvareRFttsjem8tY2CEw4KhXETNQqyYnzLb9RyTB+i1xYelttJXUz/lypOCm3oFxh4wQ7we9/K7995IWVcvKYj8uIPUf7nlKP/1r2m8Uy5fDzZEDroMCmOHUQs4rD2mfCnjhaFRxuMGKrCHJr7KgYKOkUqmLESMBHyDf+sLq03CfYXuxVIyascR+vpIjeXpzPXbGlkbYKpXrtZdUzP5Q5H5wvuw1sL18ijL/X9hPq6g7IYSBJB+wqQ0qrekz9g6//MCHYiv1v8QcjVf2rB0YqFV62ig2blVfZtPG7CtQ4/qEj5LHRX5c/3GcuJ9zs8AXO4eL0KQH2pCpMlqlaKpHjv3e5qL5fIVPL9xhSro5SgCb88rW4/ERe50d7LEf8RbyaVFyo7uvOI+z2mFS7wuZD+Ilw+SN6oZfO2FZ2Uk98r2tfkVeM8FUa3qSk+U1KZBUjgWDkDhn586my+kwnJJj9DedSCvcmrn4VI2bCslym3neHLdGtVIxUIE7pTbKYG8Qab3TLsMZ2vMs7RAZGSuCksjRDRCXaBhgpA4Jq15SdihFb223gzAQL1X1b0V9V8Nggkq/t+PVfmIqRqSUgopZY2EGah72cv9mAOWJbHmXuo+KsMHH3WHT24g1sDDDSoL00v2LEvseIvVrLrN4ybcS1hMQHjq2/ea5sOd+sBquuGPHqXz0wUt4jx2evpEAwckYJiCwRWVraZykcGPHxP6WxsPyM1fLY/gtl5LKlIp+ZKquXWXs5lZatOf5NF5+KUDHCG1e7tejEJlQaVBRLSi82X+WNvmWFjMfkx2PRKmwAIyylMUZdUhNgswdcZGCk5lIac48R+zIZq9LCSJL+YMILlVxY+3BEBUbMBMi+n0Ep4XbsbWAtj6lRsRFmKY0rX3E8z5nPlvZB8X6bbumkm/LElfDobb7qrJyxJ5T2vg0EI556mHu3VPdfCDDydw/Y9oHRASMleFeqeDnMtrzHuRdG3PbiAkcN2kuyYMRl4xZEUyDK2rw5yH9ctllmlDZ49tqnp7LPj72CwlW95RhIrqUsPmDEsX9IedxPly32ZVlS2YC6ailNecmd26d47a1SsicLEn5mi0xe9qxMVUtobPDFWno4d9mzImeYSw7D/MTlJ7zaQABPAO9lFyylMVXRiTHVcUovwEg4vZodR7PEB+CcZ+AcORjhqzRUjISZAJvt0CMDI8or1Nh89czh7mTP/NjrVd/5uvzh75wJqfGpT/vmq/ZPBddcSuNc5mBulHqafOM7Y2XBfdYmrh6baZa+qFKrYqN681UrOQlKxjzedpc2cC1vvlryrLXu7xVsxpXw6H6u1/EMNjuw962z8qE68Z961gOyWm2IaVtWVdHa2X9GEmrpVyWI2f+OzX4dX87x23zVtnnmWV8XtRns6vIeDs22F43NV0PYS/PBiM/neh1gsVQ5In6br3oteTM8hrHHj7nEqLSZc9WXkWqDEftmyd6br1qVLabQ9j1wypDMBVWql2GZ51aPaR97KldPjZQVw2bLH1T10ocec339K7iCKQiUxOUnACPEOWmOc7KeuPJVGsCI5WMBzgDnZgPnyMEIAQMBQ5oDBm0wEua1JMc2XYG4Eh69r9I0+LiuZLnBq3G6hwJNBSOR9YAX3FDw6i4Z8T21+XFBf+r4Go2lVFx+gjiHOCfNcU7WwUizX5ihFxUQdp+uM7YBNvkFNoARltIY1l0URwAYyUdyFVfCAxjJh30ARvLRj1YFlV+FS62njMtPAEYAIzoxk7ITltKYowW9TB1IqPObUHvNC9h99uw+cjDCUhoChjQ7AsBIrVQiG7+PK+FpChjJhsSZbmU2wUimJU9l4+PyE4AR4pw0xzlZr4BgKQ0gyfKxgCRAktd8GydwjhyM8FUaAoY0BwyAkVTmL6EbFVfCAxgJ3RWpPAEwkspuaXqj4vITgBHinDTHOVkHI2y+ChgBjFTPMjo+B5DUOEgCjLCURrvMMQ8DDjDS9NwklhvGlfAARmLprqZfFDDSdMlTecO4/ARgBDCik6QoO4nzzWZeS/cBI4ARwAhgJCioiNOvtvT09PT53Xzbtm0ydOjQwICnu7tb2traysds2rRJRo0a5Tgn6oS6nnY1I5ChXabKugFDEnrd9cxt8v59x8k+7cGBXSqjfBpVVmDtCyvl1EOmy8i9D/JVpR77+qdfXidTDj9XBrQOQu0MK6DAyMUnXCu7DWwvP0WYeQg/keHOtzU9Lj9BPBEuLkQv9AoTF6qlNO48wm5D7rwD+8K+wthX2LwW+yqWfUUORjCgYhlQI28s6klcG7UvEh4SnqAACzCSD/sAjOSjHxt9CsBI9Js9JjFv6ywNoV3pfzFFPzIeAVzesxr+Kz3+K/KlNI0mrjqOM84SmkYSfdoVzrCT0IulNI2mGuk4P64SeZbSpKN/G20FS2kaVTAf58flJ4hzWEqj+4Y6iTiHODp6AEE/pj++x+6xe/vcrOOjvSqJIwcjfJWGgEHHGJXxJjHRAEa0EHMNAAAgAElEQVRIeIIcJ2AkH/YBGMlHPzb6FIARAuUoAmVemPmPxDBLFHUTV75Ko78kPYk4Wrcfhw0jH0pzPkQ/es+PkYMRvkqDI0izIwCMNJpqpOP8uBIewEg6+rfRVgBGGlUwH+fH5SeoGCHOSXOck/WEh81XASOWj40DvAFssK8g+wKM8FUawz50Jvk8OCjACAkPFSP5sIGgpwCM5L+PdZ4QMELFCBUj3iMlzZUGgBG9mDypyuusgzfACPbVVDDCUhrepOhAlqQcOmBEJ51I/zFxJTxUjKS/73VaCBjRUSn/x8TlJ6gYIc5Jc5yT9cSVpTQkrlSMVM8yOj4nDy+wk/ZfkVeMEDAQMOgMXsBI/pOSOJ8wroQHMBJnrzXv2oCR5mmd5jvF5SeIc4hz0hznJJ1YeI0P9DJVIXGtWIeOTaAXenn5kzgr3gAjLKUxbK4oDoqKkTSnMfptiyvhAYzo90GajwSMpLl3mte2uPwEYAQwohMzJfUCCDACgLD7KB1bBUAAIJoNINIKUCMHIyylIWDQccJJBQyAkeYlJXHeKa6EBzASZ68179qAkeZpneY7xeUnACPEOWmOc7IORlhKo/eyMqk4Ouv2xR4j2Jc1h3t+rrerq6vPL7Dp7OyUjo6OwLinu7tb2traysc8/vjjctxxxznO0SWR7mtF2a5GAhnaZaqXh36899nbZcyw8bJPe3Bgl+Zgn7aJPPLCSjl5zMdlxJ6jfeWox38t+81imXL4eTKgdRAyZ1iBVc/8UOZ8cL7sNrC9/BRh/Bd+IsOdb2t6XH6CeCJcXIhe6BUmjt6wYUNVHmG3IZ1rhfH39hyGvKN/qJwPvdArb+Mx8ooRPtfLm5Q0v0n5t6eWyYHvO0I62vfLR+Rf0KdQCc/HDj9XRuztD0bqWYP4zf/8skw6dIYM6j+4oMrm47F/8cwP5DOTF8vgAbuHBiPKf+En8mEHcfmJRhL9NM+PvAnWfwFEP4Z7YRZGL75Kwxv9oDf6Xv43jH1RMYJ9BdlX5GCEpTSAkTQ7qNV//KkMHNAu+3ccmo/Iv6BP8cDvlsunT5gvew7ex1eBesDIHQ9/Qz4w/FjZZ/d9C6ps9h+7T/rk/667Ta752K2Oh9F9g6j8F34i+3agniAuPwEYIc5Jc5yTdcDFUhoSV8BI9Syj43PCxDlZ9xNxAa7IwQgBAwGDzuBVdlJP4tqofT332hPy/KtPy1H7T85H5F/Ap+h65y15+IV75Qun/p/Ap6/Hvlb/YYX8teevMmbf8QVUNh+P/Opbf5ZN2/8gF0ycVzcYwU9k3xbi9BONzkMEpFRm2G1IJ2Yi4akohl4VLeqJc/Bf5Gk6YyipPC3p+REwwldpDB+pM0jyMDFL6y755n9eK2ccfbH0bx2Y/ei/gE/w3JbHZY+2PWTq2HMiByMvv/GS3P3k7XLK2HMLqGw+HvmJPz0ghw+fIBP2P6luMIKfyL4txOknSCxILHRipqImFl7jA71MVfIQRyeduGJf/vMz9tU4QI0cjLCUhoAh7RPgL37/M3mze4ccMfLE7Ef/BXuCnd1vyJpnfyxXnnKD7NG2V+RgRF3wJ//1HdmtbS95/9CjCqZu9h9325t/lt9vecSwD/dP2IABP5Fde2iGn2jUvmqpy5tgU6G0xxP043uGBP37B29CGaYfWUqD3VvjKuy8zXiMfjzGtWQlrYArcjDC5quAkTATYBIDTu1BcNuvlhr7jBwwZGwtP8rvU6JA7673jK/RHL3fRPnQmFNrtqrexOLNv3bK9379VZlwwKkybK8Da96HA9KhgEqGH/7jvfLxcRfK+99XPa7DBlj4iXT0a9hWNMtPAEb8e0YnBgg7HmvZQb3+nn5MXz+y+SpgBDBSPS7xqxVN4vT3gJGISXcSiT4BQ3hCuuMvr8mdj/+TjNhnjBw87JhaEvL7hBV4o2ubPP3nX8khw8bJh/Y/XeIu5fzz6y/Ijx//Zzly1IeBZwn3vc7tX33zJVn/0oMy6eCz5JgDnEtoGgmw8BM66qfnmGb7CfuTk+hX1CCAb04An9Y3ro22CzACGGlk3g6akeJMqBu1e/LHdNh95GCEpTRUjOgERcqBJO2g/trzF7nv6Tvl1bc3y/4dh8nwvUbL4IHt6YnyaYm89vYWeXnHi/Lyjv829hQ5auSHmlZavX3nVrn/mTul+71uGdVxiAzb80AZ2L+NXkmJAqoy4LW3NsvmHS/I2399XT52xPly0PsO821dvYkrfiIlHR7QjCT9BAE8bzZJxFhKo2xAJ/atdx7ys7Gk42jaFd0SMsCI3hiKO3+MHIx4DRIcAW9SvOwiLQ590+svypObHpE/bX9Ounu6pF9Lq7S0tKQuG+jr69Nqlxpvqv2tra1NeQbddoVtzHu978q+e46Sw4ZPkGMPmCyt/cwJSCf4iNJxPvfyennm5cdk844X5b1d7xn20chPXHo10iZ1bpbapZa57OrrlRF7jZYj9vugHDxkfM0qokbnobz5iUbtJez5cdlXWvxEo/bl1jMt8yPt8rb0Zs9D2BdxdJrjaPwEfiIoJsiS/2rZunVrn9/D7Ny5U9rbzTfo9qBG/Vn9qOSrp6dHBgwYEBgj9fb2Gr+vlajpXEtdh3aZcqOXqUOU9qWSrTffflPad989fXb/l79otevqq6+WGeecI5MnTfIcl1HqZYxHzXaF8xMtMsDnq0FJ2r2qUlA24vWj3a5Y9PJ3we52XT1/vnzxi1+UkSNGOE6Kpx/12+U7D3noZYC/FnPeSWIeyoOfuOaaa2Ta9Gly0oe9lx7hJ4hzvMYk8Rfxl90uIvcT5B3E9zYDw76Yh5o9D0VeMcJSGpbS8CbFHMZJEdILL7xQ1H8f+9jHPHPNpNpVa18Q2lXpLp0xVI9ed9xxh8ybN08uueQSufHGGx32wRtqUw4d7dVxWdbrF7/4hXziE5+Q4447TtSG6V4/9diXPwbLtl46NoFe8fsv7CvaJStpLd3nqzTFmIfwqxWPluV4Im/9GDkY4as0gBGdQZL1xELnGZMKlAEj5mTDRFOd6B944IGi4PWgQYPkueeeE/V36we9igNGTjrpJPnNb34je+yxh9x7771yyimnVOWcSfkvACr+y26MOnMt/j4clEq7Xmy+ChixLJp5KNzYRq/G9QKM8FUa7bekDLjGB5zXG6+oAz/ACImFV2KhqkXU8onXXntN9tprr6qqEcBIMcDIgw8+KB//+Mfl7bffNh5YQZJf/epXgJGAcgQdH838mI35EfCW/vkRMAIYAYxUT0jMQ82psIkcjLCUhooRncGb9jcWaS0x1WkXYCT9gZ9OP0YdwFvVItbU4q4aAYwUA4xMnjzZAUJU1cg999wjU6ZMcURiJPok+l6sCD9RDD+hnlInlovDT7CURk974uhwPhq90Ms9p3n5r8jBiNdEGofjTCKxCHihZPyKgIGAwW4jSdk9YAQw4q4Y+dGPfiTXXnutUS2igIgKPPfcc0+59NJLy3uN4L/y77/s1SIDBw6Ud99913joD3/4w/LrX/8aMOIzySeVIBLnkCDy5pw350G5B/N2/udtq/+ZhyojIU67B4ywlMawNAZccwac1wSno30Y8AYYAYy4wcioUaOMMX7yySfLE088YSTCq1evlq6uLvn9738vBx98MGC3JFrU4zHqyp9GAP0RRxwhf/zjH0X9X+32P2bMGPn5z39uXPIHP/iBnHvuueXLJwV206QXAWm1tcUZkDZjfsS+mB/d82MtmwgTf9W6Fn61or7OXIte6OU1L8Q5D0UORlhKw1IaHWfHRBPO2YXRCzBC4OcO/M4880xZvHixqGUUCoKoTbJ37NghF198sQFI1HKKOCcaEh5/nNHMwO+iiy6Ss88+Wz7ykY/IOeecY1QRfeADH5ALLrhAli1bJgcddBBgxKOrdOa0ZvYjwAZg4+dRdGw1TDyRRKLPUhq9l5Vp70cq3uhHy09laX6MHIzwVRrASB4m5iw7dMAIYCTojZgFRoYPH+6IrQEjphxF8V8WGFGbr3r9ZCmQAbylA7wBbAA2UQAbNl8tzjyUBHjLcnyPXvHH9y1dXV19fo6ss7NTOjo6/GdcEenu7pa2trbyMY8//rgcd9xxjnNUya76aW1tDXWtKNvldS3aVVHF3Y/oFc7u06TXZZddJnPmzJHTTz/dcwhh98W2+6OOOkpWrVol7uCgHn+fJru3z0O0q7b/mjVrllx99dVy4okn4idCxjnYV237YjyaVoJfNXXQiTEtvTZs2FCVR9jHnM61iHOKHeeQP5Jv1+snIq8YYSkNFSNFeeOaVnJLxUj8RNlr0s2K3VMx0j8Q0GelH/0eQrfyh4oR/ITdhopi92mdt2lXZTyylIaKEcs3UblY8dI6Phq9GtcrcjDiFazRUY13VJYTsUYDeAKGcAE8YCScXkWzL8AIYEQFWDNnzpQFCxbIpEmTPF008zbztpdh6IK3ovlV4hz8KolrZRTgJ0wtdGxCHYde6dELMMJXabQHL4FyNgJlwAhgJOhNMGCEAB4wQgDvTuQJ4E1FiHOyEecA3ohzqHirxrH4r8b9V+RghKU0LKUhwEo2wAKMEDAARggY/N5gW2+xqBjBT5BY4Cdq+YkkAARLaag0sOySRL/xRN9rjJOn+edpkYMRvkoDGGHAAUbqeRvJBNicCZCKESpGqBihYqQeH63OoeTbVI44J744h6/SYF+AkWqcoeNziKMbj6MBIyyl0Z7kGXCND7hmkFsqRngTTMUIb4JrvQmmYgQ/QcUIfqKWn0iiYgQwAhgBjABGgnxTnIA+cjDCUhoqRnSoJm+ewkGWMHoBRkh4ACMkPLUSHsAIfgIwgp+o5SeSACMspQGMAEYAI7kBI14PQqVBuCQYvdDLaxzpElLACAkPYISEp1bC88lPflLmz58vkydP9jyUeYh5qJF5KImEetgwXkzxYsq0WvwX/gv/5R8F4Cf8/URLT09Pn59027Ztk6FDhwbFV9Ld3S1tbW2Bx0TtoGiXKbeuYaNXsfS6+OKL5YILLpCPfvSjTUl4sK9s2dfYsWNlzZo14k4i6Mds9WOj8/Z5550n8+bNa9rnerGvYtkXcaHZ39g9dm/31eRDFTXIHyta4CfS4yciByObNm2SUaNGOWI2HAGOwCuIxxHE4wgAIwSk9vHmBqiAkWg2X826/wKM4CeC/ESj4A0wgn3Va19qKY07j7Bfi4SahNrtn3hRbCpCvt14vh35HiN8lYZSTl0Hpbs0hJJcc6Dr6sVSmnB6Fc2++CpNNGBEdzym1b5YSoOfqCdxzbrdp3U80q7KeGTzVf2KcMZjuBeM6IVetSq4ACN8lcawER2YETWJxEHF46AAIyQ8QQkPYAQwovw9YAQ/ARiproshzqloklRcCBjRi8nDvDADvOHv8fd6/j5yMMJXaagY0ZlMcejhgo8wegFGmAABI3oTYPVRxQlIFRi5+uqr5eSTT/aSIfKSXEB4PCCchAd/n7eEh6/SFGcewn/hv9LmvyIHI14RFgQ+XBKMXujlNY50EwvACBMNYAQw4kk7Sv+o4PW5555rbL4KGNlatRGxWzsd2M+8zbzdyLxNgsi8nbYEscgvDhiPxR2PgBGW0hjWT+BXmQJ0AURaHSdgpLgOXSeQYSkNS2kAI/nx92mdh2gX8xCJPoC+FqDHT+An0uYnIgcjLKVhKY0OZFEDIesAIq0OHTDCREPFCAFprYCUihH8RNoCUh2w62fXxBOmMnmIv1hKk49+HDaMfCgP47Fo/Rg5GOGrNDgCHIEZoCRVWg0YIeEBjABGACN/lVrwGkBfsRLm7WTn7Vq2mlQ8kUS72HwVMGJ5piLZfdEARFpBOGCEpTTabxlwUOGCyKT0AowARgAjgBHACGAkSUCfREJNYpGPhBowko9+ZDzSj1kEXC1dXV19fgFUZ2endHR0BMVX0t3dLW1tbeVjtmzZIiNGjHCco5sguq8VZbu8rkW7KqroaI9e2dDrsssukzlz5sjpp5/uOYTox2z0o92vRum/jjrqKFm1alXVhpP1+Pso24W/D977RMdHKw11+1H5iM9//vMyadIk/ETIOAe7DxcXohd6hfFf6lh3HmG3IZ1rEecUO84hnmhuPBFXvJpEP0ZeMdLIBEgpp6merkNHL/RyjzdlE1SMmKqw5tzUwe0n2HyVzVeVTZx33nkyd+5cOeWUUxoCI8xDzENe8xAVI8xDdrvAT+An8BN+aT7xqqVMGvwEYISlNJ7JE4Aru3vFAEYISIMCUsAIYAQwUhkhAFRvgOoXwqMXetltgxd5FTV0kjr0Qi8v34pfTY9fjRyM8FWa7CbUvOHJR0INGMlHP8Y1HgEjgBHACGCknre3VOKFS+rQqz69+CoNe1NYlgNICjeG0KtxvSIHI3yVBjCiQ80JGMIN3jB6AUYAI1SMVL+TIWBw+hyW0uAngvwEFSMAVJ1YLg6/yuargBHASLUHTmo8Fm0TXcAIS2mM0ceAy88bRMAICQ9gBDDil9ha/h4wgp8AjOAnavmJuCoXg8AbYEQvJg/zwiyJfixaQu1l0zq5Ff0Y34vieuw+cjDCUhoqRnAE5iCP402KzkQDGCHhAYyQ8NRKeM4//3y56qqrZMqUKZ6HJuW/6glkCEj9e5t+DBd0o1fyerGUBjBCxQgVI0ExTJx7skQORrwehIkm+YlGJ6EmIM1HQg0YyUc/xjUe2WOEEnkFrwEj+AkqRgCotQBqXPNQUMUI8SpgBDACGAGMaC7noOQoHGRBr+LpBRgh4aFihISnVsIDGMFPAEbwE7X8BGAEP4GfwE8UyU9EXjHCUhqW0rCUxnQhSVVKAUYIZAAjBDK1AhnACH6ChAc/UctPJAFGWEpDxQgVI1SMJFYxsnXr1j6/m+/cuVPa2/9fe+ceY0W1pfF1OI1pmBZjmrQiYkSZyGiQkYx4wRegID5IQHwMNOhVRLGxJxEdX3ivoiI+kMTHGKPiDOjljjQgN5lo1IhvMYBmbkaNDwxGQFqwjQ9sOzbtmeyqrj6vqnP2rlPnUVW//odHd1dXf7XWt7717bV3NVifTqVSkkgk+v6u/qL+3d3dLf379++7xKeffiojR47MumRPT4/172QyWej3zLtWkPfldi3uy370bs8RvMzivpbwWrhwoaiDFb3ODiDu4x3348ePl40bN0pTU1NW2Prh+1qK+8w6xH0V56/58+fLVVddJaeddpprqYUn4s0T6C/0aq6+rxSv7tq1y+ojdPuOSt2XaT/EfRWvQ9RtO0rQXzYOOpxTbrwCnxjhdb1MjDAxYic4EyNpWaATE9XCqxorYtXcQ80ZI5wxovJx9uzZ0trayuGr7e1SzXz0MiDKebic28/U4Wj1fdyXjR54lU/n8FYa4svhKHQhOtqtXpWzDgVujLCVBmMEwVA+waAj4NlKY+NfTuIMc2OBMYIx4hgj1113nZx11lmuvTmCFEFaaUEaZl7F4AqOV9lKgzGCMZLPKDq9FXW79LoduDHiVhx4UKU/KASDl+yo3mRGrU4aYIxgjGRmS24xxRgJTsDrGJW1yhNqYgRjBAPV4Qod0Y3hbKblwAu8cpUr/ZBZTIAXeFXaoMcYEZG6OoSyjiiCoMJBUBgjGCMYI/mlFP7K5i+MEXiiEE8wAYEuRBems4AJVBsLnZjAEDTrFcCrtvAK3BhhKw1baSBOO8mr1YhhjNDwYIxgjHg1to64xRiBJzBG4IliPFGNiTe20mBAOHFZLR1djbgP8wRqlPAK3Bjh8FWMEYwRjJFcsaUTExRAM9fcL15spWElmDNGWAn2w9GsbJpxNHj5w4vDVzFGMEbyLUt0dGXqNsYIW2m0x+P8NmJeKxKMJtrI6JCdicBiYoSVYCZGWAkuthLc3Nws6tXeHL7KW2nKUYeitILolktB123wStdtjJHgdSHxhS5kQlBPFwZujLCVhokRBAMTI35WIzHezFbX/OLFxAgTI4qjlTHS0tIiZ599tquH4je+MMKJLx0NQHxVhu/DmI9spcEYYWKEiZFCizvlXFhPdHZ2prx+eEdHhzQ2Nha6N+nq6pL6+vqCX9PT02N9PplMlnwtdQHuy4ZRB3vwSodcXPCaP3++zJ07V6ZMmeKab+SjWUxEAa933nlH1q1bJ1u3bpVvvvlGDj30UBkzZoxMmzZNLr30UgsQeDVevKomy6655hqZOHEiPIHOQU/0ZkEU+L6YJofvzTQAeIFXbpGEJ8xiIkx4BT4x4qawWBlgZcAtLsrp+Ln9PJ1VLPV9Yb8vttLYTz/szzGI0de9e/fK1VdfbZke8+bNkwkTJog64OuHH36Q999/X5599lnZuXOnPPbYY3LUUUdZnyv0oZND8H04+J6JEXgiM9d1chteNctt8AKv3HpKfTSLCfACr0r3j4EbI2ylobFAYNlpXC1Cxxih4VEI7NmzRyZPniwqHm688UZPv6Otrc0yTVatWiUzZszAGPn1VylmSkWh4cEYgScwRvLprlp1uxjnxOm+2ErDVhonM+MU9yxM1UbcB26M8FYajBGMEYyRXLmpExMUwGBXBi644ALrYM3rr7++oNmhPvniiy9a5018+umnBbdG8hzTUIZ9IgljBGMEYwRjpFBxqBbfc/hqbTSIbrGhExNRWDjAqIxvfcQY4a00VvTrkB2Na7CNq3M1HexNCg0TI/EldCemNmzYIE888YS88sorRU0R5wsWLVokgwYNkjvvvNPze3RiFZ4IB0/MmTNHrr32Wg5fbeetNLoawKQO0VhQh/wabxgjepqcfDSrteAFXrni1k2vBm6MsJWGiRGd5gmCKh9BYYwgSC+++GLrUNWLLrpI2xjZvn27TJ06VdSfXh86uY0xYpbb1cJLGSMLFiywtlu5fVTrvmio4S+/DTWj6NFoqNlKE43nSD7yHB0uD5OeCNwYQWBhjOg0TxgjZs2TCV4YIzQWRxxxhHz88cfW22dMPo477jh57bXX5Mgjj3T9Np3cDlMBdPsldX5Hk3ys1UYfYwSewIDIZwD4y0ybgBd4udXRsG81rdW6zX2Vv25jjLCVxooynWaAAhiOAogxUn7irPWGWm2J+emnn0w8Eetr1VtrVqxYYb3K1+/vCE+EgycwRuAJjBGMkUJFAl2YRodG38ZCJyaisHCAARHf+hi4McJWGiZGIE6bUKrVIGKMxJfQHRmnjBH1St5+/foZmSMnn3yy9QrfkSNHYowUQS7sQhljBJ7AGMEYqUVjhK00GBBOXFZLR2OMxLc+Jrq7u1NexLh3715pamoqKA+7urqy3mLw7rvvyqmnnpr1PUEHtp/7cvsluK80KrnPEbzM4r6W8Lryyivlsssus86LqKX7qq+vL8gl5GNw+XjmmWdakx+nnHKKtjHy22+/yeDBg+X777/3/B54Ig1N2OuQ4oirr766Yoevhh0v+MuOfZ6jjYPuAhB4meP1xRdf5PURmUWJOhSdOgSvwqt+DPpy8irGSIBbacr5oNw6FQqzjQoNdXZDjTFCoXnooYdk9+7d8sgjj2gbIytXrrTOF1m9ejXGyIABRXELO99jjMATtSZI0TnetBMnnYMxgvHmZEKc4t50EIGFz/IsYLOVJkBjJOyj1YyO2TQT9ufIVppoPMdS8rGzs1NGjBgh69evl3HjxhVt8tW2m9GjR0tbW5uMHTvW8+t1zNighUzY87GU5+incdXFa+7cudbEyJQpU1yfN88xDQtxn8ZCN75qNe65r9qvj2yl0TdGyEeziSTwAq9MwVOR1/VWwsEisAnsYoFdyspT2OMLY6T2hV8lXmOnTJGbbrpJNm7cKKNGjfI0O37++Wfrtb7qwNVly5YVNFFoEKPTIGKMwBPlNN4wIIgv4iu/nGI4Yzi7iayw9x1R4vvAJ0YwRjh8Vad5isJkRq0SAcYIgtTh4eeee05aWlpkyZIlcs0118jAgQOzKHrNmjVy5513ijqIU00PVMKwcW4AnrCRqJZQxhiBJ2hcaVwLOeE6HF0t/qpV/cV9wavwarh5NXBjhLfSYIzoFFOMETPX3AQvjBEKc2ZZ+uijj+Thhx+W559/Xk466SQ56KCDRB20qv7/9NNPl0WLFskZZ5wR+i1kCFKzuMcYMcOL+AIvGp7KNDxspWErjRNpGG9mvQJ4lY5X4MbIm2++KeqNCJkfPKjSH5Sbq48BUd0V11oVyhgjCHg3AZ9KpeSDDz6Q6dOny+OPPy4TJkwQ9Vpf54NRThuJuPCqOnx1/vz5nDHS3s6kVIzivlbrNveVrtufffZZXh9hakrRd9B3uPVN6Jx46Rw/vIoxwuGr2s0AhSYchQZjBGOkkIg87rjj5I033pAhQ4Zk6QYEQ7wEgzJGrrrqKjnnnHPc9GPVtvj4ETIsHLg+Qus/qdvhqNvEPcaIqfmjvp66Ha+6DU+UX98HboywlYatNHFZca1VgsIYKT9xhrkRwxip8+4iY7RyjjECT9CI5VMBRlL1jSS20sRncrFWdTT3Fd/6GLgx4qY4KTTVLzQcqhifQoMxEl9C1zFsMEYwRpR5jTECT2CMYIwUcol1FrnQ9+h7txhikoVJlsy4CBNPJDo7O1NexNjR0SGNjY0FV9e6urqkvr6+4NfoAqJzLfWDuC8bbvCycSC+0umnYkKdG6AOVpwyZYprXoJXNl5h5S/1lplXX31VEolEQf5VZ4tkfs0PP/wgBx98sCSTyazv+/3336Vfv36e12pqapLXX38dvu9FKOx1aN68eaJM1MmTJ8MT6Bz0RG8WUB+jUR95jjxHt8IW9rodVr0apnwMfGKErTRspdFZZVCEhaNcHkeZiZF4rAQrg0N91NWZTUCMHj1aXn755bwDJ7/99ls57LDDCposykxhxDQa8cXESDSeI/nIc8wk7SjoL7bSxGfCGf6Cv2qNvwI3RngrDcZIFApzmLceYYxQaAoVGrbSmBlJXk5R2I3dyy+/XNTUCIev8lYaFePUbbMJVPAqH168lYZ8dOqu7qQB+X/3yIQAABWZSURBVFi+fAxzP+THeMMY8bHiGlWh7CeA3LCAoKpLUBgjGCMYI/nMhMBKY6I4WhkjV155pUydOrWkrTTwfXX5nroN39faimupuhBjBGMEYyQ/i3RqLTonW+f4qY+BGyNspWFiRCd5VeiGfcXVT8KVKhh0nFuMEYQyxgjGiJeB70wHYIzAE1FrqHXqY63Wbe4rnY9spcEYwRjBGCmkYcrZPwZujLj9IjhYpTtYlWioKczREMoYI9F4juXKR7bSsJWGiZF0RS2nwKJue0tbdCG60C06yEcbFRYYbRzgCXii0jyBMcJWGm0ShqDCQVAYI9EwRtauXSu//PKLtLS0uHYXfvMRYwRjBGMEYySXVGjEaMT8xITfOuRlmWGMYIxkxgbxFY6+o1wLedXgicCNEbbSsJUGgVVdgYUxEg1j5NJLL5WXXnpJjj76aLnrrrtk1qxZWTXCr2DAGMEYwRjBGPHTBKvvoXGlcS1348pWGiZGnBjzq3Oq0VC7/Uz6oer2Q34Mm8CNEd5KgzECEVSXCDBGomGMqNfxHnPMMdLV1SUDBw6UI444Issg8SsYMEYwRhRHK5644oorOHy1nbfSKMakble3bvsR8FFtxDh8lXzEGMnPbh2O9qsLMZLSuhBjhK00Vj6QcNFZQZw+fbqccMIJcuKJJ7pyXU9Pj/X/yWTSiwut///tt9/koIMOKvg16pM//vijHHLIISVfi/tKQ+hgv3r1ann99df7PqEMkqamJrnjjjtkzpw51v/X1Zk1+n6Nke3bt8umTZuKxgTPMf85FkqOauH19NNPy5IlS+Tcc891vT0EVhoW6mN06iMGRO0vHGCM6Gly9SSZ4LLjWYejwcuspsUVr0R7e3vKS7Tt379fGhoarE+nUilJJBJ9f1d/Uf/u7u6W/v37913iu+++k8GDB2ddUlf45V4ryPtyuxb3ZT96t+cIXmZxX0t4bd68WTZu3GhNGbh9/P7779Z/9+vXr1C/Jio/ipkn6gKZBooXT+hci/tK56OD14cffiiffPKJNTWiPgYNGiSdnZ2yYMECufXWW63/K/aMcnl1/PjxVnwogyXzoxjff/XVV/Lkk08W/Xk8x/znWCjRqoWXGle/5ZZb8uLAuVfqI/XRLW6L8QR6Ihs18LLxMNH3qt6pPkK376gl/ZXZD3Ff4dXRPEc7euPIX4FPjLgRAStPaVR0XE3wAi+3PGJlwEZFJ4fU14UdLzWto7bP7N2715rIUWLxhhtukNbWVlGvpfTLE34nRnSx93tfXuZB2J8jK9T2k+U5xou/iHviPpPT41K3iXvinrjPV3Nh0oUYIz5G0RHwZqP74AVeOqIoTMTpFtM6v6NJg7h8+XJ54IEHrJU2ZYhcd911MmTIkL4f7RcvjBHyUSdW/cYXfE98EV/pLMAQxBDM5ER4lYVPFj69VEJtLHwGbozwVhoOX9URRSYNIg48DnwcHfiFCxda29zuueeeLEPEwcKvwMIYoXHV4Wi/8YUxQnwRXxgjuTygExOOLuStNLXRIFZiAQh9j76vNX0fuDHCW2kwRkwKoNoSUOhD51oIeBx4HHh9Bx5jhMYVXqVxLaVxpW7TuJZq0BcyUDl8lfgqZ3zBX8RXofjCGGErjRUfCGWEMkLZXapFzXjDGMEYge/he/g+HnwfxgkujBE9Tc7ktdmiIHiBVy4fuun7wI0RttIwAaEjuiEoCEqHoBjl9J4E8WvYYIxgjOhwtN/4CmMjxgoijRgr1PmZWy2eYCsN+Ug+1k4+xq0+Bm6MuIkiBJZZEwxe4OWWRxziZqOiI9Yw3rxzCGMEY0Qnh6hD1CHqkLcxrZND1CGzHAIv8GLBrDTOoW6b5VBFJkYwRpgYQTDYWQBBlU5QTIwwMYIhiCGYmQXwKryKYVNa84QBYZZD4AVeGDalcU6Y6nais7Mz5fXrdnR0SGNjozcaItLV1SX19fV9X7N7924ZOnRo1vf09PRY/04mk0bXCvK+3K7FfaVRyX2O4GUW9+AFXjo5pOLED68GFV/79u2Ts88+23rTzbRp07IuW837KlQYuC8bnTDEF88RnaMbq+gv9JcbXyi+V1yX20dkfq0OFxJfxJdXfJn2tUHpL+pjOOpj4FtpeCsNEyNMjNj0FyaH1I2weY7Re46zZs2yfqnPP/9cFFc3NDT0PXomM2woiPvoxX0hQUrcE/eZ8UHdTqOhw4XlwIvDV6lDThSWI77idmYG+t5bAVRkKw3GCMaITjFVYYogRZAiSN0JWyeHTAXDAw88IFu2bJF169bJ4sWLrfxbuXIlxkjOI9DBHv4ya57AC7xymc6UvwqZW8RXtOILYwRjBGMkn/F0tAm8asaFFTFGeCsNxohO8iJkzJIXvMCrlMbi7bfflpaWFmtKxBlRPu+88+Tcc8+V1tZW69IYlRiVGJWVMypp9A9YENTVcRiyjmaKU8PDW2kwRjBGMEYK1chy6tXAt9K4/SJxInRGtCB0CB1Crxahu/3cr7/+Ws455xxZvny5nH/++X1fsn37djnjjDNk7dq1ctppp2GM9CKj06RgJGFUlmJUDhgwoJgvQj6Sj1kxgo424xzwAi83ki1nQ+3289ATNiphykeMEVYsrKDVSd4wBTYE5a27eY7xEgyXXHKJjB492to+k/vR1tYm9913nzVJsn//fsHY1eNCjBGzHAIv8MJI8q7J6K80NjSuNhY6MQGvwqvwavC8GrgxwlYattJA6OFzSDGSomkkqXNFNm/eLC+88ILnL+icN7J06VKMEQRpX5xgoJqJbvACLzeSpdE3b/TZSoMx4uQSvAqvVppXAzdGOHwVYwRjBGMkl8h0YoICGGwBfOWVV6xzRV5++WU59thjvZ0fEVHnjajtNLfddlvBr+M5srLpJ7dZ2TTLbfACrzivBHP4KsYIxki+FEN/VUZ/YYywlcaKNBKuMgnHZEY0JzN0c6hSDc++ffus80PUuSKTJk2SYmcaqPNGlDGi3lij/vT6gCfgCYwR9+zA2DUzM8ALvLxWgjFG9DR5pfRE5nPS0QDcl1lug1dt4ZXo7u5OeYngvXv3SlNTk3cnIyJdXV1SX1/f9zU7d+6UYcOGZX1P0AXQz325/RLcVxqV3OcIXmZxD17gpSsYKsFfc+bMkeOPP96aANG9r2eeeUaeeOIJ2bRpkzQ0NLjyPjyRhqUSz9GPIOW+bNR04x68wCszz9CF1deFaitNbh+R+YyoQ9QhvwY9fA/fF+P7wI0RGkQaRASpnQUIrOoLLFNjNwr89eCDD8q2bdvk+eefN24QH330UettGE899RTGSMElAREEFgKrmMByCyHqI/UxNy5o9Gn0afTdCy46Gh3tFhnl1F+Bb6WpRGPBYVZmghS8wKucAp74qp34cs4VUWc9DR061MgYcZ6jeqXv1KlTpbW1NY/OdZq6oIUM8VU78VVKo89z5DlSh9ybP3g1jQs8AU/AE/BEkXWpsr7OPnBjhLfScPiqTpFXQU8BpABSAIMrgMpBV+eKPPTQQ6LMDefDNB/VeSPqOmvXrs07b0TnWhgj6WcKXjQ8fleCqY/Ux7jWR95Ko78VEJ6AJ+LKE4cfXp5+O3BjhLfSlOdBsVLn7R/SiNGIuUVH3ATDrFmz5IQTTpDbb789Cw6d5jzXqGxra5Nly5bJW2+9lXXeiM61yEfykXz0rlc6OcTCgVkOgVe08OLwVYwRJ6LRE2a5DV6l44UxwltprCjSEWskXOkJh8GFwVUOw+b++++XrVu3Wm+VCWqFevHixdZU18qVK42mT+AJeAJjBGOk2Juw4Al4wosnMEb0NDmGoFkOgRd45XKOWx0K3BhhKw0TIzomCwQFQekQFEZScSNJvUWmpaVFMs8VyfyuUvIx97wRnWvR8JjlNniBF0YSRhJGkh0DyoxnKw3GiMMI1EfqY6XrY+DGiNsvQGAT2JUObBrq4g11XV2d9xdpThFhcJnldtB47du3TyZOnJh3rkhQxkjueSMYI2lkyzH5UyghdbAPOr7U9eAJvSYFnWPGheAFXuhCDEEMwbQhWK4zM+iHzPohjBGEnxUxOqIbIYOQQcjUlpBpbm6WE088UdS2F68Pndwu1FCr7Tn33nuvdd5IMpkUhAxCJijjLTdmdWKVOkQdog7VVh3CQLWfB/zFwoGfmsaChllNKzdegRsjbKVhK41OcSh3YOOQmjmk4BU+vNThqNu2bZP169d737ymWCuWj855I4899hjGSC/aTIzoNwPF4ssJYJ3agTFiJiLBC7zCZiSxlUbPZIFXzXIbvMArlwtdzxjp7OxMeanqjo4OaWxsLCi6u7q6pL6+vu9rtmzZImPHjs36Ht3CnHutIO/L7VrcVxoVHezBC7zc8sgPT5CPZryai5cSjosWLZKbb75ZjjrqKCOO9surM2bMkKVLl8rxxx9f8OfBE/AEPOGdIjq1Vn03vGpjCF42DnHi1S+//DKvj8jMKJ2YiBNepn0a+qs0/RW3fIxbfAU+McLrepkY0Vn1w7nFudVxbt0KOPFlJpTBC7xy80gnJnQbC51rwffwPXzvbZbp5FCc8pG30jAx4mRLnOKeM0ZqI+4DN0bYSoMxolPkEcoIZYQyQrnYeSXwBDwBT8AT8IT+xEgU9BdbaWqjQWRhypt7MWzMtEmY8ArcGCllRCsKhI7jB6HjdOezgE5uh4k4EQwIBs4YsWNAJ7cxuMxEJHiBF4YghiCGYLwMQfrH2tATGCO8lUZb3NK4mok18AIvN2lHQ01DnRkX8AQ8AU+U1gRjJJnlEHiBF8ZbaZxD3TbLoTDhFbgxwlYattKwgmgTRpiIgAkIJiAwbDBsMGzceUCnpsH30RXK1MfK1ke20tTGyjlxX9m4Z2KkNuI+cGOEw1cxRnREJCsWZiISvMCLFR5WeBitxnDOzAKdWothY1Y7wKv6eHH4am00iBgjGCNxXDDDGGErjZX5CKw0AcaRCCiAFEDinokRJkaYGPFmQvsz8AQ8UW6ewBjR0+Tko5mJB17gpbPAGLgxwlYaJkZ0TBYICoLSISgMGwwbGjEasXI3Yoww04g5McbEiJk2KQdebKUhH8nHfO2n01uVIx/jVh8DN0bcZDwPqvqFJm6BTUNNQ01DTUNNQ80EBBMQBywI6urqCkKhI7pZ0DDTcuAFXiwAedOODufQP5rlEHiVjleivb095RW2+/fvl4aGBuvTqVRKEolE39/VX9S/u7u7pX///gULbk9Pj/X5ZDJZ8Ot0rqUuwH3ZMIKXjQPxZacw+ZhNL/AEPJEZEfAEPOEmQOAJeAKeQN8XbE7oO/rgoe+g73A8gaj2HYFPjLCVhq00Oi6wSihW9G2CBS8bh7g73e1/nSlDZm+QezanZNHoX2VAxwsyc1izbLjrPUn9aZyF0ea7EzL+zzZeM57dKWv/9XCp23a/JFYMlz1rZ4tiH/U1myanZPEfRGTXGpk+rFn+Zn3HPfJearH0XkmWJsbL7Y7cues92TP/H2TTv42W5lHq5w2XNZcMkR2LUrL4yDXWfYzpva//XT6w7x4uXLNH1s86XOT9pdY9/GVUszSr+7totexpm2vdj9cHcU/c58aGTkzEnScyMQOvNBroiejoCbbSoAudzIbv0xwH31eG7wM3RngrDcaITvJijJiRHXhFHy/HGFFmw3PTD5EBf18hM1d8KBtG3WgZI9bnt9t/F9ksdycelKN3rJW57V7GyGZZmlguQ794Tv44YkDe9y+9W2SxupYyNV6dJHvmDxe15c42VvbI8BW2MTLp1bTR8tWq6TL865v77kFdf/jO9TJ711JJjLvdMnVu/pdd8tdZw2Tjhb2miYczAk9gjGCMeBuHNPrRafTZymzW6HP4qhlexBd4YSTl11IdjelmvGGMsPfWiia/AeQm63SuRaMf/UaflU33pser4bGNjzFyz/8Nl+ZVM2TP8jmyY8QYad4+yTIiMqdFnCurqZENI1ZZpkTmhzIonEmPDdmfsadGdq2Rmf85XNa7GCPqyzN/lnUtNX0iIm/8OSET787+vaypkeEr+6ZWBh84IO3/fYkM2/HvfZMu8IR3A8yKmBkXghd4uWUTRlJ0jCSMET1Njo4240LwAq/c2lERY4StNEyMYIzYqYeANyPhuOPlTIS8J8vls1mtsvsf35VJm0XGv5o2RpaPSE9h9OHltZXG2gKzQ1o7F8mEAQOy68H7S2XmjnnpbTCeEyNqcmShyIr1MvtI2xh59J9cJkF6t9Ko7TwYI8Q9jau3EUZ9pD7mRodOTMSpPrKVBmPEyZE4xT2TP7UR94FPjLjJAQIboYxQRigPyG3OcyCJO084xsieEctlwboe+ds/3yypyZusbS59W2lmj+k9J0RtpRkv8k63/ClZaCvNeNn6Xztk4+VH21tpXphpnUWy4+6ZsuMK2+zI2kpzYFPvJEnOGSO90yXWVpo/ntx3D+qcElETJaK20nwof9m5Xi45nK00TmjT8KSTnBX96KzoI+BrQ8AzicckHrwKr2ZmQdx1dCYWfvUXxghbaaw48htAFGYKM4U5mMLcd4bIFTusA1NPdgyHXmNE/ZQgDl+VjANcM6P3lv/5u4xataR3OqQ9ffjqH9IHuqpDYT0PXx33oVx48QbZ0Mbhqxgj+bwITwTDE0EIP+o2dZt8JB9pqN15gH4o3gsagRsjbKVhK40Oqai0ozBTmCnMlS/MWW+t6f3xypR5eNB/yLLzffKX2kozTqxJkpMPHLCuWldX5919aJqx8EQaQnjVxoIVMbOYAC/wciPiWtZfbKXRW6ykPprlNniBVy4XVuSMEd5K47OxyHhaCBmz5AUv8Aqb8KvmKDrGCIaNjskCr8Kr8Kq3t6uTQzRiZjnk4MXhqxgjTuRQh8xyCLxKxyvR2dmZ8qL+jo4OaWxsLLjq19XVJfX19X1fs2XLFhk7dmzW9/T09Fj/TiaTRtcK8r7crsV9pVHJfY7gZRb34AVeOjmk4sQPrxJfxBfxZWcBdZu67caH8KqNShR44ssvv8zrIzKfuc7vCE/AE/CEd8utk0Nx1atspWHk28ocndUPnMjSnUg3mtLBXn1fLY++VnMCwov6wctGhviycYC/4C83roAn4InMuIAnqs8TbKWhbjtRSD5WPx/jpu8DN0bchAeBTWAjSL2dWxpXGtfc6NCJCXgVXoVX4VXe9mXHAAYXBhcGlzsfoifSuMAT8EQxnsAYYWJEe1WZRoxGjEaMRoxGjEYsMwt0RDeNq1ntAC/wyq006C+zmAAv8EKvolf96NXAjRHeSsPhqwhlJiCYgPAuSKxYsGJRbMXCLXrgVXgVXoVX4/C2L7bSsJXGyXQMLgyuShtcgRsjvJUGYwQBj4BHwCPg4yDg47b3FsPGO68R8Aj4Sgv4qOYjb6XBGMEYyc9und6KOlR6Hfp/5Z4JxXPcwmU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7891" name="Picture 3" descr="C:\Users\Admin\Desktop\dbd Class diagram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26536"/>
            <a:ext cx="6336704" cy="40169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Формирование Отчётов</a:t>
            </a:r>
            <a:endParaRPr lang="ru-RU" dirty="0"/>
          </a:p>
        </p:txBody>
      </p:sp>
      <p:sp>
        <p:nvSpPr>
          <p:cNvPr id="23554" name="AutoShape 2" descr="data:image/png;base64,iVBORw0KGgoAAAANSUhEUgAABEYAAAJ8CAYAAADziaTkAAAAAXNSR0IArs4c6QAAIABJREFUeF7svQu4VmWZ/39vNshGUUe3IgSIKOWhPCGZYGGRZheO4yCDFUy/7HKmmj+OU+YhR6RfiFnp+GssnA7jVOMParSNdZGaoKD1T1ATJSoxxa2BskV2nnC7dbvZ//+zDu86vGu977PWu9b7rsNnX5eXwF6HZ32f+7mf+/6s+3lW29DQ0JCE/PT09MjYsWPDfm38+xtvvCGjRo2qHHP//ffLaaed5jnn7bffNv4+fPjwSNdKsl1B16Jdjir+fkSvaHaPXuilM4aUncTxq9gX9oV9maOAeZt5O8gf4ldNVYrgJ5544omqPMLd5zrPiJ/AT+AnwlNunTFU1ni1LWkw8uyzz8qkSZMAIyH2qGOMOPRkHPoj9/xB/rTxmcrFFANsa2urCefUL/cM7pFh7cNqHqd1LRs51rml1rVoVy778ZzPzZK993PAcVknmqDBpOML0SuaL0Qv9PKPNeKJaDaBXq3X680336zKIwAjwSEpQLA4QDBqIUKQReC/GvdfiYMROoo3m1lJeBQYeWXnbhl3+Ji6MIQDUCBpBR5e8zv5u3/5CGCkAUhMoh9tkkcv9AKMhHtyndiExCLaGEIv9AoacQAbgI3bLvLkJ9r6+vpCl9L09vZKZ2dnzXyhv79fOjo6ah6jK4jOtdSNaJcpN3qZOoTZ16b7npC+l96UKSd4K5iSToC5HgoEKXDfTzfIX3/uNBm1r9c/4r/wX3ECBvx9bX/vH4PohV5xbIJ41VFNZwyhF3oFxT/EOcQ5eY1zEq8YYSkNFSM6b2XUgEmbKNsVI4ARwEUrFLiv60EqRmoInxU/4W8i7YqWUKMXesUZQ7oJNfZVPvtiKU0x9ophaQj9aM8NefL3iYMRNl8FjGQlkAGMtAIHcE9bAcAIm23r+MI8BQxBo1vnGZsBwuMk57TLUY1+LB+AyGriyuarJNR5TKiZH8Pj/zzFOYARvpZjWLJOUJQnw1bPBBgBUrRSAcAIYKSIfhUAEexV8jY/0o/0I2BEL/YFoAJQ/d4Cfx/NJvKkV+JghKU0VIzoJAPNmGgAI63EAtwbMAIY0fGFeQoYeCNWjDdi9CP9mPZS5kbAG0tpADZUjFT7KOIJR5M0/VfiYCRouiHwKy5Zy3KABRgBTrRSAcAIYIRApjmBTJbnoUYSxKy+0addJK4kriSuteKrNBNX/D1gN037AoywlMYYYUUM4AEjrcQC3BswAhgpol8l0Q/2bbwA4gVQkGWkGcCTIJIgYl+mDejMteo49EIvt9cImrcTByMspWEpTVYcFGAEONFKBQAjgBEdX0hCTUJNQh3uqXXGEAlPtDGUdb1YSkOiT0USFUmtqkhKHIzwVRrASFYCGcBIK7EA9waMAEZ0fCFgJFpSh17oBUgqNkjiqzSAEcAIYAQwQilUxQYI/JIJ/AAjwIlWKgAYAYwARpwRSAkzJcz1SpiD/LXOGMp6BQR7skRL9AEj0fTCvtALkJQcSGrr6ekZCksedu/eLaNHjzZ+PTQ0JG1tbZU/qz+ovw8MDMiIESMql9i1a5ccdNBBnksODg4af29vb6+Zp/ivlWS7gq5Fu8yuD+rHIui1Zf0zMtgnMuWESa3Mj7l3SRVY99MN8sEFJ0nH6L08CsTxq0UYj/5nwN+bijAPFXsewu6DJwDsHrsPsgw1P/b39xt5hG7ewfwYLU9DL/Qi/gqPvxJfShM04KiAcFTRefuBXsnoRcVISYlERh6bihEqRvD3zmCkYsTUQscm1HHohV7uqYy4MJm40B8eMB5NRbAv7CsodC7jPAQY4as02sFa3hwnYCQjhKCkzQCMAEZ0gu68+VUSi2CHRj+SWJBYhE/2Or4QIBhtDKEXevlHHPNQNJvgqzQ+C8KAGjegoGkwKxMgYKSkRCIjjw0YAYzo+ELmoWLPQ4AkQBJ7QESrlOKrNNH0wr7Qy/ayxBONxxOJV4zwVRq+SqOTDDSDdANGMkIIStoMwAhgRMcXEsg0HshkGdADRgAjJK7RElc2X42mF/aFXoCR6nkmbvwFGGEpjWFNcQ0oywEpYKSkRCIjjw0YAYwU0a+S6JPok4jpxUzNeAFUxPEIGMG+SPSTS/SznKdl0X8lDkaeffZZmTTJ+xUQ3ojxRixoYKa9qQ9gJCOEoKTNAIwARgAjzuBP299nMcAiIA13/sSFxIVhcSFLaQAjgBHASK3UIc14InEwEvQgTIBMgICRktKBEj82YAQwAhgBjABsqLChwoZEn0SfRL9ViT6APhqgB4ywlMawmCIG8FSMlJhKZODRASOAkSL6VRJ9En0Sfb2YSVlKmm82SXiiJTzohV6MR9MGdGKTsvqvtr6+vqGwodLb2yudnZ01U4z+/n7p6OioHPPcc8/J+PHjPecMDg4af29vb490rSTbFXQt2uWo4u/HIui16b4npO+lN2XKCd6lXRnImWlCCRS476cb5K8/d5qM2tfxj+qx4/jVIoxH/zPo+Bz0iuaj0Qu9/OOMOCeaTaBX6/VSc4M/j3Dbtc7cQT+2vh+j5o/EOdHybfRKR6/EK0b4Kg1fpckKiaRipAT0IcOPSMUIFSM6vpClps4gRi9HC95smlro2IQ6Dr2Koxebr2L3tidkfmR+DArz0/T3gBGW0mgHH3lzUICRDFODEjQNMAIY0Unq8uZX/UNX5xlJXKMFt+iFXv5xViY/ARgBjABGqoNknbm2TH4irSWdiYMRvkpDxYjO4G1G4NcMMPLinRfIIrlWvjt7TAlSfR4xigKAEcCIji8kkImWBKMXejX7DWLQ/XTGdjPinCKCSr5KAxgBjABGasXbuaoYCXoQAhkCmVYEMqmCkU3/LpPmf83zWJeu2CEXHh8ldebYIisAGAGM6CRPzI/Mj62YH4uYUKf1BhEwEj5T47/wX/iv8PGhEwMAUKONobT1SrxiBDBCxUhWHEFqYMSAIiK3/+FfZGKlYuTP8u13ny1SgSO/Nf5+nTEgvmQcO1VEVIXJtD+fJTf+aaFcdPf/vxPnP6+SZz83TcQCLR+9bpNVfWKdf+Yy+e0N54oY5/2TeewLK+Wzs+6Q2WtvlnMOUcf9h0y87ji56FIFambLjca/q/vulJ9ffLx5H9e/G2249E5nqNpt8BwvIta9DxbrHvZ1VVvXnyrPfu5Q4/rbPmUCIeO695xltPdgEdn4nXEy51vmbZzn8nuIAJ0CoNNHF10r8vB+stS6trdSx30N6/l7qsGV0YaT/l/57KyF8kurGeHtahzZAEYAIzq+kMQiWlCEXuhFIkYiNmrUqJqTNH4CP4GfwE/E8ROJgxGW0gBGdJKBtImfun5aYEQl/A9Md2BAZSmNDxjceboJOdzAwAAcl4oFL8yE3oApYiXyNqRQ8OPrd4jIWQYMcMCICSMuutsGIBYUsM5z32ubAhPiBi8OzKlAFgN6/EZmKHDzwm9lo0yTqQZUccMQDTAyVsGahfLLIJDjBysVX22CmyCdFFjxwA9DDwkAI+KBMwZg+tHECpzxL3V6cdNvRY6fZoAb/7GNoxDvFQAjgBEdX0gATwBPAE8AHyeAD1JNx+c0I/7yty1Ku1hKw1Ia236YH5kfmz0/Jg5G+CoNYCTKBJhm6WvrwIiYVRx2hYVR4bFNPmtVmDhQwqyq+O6hm+S7438sk34kcqmIzLjBrET5HzlLNt9jwoAKGJn+G5m0fqLc+Kc7RC53VYxU3esTss1VzeEGHTMe8VaMeKsmgqpM3BUZlosyQIxTMTJj/Th54NBllfYaUMaqFrGdWnV1hg+4uHSyq2uc/Vu8xzrAw6zUMStz7B+naiZwDxjjPlbVSKUqJmksIgIYAYzo+EICPwK/Zgd+RU2o04wnGkn0aVe0RJ/NV6PphX2hFyCpelaLG38BRvgqjWFNcQ0oywFWWmDEXPZSaylNeMKvgEc4GJkot59+hzww/lqZ+KMrRD51ltz5IzcYUUtwFBC5VuTrVzQGRuxlOcbyGeta1vITc6+UCBUjp1tA5HKRRVZVhwIjBvCpuSltFDBiLdVxLQEyQYsCIy4I5TNIPxgxl/dYS5t81SVJoxHACGCkiH6VBDHYUwC4AFwArmQqfwAjejF51it/ADb0Yx6BTdvAwMBQmCvbuXOnjBlT+2sb/f390tHRUbnEtm3bZOLEiZ5LJh0wxGlX0DPSLkcVfz8WQa9H1z4ur+3qkyknTEo6563sCeK+sLP5avgSEXMpzXHWniO+pTRqCcintsm0H/1OPqqW0LhAg3nendZeHWr5iBuMnC2brb1Joi+l8YERexmKAX9+51ry44IPviVDlWU94ix3CX1Oz+a0EZbShAIPcynNRe+qXjJUXXXiqtCZPcbcA+VP5h4uxtKahH/u++mD8rf//GHZe1/HP6pb4L9MoXWgAXpFSzbRC738bow4p9hxTlxQmeV5SC2l8ecR7ucsYrxaxH6Mmj8WIe+gH4MD6TzNQ4mDEQw7GkhCr/T0ShWMWB0X/rneGpuv3iPy0bvvNDcAdW++akCJQ+V/3m2BDrVRqFWB4QUNLphhbL56tmw+c7b88m61oWojm6+62vzPy4wNYs2NVWvvMVKBEr59QGJvvlpXW9/+I8YeJvZyGvfz+4+z9hWxviZ06XXLZPOl5hInBVGS/gGMJFMxkuUAnsAPwGX7jTwFfkG+DlBpqkI/ApKCxgfzEC803HaBnyiun0h8KU0zEv00v1/cSMBAu6I5zrT1Sm0pTQMZtP/LLQ1cyjrVVXXCp4IblzPBK7CUJhkwkrafiPuGh3Zly9/Tj815U4fdY/dpJojYF/aFfQX7ch14nTSwKeN4TByM8FUaNl/VGbxq2Kc94AAjCWb5XCqyAoARwIiOLySQcYYWejlapD0/ApIASVndA4Kv0uhX4uEnAEmApGRBUuJghK/SAEZ0gtuygpHI2TUn5FYBwAhgRMcXAkYAI0FOjoSHhKesCQ+brwJGbNtnfmR+bPb8CBjhqzSGzRUxgM9ixUhus3waHlkBwAhgpIh+lUoDKg2yWmlAu/RiuWa8mGrETwBGitGPjEf6MY+AK3EwwlIaKkZ0koFmTMyAkci5PCckqABgBDCi4wt5I8YbsWa/EQu6n46tNmPebiShJhErRiLGUppi9CPjkX4EjIQkFQR+BH6tCPwAIwlm+VwqsgKAEcCITrLJ/Mj82Ir5EQBB5Q+JK4lrHhNXwG54OEo80Xg8kXjFSFB30VGNdxSOILojAIxEzuU5IUEFACOAEcCIM6DYM8PUQscmqMyIFjOhF3r5p27yjmg2gV7oBaA3FUgcjLCUhqU0WQn8ACMJZvlcKrICgBHAiI4vJCAlICUgDXevOmMIMBJtDGVdL5bSAFBti2Z+jDa20atxvdr6+vqGwqak3t5e6ezsrJkQ9Pf3S0dHR+WYhx56SE4++WTPObod5b9Wku0KuhbtclTR0T5vem267wnpe+lNmXLCpMhJLSegQKMK3PfTDfLXnztNRu3r+Ed1zTh+Ff8VbR5CL/TSmdMYj9FiAPRCL79vTSMu3Lp1a1Ue4b6vzthOo11R8yHmIeYhHVvFr2bLryZeMcLneqkYycobHipGGk3tOb8RBagYoWJExxfqBvA618r6m2D2NOBNMG+Cq2cVnbFdJj/BV2nwE/gJ/ESt+DvNpbmJgxGW0gBGdCb5ZgTwgJFG0nrObVQBwAhgRMcXlinhAYyQ8JDwkPDUS3hYSoOfwE/gJ+r5ibTiicTBSCOlYzpBZDMSav8z0C5TkbwF8ICRRlN7zm9EAcAIYERn7sibX2V+DPYK9KOjC3bvaJHmm80gS9TRnjg6mq2iF3r5xxr+PppN5EkvwIiIDB9OAK8zmebJsNWQBYw0ktZzbqMKAEbwq0X0q4ARwEhab+pI9MNnnbzFX/gJ/AR+gsofexTkyX8lDkZYSsNSGp1koBkEHjDSaGrP+Y0oABgBjOj4wjwFDCSuJK5UQJg2oDO2mxHnFBFAsJQG+8pjQs38WIz5MXEwwuargJGsBAyAkUbSes5tVAHACGBExxcCRopbkkugXIxAmX5sbj+y+SpgBDBSPeaIJxxN0gT0gBGW0mi//chbAA8YaTS15/xGFACMAEYIZJoTyJC4NjdxpUSexDXNxBUwgn2laV/4L+yrln0lDkZYSkPFiE4y0IwSU8BII2k95zaqAGAEMKLjC/MGnItYuk+gTKBMIpadN9QspWE8Mh6zMx7LNj8mDkaCkgkCP0qFg+wizVIodT/ASKOpPec3ogBgBDACGKFiBJAU7EWJC4kLWxEXMh4Zj2VL9KmojFZR2dbT0zMUdsru3btl9OjRxq+Hhoakra2t8mf1B/X3gYEBGTFiRM38YXBw0Ph9e3t7zeN0rqUuQLtMGdHL1CHMvrasf0YG+0SmnDCpkfyWc1EglgLrfrpBPrjgJOkYvZfnfPwX/sttEMyPZghCPOF1M/gJ/AR+gryjXvCBn8BP4CeS9ROJV4ywlIalNDpvSdVApmKk3pTH7/OsABUjVIzo+ELenDujHL0cLdKeH/2+VUf7ZszbtCt41iuTn2ApDUtp7FFQJrunkiUbdp84GOGrNICRrARYLKXJM1bIf9sBI4ARHV9I4AcYCfJ2gBFTFZ0xBLCJNoayrhebr2L3gJHqWUHHFxJPRPOFQXoBRvgqjXbwkbcBBxjJP1zI8xMARgAjBDJUQFABQQUEb4KjJfqAkWh6YV/oBUhKDiQlDkZYSkPFiE4y0Iw3FoCRPGOF/LcdMAIY0fGFeQPOJPok+iRiJGJpJmIspcG+0rQv/Bf2Vcu+EgcjQSEDgV/jpT1BuuoE3c0AEFkNlAEj+YcLeX4CwAhgRMdHMz8yPwb5OZbSmKrojKEyxzlZjb9oFwAVAIH/yiPgAoywlEY7+MhbAA8YyTNWyH/bASOAEZ2kLm9+lYSHhIeEh4QnjwkPLxjD4yrmIQA9gN5UIHEwwlIaltLoJAPNeMOjwMgTD3dXxvqQDEmbmJ+crvWzZ2hIhlmfpg47Tvda6lOce/bsqflJa91rJdmuehqo39MuHZWcY/x6vf32oPzdv3xE9t5vlOdCvAk25ciKnyDRJ9En0Wc8kuhX+wEdH51GQs1SGsYj4zE747Fs82PiYISv0gBGdCbTZoCRV3a95vEs/f1vSkfHyLrZ7osv7pKDDz6o5nE611KJ8ZYtW+SrX71GVqxYEXo9nWupk5Nsl7re8OHtDT9jK9t19dVXy3nzzpMjjzoy8DmyoNeIvYYDRkKsLCt+AjACGClb4BfU44xHU5U0En3sK1qiz+ar0fTCvtALkJQcSGrr6+sbCsuOent7pbOzs07y1C8dHR2VYx566CE5+eSTPeeot+bqp729XiLmvVaS7Qq6Fu1yVOnvr689ekXX63e/+51cdtllsmbNmhpgpL726uQ447Godr9+/Xo577zzZPbs2fKjH/0oUFv0MmXRGdvYV7SxjV7o5Xc6zI/RbAK90Cto4lbz9tatW6vyCPexOnMa9oV9hdlX1Ly2qHG0O3cn33b4ROIVIyyloWKEN0+mi1FvnjZt2iRf+MIX5Fe/+lUoGEEvRy/1p+HD6+9NccYZZ8hvfvMbGT16tPH/4447rkpflqyYkmBf0e1r1Cjv8qegwYt9YV9uu6DSwFFDx+egF3qF+VWW0jBv27aBn8BPNDv+ShyMBD0Aho1hN9uwg+6nE6yp85JMeAAj+smTrp+488475ROf+IS8+uqrcuCBB8qZZ54ZuFQpyX7UBTYk1JSiu32Pjs/RtXudayXtv7D75P0X/Qio9McnOjaBnyCOLmsczTzEPOS3/TTje8CI5htqEh4SnjgJD2AkeYc+Y8YMUUtp7B9VNfLAAw/Iscce6/GdaTrOrIA3Aobk7UsnSQFAREtS0Au9/D6TRD+aTaAXegFGghTQjwGYh6KNobLqlTgYYSkNS2lILJw3YoAR/UlLJ/C79957Zc6cOfLaa68ZexuptcZhVSOAEX3tyzoBArjCA02d8ajOxt87/h5Qqe9zsK9oSUqZ9GIpDX7VHh1lsns20c2G3ScORvgqDWCEQBkw4k+3dGxCZwJUVSF/+tOfZOLEiaI2VzvyyCNFbfjc19cnGzZskBNOOKFya8CIfpICGImWpKAXelEB0djbWx1/D3hzNC6TXnyVJhsJIi8OeHFQxjgaMMJSGmPkJ5W46l6rLIkFFSP6yblO4PehD31IPvWpT8n5558vM2fOlBtvvFHa2trks5/9rPzwhz+Uo446CjDim8t1xnZZxiNv9JMdj/j7ciauvNnUi5nwq/EAKmAE+6JipBrK6MRyOnE083bteTtxMMJSGipGdAZvWQIGwEh6iZgNRtxVIu6ppIykmzc8vOHB7vV9TlnmIYCgvk2QWESDGWnoxVIawAhgBDASHs0l+5EM//yYOBgJepA0HCdvLHCceXCcgJH0AlLAyNuGuDqfN2bzaDaPds/NOvCaebv1CSJxDnFOHuIc5qH04pxaySFgN5qPRi/08o+noDinbWBgYChs4O3cuVPGjBlTc1yqzQ/VJoi1fpIOsGiXvhNWR6JX6/RSYOSSSy6RdevWhQ4RnSSFfqx26GpZzTe/+U05/vjjA7XF7ltn90kGyvQj/ege4MQTjhrEX44W+An8BH4iOMzET+An/JZB3mEq0hQwsm3bNmNjRBwUDqomLSsJsAGMmFaQxsQMGEm2YoTEgsSCeZt5m3kbv2rbQBrzto59qaU0/jzCfV6r2sWLYv0KLuIJ4om8xhOJL6XhqzTsMaJLIsuwFp6lNPqTQ9Q3wSylSTaAL8N4TLKSBb30x7Y6Er3QK81AGfsqjn2x+ao+gMDui2P3LJ3Mht0DRlijb3gVHZgRNXGt92agDA4dMKI/aUW1L8AIYMT2Mfgvx9uWwa8CuNLzq8zb+NVW+1XAiF5MDnB2vJVODIBe6OWf3wKX0gwNDYXuMRInwOKrNFSM4KDMoacGHGAkvQAeMEIA3+oAnjc8BPC2DUYFuwAI/Bf+q3oUqLyDr9LgV/Gr1WNDJ7diHooGf5oCRoImezqq8Y4K0lVnkEBIo2mftF6AEcCIf+zGAc74VYAz/t4BzlSMpOdXATYAG4BNMLABhANsADbFBzaJL6UhgCeAJ4CnYsTvB3RsIipApWKEAJ4AngA+LJHX8TlJg3CADcAGEB48IhmPgN1mxIWAXeLCRuPCxMEIS2kAI0yAgJFmTICAESbARifAoCAK/0UA3wz/RQCP/8J/BYNdltJQmUFlRvErM7IafyUORvgqDWCExAIw0ozEAjBCYkFiQcUIFSOjajKWqJV4ABv8aqv9KpuvAkYAI4CRWnNRmkvSASN8lcawPR2YQYDlDFNdvdhjxNRMVy917PDhw2vG5va1ACME8K0O4Flzrje2VT+lGchk9c0T7Qp35cQT0eOJKPNjngEXYAS/ChgBjLQMjPT19YV+laa3t1c6Oztr+tf+/n7p6OioHPPcc8/J+PHjPefoToD+a4XdOE67gq5FuxxVdLRHr+h6/e53v5PLL79c1qxZEzqOdLRXJ2P3poS2XmeccYZcf/31cvzxxwdqi15eveoFyuiFXm4bwd9H9/c6iSv+3tQV+8K+guYkNQ+pMeLPI9zH6owh7Av7CrOvqHkt+WM0DpB3vRKvGGlEEJ23yur6vHkyVUavaAFWK/SiYkTfVnUDGSpGsm/3OgliK8Yj7UpvPNYDb8zb+toT5zjWhJ/A3/t9i45NRI0n8F9UoNo2gH05o6GM8zZgJELpPo4TxxnVcQJG9JOBqIEMS2kYj1HHI2AkvfHI/Mh4ZDxWj4IyJhZBvkAn2QQIAgT9thM1LmQeYh5qdB5KHIzwVRo2X2UCdN7wAEbSS8QAI0yAjU6ABPDhYSQBabQkBb3QK2g0AUb0YwAbjPBVGirC7bGEX8WvNtuvJg5G+CoNYAQwAhjxOzIdm4g6AQJGACOAEd5Qh6EdHZ/DG+poQTd6oVcz3uiz+SpgBDBSPbPpzGlR42gqbKrjaMAIS2mMccGAc9xDkm94qBjRf1sU1aEDRgAjgBHACGCEz/UCbIoFbAAjejE5dl8su+crd9mw+8TBCEtpqBjRgSxlceiAEcCIP3FLErypa+t+3pg3A4AkQBIgCZAESMp6/MVSmmwkiEG+gvjeVCXqizzir/zEX4mDkaDOx4CiUU30Ko5egBHACGAkOCQgwCLA8luGjk0wPxZnfgTspjc/kojlJxEDQIRbK/4efx9kHWm+YASM8MbVsLlGA9If/vCHFdt96623ZK+99qo3L8srr7wi+++/f83jdK41ODhoXKO9vb3ha6kLJNmubdu2SVdXl2zevDm0bTraZ/0NTytKAI899liZN2+eHHrooYHaJtmPWbWvuO06//zzqzRLc6Ih8CPww770k2D8fbRkAL3Qy+9hSaij2QR6oVezAURW48LEwQhLacq3lObaa6+VVatWybRp0ww7V6CiHqRQx/X19cnee+9dE2boXGtoaMi4RltbW8PXSrpdr7/+unz4wx+WBQsWAEZGJVvCvHz5clm3bl2oDZXBvuLY/S233CJ//OMfZdy4cR6bJHElcXUbBIEygTKBcnhIwQsNU5s0/ARLafReVgIEo/lo9EIvHYDa1tPTY2aVAT+7d++W0aNHG79RyaedeLoT0YGBARkxYkTl7C1btshRRx3luZruG33/tZJsV9C1aJcDFHS0D9PrxhtvNOS96KKLjP/rXEsdF8e+6Mdo4xG90Ms/HmfMmCE/+9nPZMyYMR7zYDyacuC/TB2YH5OZH/0+GPvCvuyYWv1fxdU6NlGm8bh9+3Yjj9DNO4hziHN0xhB5hzNS0Ct8Hkq8YoTP9ZazYkSZ2BVXXGFYGm9SzAGXxpuUVixZCQOU9r9TaWAqkRe7P/LII+W+++6jYiTEsPPSj2HjkvGYr/FIPw6vOcUwHssXT/BVmvzEE/gv/JeOj85TPpQ4GGEpDWBEZ5AoZ0oATwDvnlTz5DiDgoG82D1ghEBGx1YZj87XO1lRAAAgAElEQVQoRy9HC+Zt5u20522W0gBGbBtjHmIeCoq305yHEgcjQQ+AYRfbsNUeI1SMVFs+dl9su/f3uE7ylAUgCBgBjOjYKv4L/9XsgDTPwJk35/hV/CoANa9xIf7L8V+AEb5KY4yHRhw6YCTYpZBYkFhkMbEAjBDAN+LvCfzw9yzp1IuZsgDCSXjw9/h7gA3ztv68nTgYYSkNS2l0nDABQzRogF7o5XfrccEbYIRAWcdHx7UvEjHsC/siEWskEWMpDeDNth/moWixL3o1rlfiYITNVwEjOkERiX60wYte6AUYCUu59YJIAoZoYwi90CuLFW+At+KDNzZf1ZvTiAuj+Wj0Qi+dOBowwlIaw050YEZYoMxSGv0SraAjdbTHoePQdRy6jn1RMVL8xIKlDnpzGn4Vv5qUXwXYJOdXASP4LypGqj2KTq7AC41oc1qQXomDEZbSUDGiM3gJSKMNXvRCr6QCeMBIcgE8AIIAngCeAD68lo2v79naRIkLWUqDX8Wv4ldb5Vfb+vr6hsJu3tvbK52dnbXaJv39/dLR0VHzmMHBQeP37e3tDV9LXYB2mTLqaN8Mva677jqjPZdeemmm2uU3tqzoRbuC3QB+wtFFx1bj6nXcccfJ6tWrxZ/U41ez5VfxE/gJ4q/sxDmMR8Yj45HxaI+CuPEX+Xb2OUDiFSNBnU5pj6OKDjXPm14spQl2dXnrR/9T6NiqOifN74kHKUu7TFXi2hcVI1SM6IyhuPYVFvjhJ0xldLTHr0aLmdALvfx+B/8VzSbQC72C5u4yztuJgxGW0rCUhsCvscSVxILEVWcMxQ1kACPYV5r2hf/CvrAvZxSUMbFo9IUGS2kAqLYNxY1zmIeYh+LOQ4mDEb5KAxjRMUbe8ESj0+iFXkm9EQOMEDDo+GgC0mg+B73QizeuYelotESfzVej6cVeV+gFSKr2PXHjHMAIX6XRLu/lqzQEfgR+yQR+rQxkACOAkbgBQ6Nvgltp97xBxO6x+3xUsgBGSPRJ9JNL9Jm3w+N2vkrj04Y3PMkk+uwxEjzosK9k7Muvrk5wS4VNuPaAERJEnTGE/8J/AcLzD8LzCARZSgMYAYwARsK9b7p7GyZeMRL0IARYxQ6wACOAEd4E5yeQAYwARgAj+Xhzjl/Nj1/NI4DAvrAvAAQAolUAIquVLIARltIYttlIoAwYAYwQYOmNoSxUsgBGACON+HsquPD3+Pv8+HuADf4efw8IZ97Wn7cTByN8lYbNV3WccBYSRAIGAgYdWy1axRtgBLsvo93j77F77D4fCSJLaQBvVLJQydKqSpa2gYGBobCb79y5U8aMGVOrbdLf3y8dHR2VY37zm9/Iqaee6jkn6cQiTruascSnrO36+te/bsh7+eWXa1efqAPLqldccotepnI6wS325ViZX69jjjlG1q5dK/63vtgX9uX2Tczbjhr+OId4IlpciF7oFWXefvLJJ6vyCLcNMR4dNZi3mbeZt4MxRVw/ARhJcClNWR0UYCR4UJJYkFgEWUar/QRgJJk3563uxyRfaJC4krhGSVyjvjDDvrCvKPYFGOEFkO0ziKOJo5sdR7OUJkEw0tPTU/UWNk51QNKOII123X333bJjxw45//zzxb3HyM0332xocNZZZ4XF7ZV/T6NdtW6qOzHTrmgEHr3ypRdLaZIBI9h9vuw+bG6gH+nHNN+4Yl/R7YulNPpgBPuKbl/skYR91QJviYORZrwZwBG03hHMnj1b1qxZI8cff7wcffTRRoO6u7vlkUceEfW7rq4uwMjbbxsaDB9OIqYDpfIABIsA3gAjjEfGozOSiSdaH08Uwa8C3vCr+FX8apyX4eoc5qHszEOAERJXwxqjOvTnn39epkyZYpynEn/1n1rPNXLkSNmyZYscdthhgBHASMUGotoXgfIbMmrUqJpjKC5IAowQwDMeCeAJ4IPda1y/ChjBr+JX8av41fz71cTBCF+lKc9XaRYuXCg33XSTZxRceeWVov6rl9RBSB3ZdCZT9EIv/3QTN4AHjBDA6/icuPZFgoh9YV8kiI0kiCyl0XtZSVxIXJhUXMi87czbiYOR+++/X0477TSPxgRY0QZvXvRSe4wcccQRRtWI+lHVIs8884zsv//+gBERyUs/hjlEneCWiTna2M6CXoAREledsY3/ija20Qu9guZSSuRNVXR8jj0/PvHEE1V5hFtbnWsxHhmPjMew6D7aeCzbniyAEZbSaE9aQRPNhRdeKMuWLTOuoSpFli5dGmkCLNuAC3JTOpN8FhJqiHIxEmrASDH6kfFIP+rMHSSIJIh5SxABIySuts3iv/BfzfZfiYMRltKUZymNMlZVNXL44YfLnj17RPW9Ah06wRqJfjRnh17o5Z8c4gYMgBESah0fHde+ADbYF/bljAIqRqJXjLCUBjACGKmeSfGrzfGriYORoKCIACtaUpc3vebMmSOjR4+WW265Rbv6hEQ/mk2gF3oBRsJSbr0gMm9+1f+0OkERfgI/kZSfAHABuHR8Dn41ms9BL/RqdgVE0P10xnZZ44m2vr6+obAJsLe3Vzo7O8OjURHjSyQdHR01j9F1BDrXUjdqdbs2PHuPPPnCJnnpjRc9zz00NCRtbW01tZChIZG6x1iXqHMprWuJCO2y9NTRPgG9Dhh1sLzzkONl2vgPGjeu97nevNh9Hv3E4F798si2++XPLz0pb75t7oXjG7SlG49vDwxI+/DhVb6qjH5i+LAR8o79D5Pjxk+XwzuPMUyD8WiOkKLN23n0X8RfjEfbbhmPzgjW8dHohV5BPr/V+SPzUG3grDO20+YAiVeMFHkpzStv9Mr/PHyT7DeqUyZ2Hi0H7DOmNgTht6VU4KXXd8q23sfllb5e+bupn5XOfWvbCeQ2WiKmq9e63/9CNj6/To4c9155xwFHSMeIvUtpjzx0uAJvD74lPa88I1tf2CRTDjlWzjh6LksBLbl0Ewvd8ciSAlNY9ErH32NfxbEvltLgJ6ICQfwqftUf6enYRFCckzgYKfJXaf7rN1+TQ/Y/TCYffCy5BgrUVeDpFzfLCy8/Ixe8/0s1j9UZvOoCBH76gd8zvU/I7Rv/S95/5N/KPiP3q9tXHIACG566Q44ZN1WOH3cqX9WKUDGC/yIgTSogDfJC2Ff57IvNVwEjgJFqb6jjC3mh4egWVy/AiMZSByXu0y/9Xn777K/kvYd/lAwCBbQVeHjrL2XaYTPl3e94b+g5OoMXMBLN2d2y4f/I2L86XMYfMEW7rziw3Ars7n9ZfvXESln4gaWAEcCIZzDo+GgC0mg+Gr3QK2jGUS+AACOAEcAIYKRWRJrmi+LEwUhRl9LctWWF7NvRKeMPfGe5sweePpIC2//ypOzu75VzT7wAMDJqVE3tkgqU33q7X268919l9gnhmkfqRA4ujQLrn1wlpx1xtkwZ9+66z5zmxMyb83D5k/IT9h3oR1MJHfgDoI8GM9Arnl4spWE8AkYAI4UBI0EPUoRA5rbHbpLDDzlBDtyn9ud460bTHFAqBf7yeo88/cJj8r+mfxEw0iQw8lLfi7LiwW/Jh475WKlsjYdtXIFHn10n7zlkmhw/6ZS6FyOhJqF2G0kR4pxRdXw0iX68RH/s2Npxow6Uwr6iaY9e6BU0iTNvM2/Xm7cTrxgBjNSNpzmgRAoARvSdcFKBDGCkRAMs4Ufd+MxaOXbsewEjLKXxWBaJqyMHiYX+nAZIipacoxd6+af0pOJC+7r4L/xX08FIUZfSUDGScAZSkssBRvSdcFITIGCkJIMrhccEjDiiJjUeCUi9hqoDWUgQSRDLnCCylIalNLb9Mw9F84Xo1bheiVeMFPWrNICRFLKQElwSMAIYKYGZF+YRASOAkSBj1oEZBKSNB6RxtQckRdM+63qx+SpgBDBS7Q2ZhxxN0qz8AYxofpUGMFKY3KepDwIYAYw01eC4WUMKAEYAI3GTc8BItOQcvdAraKzxVRr9mCnrgIu9dQBceQRcbT09PUNhkeTu3btl9OjRxq+Hhoakra2t8mf1B/X3gYEBGTFiROUSu3btkoMOOshzycHBQePv7e3tNYNW/7WSbFfQtaK06+6nl8uRE6ax+WpDaUf5TlZg5Intv5W/PvL80IfPst27x3aWxmOtdr365l/k7qdWyKx3f7x8BscTN6TAI933yOTRx8g7Dz6u7nXizI+NzkN5HI/2M6OXqQT+3tQhSvyF3ZdLr/7+fiOP0M078KvR8jT0Qi/mofB5KPGKkaABV4Q3A1SM1M0TOCBAASpGTFGaWQLIHiMMxbgKUDHiKFeEeZuvrIjQj45NN3Mesu+aZsl3kJ/TeUZ1Hu3Sj03QK9oYQi/08vumPM1DgBGW0sTNIThPQwHAiH7wkZTjBIxoGCaHBCoAGAGMxE02k/JfJNTeHiDRN/XAvqIlm+iFXkG+HCCoH5OXFXAlDkb4Kk2+M47HbniPLPiG/Qynyzce/aacNS7fz9TK1gNG9J1wUoFM08DIjjvk8yeukTPcY8T4t+fk/J7PyITbPy+n/dM91eZ39tfl9tlrZE7I7+7//vvkwX/8oFy2ynvqRXf8Xj57UpA175I7fMd7jn3ke/Lus26sOlEdM/fP4W28//tniXdRpMiu2z8vS2WRfHOO/zdpjbJN8t2xP5AJTfJDgBHACGCk9lgmsdCf08qaWMQdQ7ZefJVGr8oW+4oGf9ALvfy+KSjvSByM8FWatBKE9K9rQJHHvy6VhMhIqP4IHGlAesCIfhBZNDByQsVuTHCx/XNBYCPod+a/rZl9nwMgjLEosrznM+JcV93AgiJHL5c/XHy8eUc/sAk9123YtdpoH6eOWSqypImwNAg+NTAe650KGAGMxE3qkvJf9v0BEPpzBwlPsRIevkoDGLEtGr8abWyjV+N6AUZYShOcTFm2ZcASUUmXyHfHLhDPe+ezvy43HX25bDnNTvjU290H5X1W8qbeLlfemF8Wfo2gN9P1Epi8/B4woh/cJuXQs1IxkigYkZDKCQU9vjPegZmucfugPS4TAyOb5Lv/uF3mfn+CdI39gchlIjd+4xgT1hgA43JZY9z/IgvgWLBl9tfl8X8yf+euZHH7hzP+w4ZA5nOa1z5MFp79n7JMVc6c7QK2KQ5+wAhgBDBSe4ABbPTnNIBNtCTF1gswAhgBjFT7YZ1lhUnF0WUG9ImDEZbSpBi1p3npsOTJn3ipBGixyCKrzF6Bk0oCZiRvFhjxnOd7G+27RpqP1eprA0b0g8ikHHpzwYgNA9yWZoMB+9/Sqxgx4EL3p51qkSCDD1xK418mp1Exoq5z//sqkPRxH8ywl7s4bRpvLvERC2q4fYzH3yi/sUDEWCpk/rlybSpGKj2qExSRiMVLxPisJIkYiVh2EjGW0jAeGY/ZGY9lmx8TByNBcXlSCU8rCVbhv0oTE4x4EzMHjATur2BUjRxvlvq74Eqr4UWa9weMFB2MhO8x0mjFiM4eI34w4tkjyB5vCVWMOBDUDTLspTt+QKTg0LnynGcJkVP18r4NXqCjrv3Dyapq5DkXJAlYFpTmYBURKkaoGKFihIoRpcDw4cNrCgGoNOUpQnzP16voR/dg1xnb2H20lxB50gswojkBFh6MhLyZdZbSuPYv8EANM0lyltiYb8sNMBL2Jhsw4gm4dJwwb4L1nXBzK0bSAyOePUbCQvSQpTQeYJIIGHEvkwsCI+aGs0H7nzh7qwBGivrigMSCxILEIthJs/RI/+UIcY5+nNPKF8X4e/x9kf19W19f31BYzN3b2yudnZ01qXl/f790dHRUjnnuuedk/PjxnnMGBweNv7e3t0e6VpLtCrpWlHb9/I//KVPGTZUD9xmb8jvL1l1ea/PVmlDDt5SmsnGrbzPJkoGRp3ZslI9NvTC0Y/1jKEt27x7beWnXy2/skpWbvi8fOuZj6Q6mOl+labRiRAuMBG2+6v+3JMCIZ8z6wIixhM5Z/mJAmTvPkMrXdeyNYSMspTGX1bSiYuReOarzRHn3+Gl1bSfO/NjoPJTH8Wg/M3qZSuDvTR2ixF/Yfbn0UmPEn0e4fafOGMK+HMXQy9GCeYh5yO1LgvxE4hUjfJWmbjyd6QM8G6ZKwOd6dcGI+l5G1earYVUnmZakocaxlMaUT6cqJqlSu1JVjFjW6f3MtojYy2jU70M+1+s5xoIpwV/O8X+m1w9G/MtpvJuvrpHTZc0q87PFepuv2vuNqDOsijQ2X9UaQ0ox3lDr+xz0cqY3HR+NXujlD4iSmrft6yr/xearejET45Hx2IzxyB4jLpXjBFiAkYbyaE4umAKAEf0kJakAq2lgpGC2mvzjBHx2OPmbJHpF9hhx5ExqPLoTnrIFWEHGCYAwVcG+oiV1ZdILMAIYsUdHmeye+TEbdp94xQhfpUk0TudiOVcAMAIYybkJN9B8wIhOEkzgR4IYNMjivJgKug72hX3lzb74Kk02EkTAbnj4g18trl9NHIwUdWIu/OarDaQ/nBquAGAEMML4yI8CVIxQMRI3GSBQLm6gHNcm1HkALv0YAL2ijSH0Qi+/b2IeimYTQXoBRvgqTX6ylhy2FDCiHxQl5dBZSpPDgZKRJgNGACNxk+Ck/Jd9fxJq/bmDBDFaMoBe6EVCHR50UOnpaFPGeShxMMJSmoxE+DQjEwoARvSD26QSC8BIJkw/l40AjABGACO1h24ZA+W4NgGAiAcgWErDUhrbcpKKCwHOXi+mA3/K6r8SByNsvprLfIBGp6QAYAQwkpJpcdkUFACMAEbiJsEE8NGSYPRCr6Cxxldp9GOmsiaucX00ekXzOWXVq627u3vosMMOM9R65plnRFV8qB/1byNHjhS1S67/3ydNmhR4vPp3BUbU/93Xsb9Hvn37ds+/B11H/VtYe+zjf//734v6FrXdzqDrqHtOmTIltJ3qF93d3fLnP/+55nXUtQ855BBhj5EUspASXNINRtzjyG3nTz31lDz33HM17TDuePSPa3XfCRMmGPdyj0edcRfmBxoZj+77usdjrfaMGTNGRo0aFeqXNv/pUVn77G1yxnELSmBhPGKSCigwMn6vI2TYq/vEGo9hdlvLnqPMj8oP1Js3GxmP7uvrzI/q+HrjMUr8oN5ivfDCC3XjhEMPPVQmT55cc35vpl9VOiTRj2796UczzqQfTR3KNB7VV2n8eUStvCMof2E8mnmc0g2/6syb+FX8ar04p21gYGAoLLDcuXOnEfTU+unv75eOjo7KIdu2bZOJEyd6Tkn6zUCcdgU9Q5R2rdz8XTli7Ily4D5jk4zDuVbBFVBgZGvPo7Lg5M+HPqluSVsr7F4BiHo/WWvXS3275NZHbpIPHfOxek3n9yjgUUCBkWMOnirHHfq+uspkze7tBtMuUwn8qqlDlDgnj/4eu/e6qiLYvVpK488j3E/pzzsaje+xe/wE9hUc8pQxnkgcjBTVQa364w9l3IFT5JD9Dq0bMHMACtgKvPDqn2XHX56S8076J8CIC6Cm6Sd2v/mK/GjD9XLGe/4eQ0SBSAo8/PRqmfqO98vR40+se14ZA4YgUYqQiEV9AZSm/yLRL16ij30BKm2rBlQ64xvA5WhBPJGdFxqJ7zHSjIChFZt/bXzuV7Lj1W1yzPjpdQNmDkABW4E/bH9A3rH/oXLqlDMbBiOtsHudNylZbNe31i6S9x7+EdlvVCfGiALaCty16b/kU++7XA7av3alpLpgFu2edjldrQts6MdoASl6oZfboSad6GNf2Bf2FRyy6MxpjMdoMUBTPtdb1K/S7Bk2IN9et0hmHjlX9t/7IO1AmwPLq8ArfbvkV1u65MJZS2WfkfsBRuosy0nSoW94+h7ZsmOTnDzlo+U1QJ48kgJbnn9Y2tuG5CNHftzYw6beDwE8ATwBPAE8fuJtQ4Lhw4fXlEInqbPBLl+l0a+wYR5iHmIeSnYeSrxipKhfpVGB8ubtD8o9W1bKcRM/IOP+ytz4jR8UCFJgx8vd8rs//0o+dOTfygmHzkgsYFCbIdf60Qk+kgQQdiCTxXatWP9t2TNsj1Hl1TFibwwVBUIV2PL8Q7LrtefkUzMukT0DQ4CRFPamIIAngCeATzaAD7qaTgyQ5Xmbr9LgJ/AT+Il64Wqa8QRgJCLpfvrFP8raLT+T/rffkH07DvD03Z49e2TYsGE1+3NoaEja2trq9bnW73WvlVS77F16/a0fHBw02tve3m78Pyvt8ovYrHa91v+SdAwfJae962yZ3Hl0om9Ssggg0nRQjQZ+W155WB7svkc69zlERgx3Nom2r6trEzoDUvdaaY/HVtl9RVPrD/W8XBb0Gtzztux67Xk5etxUOfM9H5O92kdqb9qZZbvHT/DG1R6PZQHhjMfiJNTqqzSnnXZa6LSrA3+we0c+9HK0wE8Ux0+kFeckDkaKupTGX1rd+/oL8kpfrwyJ81Gfl156SQ44wAtL/J79rTffkr1G7lUzzxoc3GOBhtqQReda6kJpt+t/fvI/Rns/9nHzKyBZaVcc7RvVq03aZP+9O41EnIk5GxOzGqPPv9RtwMw4NpG38VjvGdfctVY+8KFTpaNjpOfQtP1EvXaFOcU02zWifS85ZN8JMnKEs3RGJ4hUbSXAIsBy2yz+Phv+vlZwpTO26cfW9yNLaQC7gN1qT4b/ag7gShyMBE1KTDStn2jSImvqya699lrjAa+44grj/zqDl8Qimk2gF3r5fWscv3rXXXfJ3Llz5Stf+YpceumlnkuS6JPok+gHp9U6c1qc8VgriWc8Mh4Zj4zHWj6CuJC4MIm4kHnIu0cSYCTiUhoMqHqTLcBIsFUQKEebtNArfb1OOeUUefDBB6Wzs1O2b98uHa5PKJOIkYiRiJGIkYglv5lomi+m/P2lA/FIqKPNteiFXgCI8JlBx+fkKb5PHIyUZSlNkImUNbEAjABGCPyyXyl15513yvz58+WVV16RfffdVxYvXiyXXHJJxXjL6r9ILPBf+K/s+y+ATXmADUtpGI/2eM9TQh3ko3SgAeAtW+Ctra+vz9kkw9ervb29xpvFWj/9/f2et44PPfSQnHzyyZ5TdA3bf62w+8ZpV9C1aJejio72YXpdd911xoXs0nyda6nj6UdTf/QydWA8JjMe/b7Oti+1md3DDz9c+bXy7U8++WTFfzMeGY9u22E8pjse6yX6jEfGY1nH49atW6vyCLcWOjET/gv/FeRj8av41Xp+NfGKkSJ/rrdeIFPWN65UjARbhu7EDFGOBkbQK7pe69atq1SLjB49Wnbv3l1VNVJW/+UfvdhXdPvyb04e5BGxL1MV7Av7iuNzyhRP8FUa/IQ9Rspk91QuZsPuEwcjLKUZW5Of6ARFeXMEgBHACA49Gw49yBKVz1FVfE899ZSoBFb5F1Ut8vLLLxuf1n7hhRdk5MiRfGXFEk/HR6tDSfRJ9Ou9eQobj4Ak/QpBxmP5QBJLabIdT+C/8F/uuU3HR+cpr00cjAQFAnkShEAmnOuE9SNgBDACGMluILNp0yaZPXu2sdTtwgsvlGOOOUZUZZ+qIlF///nPfy4f+MAHSPQBIx5HxrztyFG0wI84J3qcE6fKA4AabQyhF3r5xxnzUDSbQK/G9QKM8FUa7fJewEjjA46AlIC0FZUGe+21l7S3txviv+td7zLAyLhx4zyd0Yp28eaJN09FfvOEv8ff41epLKOyLNgPAJwdXfAT2fETiYMRltKwlEbH2fFmIBpkQS/0SupNCmBkeHi2xh4QFW148xTN56AXegU5FhKe6AkPS2myW4FKfG/aM/6+uP4+cTDC5quAERwnjtMfIOrYBBNNcyYawAhghPHIm7o4PhpAH81Ho1c8vdh8FTBiWw5xYbQxhF6N6wUYYSmNYUWNBMrsMRL8AhoH1biDClJWx1YJSMO1B4wARnTGEP4L/0UFRHhxmc4YYh6KNoZsvQAjejE59hXPvtgTD/uqBd4SByMspaFihICBipE4byNJxKJN8nH1AowARnR8dFz7CkslWVJgKqOjPQlPNF+IXsXSi6U0+AkqRqpnUp25g3k7mi8M0itxMBIUFNFRjXdUlt+cUzFCxQgEPj+BDGAEMEKA5fhsgA3Axj2DE68WO16N89IG8BbNJtALvfzjLE9+ta2np2co7A3P7t27ZfTo0cavh4aGpK2trfJn9Qf194GBARkxYkTYJYx/HxwcNP5vfxUh7GCda6lzaZepYFb0uvHGG432XHTRRZlql9/OsqIX7Qr2APgJ0xWn7VdnzJghP/vZz2TMmDGejsCvZsuv4ifwE8Rf2YlzGI+MR8Yj49EeBcSrzYlXW8EnEq8YYSkNS2l03kYqY+dNnTnk0cvUIU9EOchZ56UfqRihYkTHVhmPzihHL0cL5m3mbff8l4afYCkNcaFtY2nYFxXO2Fct+0ocjPBVGsCIThAJGIkWdKMXevlhTNyAATACGNHx0XHtK+wNDwk1CXXaCTUJTzESHjZfLUY/Mh7pxzwCLsAIX6XRrloIC5TZYyQ4FSCxiAYz0Ks5egFGACOAESog/LOWjk0A6KP5aPSKpxdghIQ6jwl1niuJeaHhxIWJgxGW0lAxQoDF0pA4QTdgJFoQGVcvwAhgRMdHx7UvAizsC/sCvMWJAWyQxFIawAhgpHomxa82x68mDkaCgiICrOYkPK0KSKkYoWKEksn8BDKAERJXAqzmBFi8QQyLSthTyq0M45Hx2AhIIv7KT/zVqjwN+9LP0wAjLKUxrKWRiRkwoj/gCJQJlFu91wJgBDDSiL8nwMLfk4jpxUx2BQR6oRcVEFRAhEe/fIzC1kYnNknbryYORlhKw1KaLBg2AAIA0WoAkdU3A4ARwIiOj6bSs9iVngAuAFdWgQ1LaQBJgCRAUqtAUuJghK/SAEZ0gu60iR9gBDACGDFtwD8eASOAER0fDRgBjATNIvjVYL+aVRCex3ax+SpgBDACGGkZGOnr6xsKu3lvb690dnbWapv09/fLvHnz5LHHHuqaVtoAACAASURBVDOO27NnjwwbNqzmOfyyWAqoIFv9jBo1qlgPxtOgQAEVePnll2W//fbDTxewb3kkFECB7ClwwgknyKpVq0IbpuLojo6Omg0fHBw0ft/e3l43Jq93LXUB3fi+3rXSaNfWrVvl5JNPRq86NpH1ftTJH1thX7RLjNy9nvZlta9EKkbOOeccWbRokZx44onZm5FoUeoK/Nu//Ztxjy9+8Yup34sboAAKNKaA8tO//OUv5ZBDDmnsQpyNAiiAAihQU4FHH31Uli5dKqtXrw49jgouRxpVkcRSGipGbIugctEZG/gJr59IaylgomBk5syZTJElVMC/+WoJJeCRUSA3CoQtpcnNA9BQFEABFMiJAr/61a8AI5ob/KsuZamWadg6STB6RYMG6IVe/mkjCLwBRnIyuWa5mYCRLPcObUMBrwKAESwCBVAABZqjAGCERN9taVRAREvO0Qu9gjx1mgAVMNKcubHQdwGMFLp7ebiCKQAYKViH8jgogAKZVQAwEh2MsJSGihF7QANGACOAkcxObzQsTAHACLaBAvlRADCSn76ipSiAAvlWADASHYzwVRrACGCk2u/pLK8CJDUOkqgYyfecm4nWA0Yy0Q00AgW0FACMaMnEQSiAAijQsAKAEcCI24hIXBtPXIMGpQ40UOeluQSDdoW7yzzZPWCk4WmPCwBGsAEUyI8CgJH89BUtRQEUyLcCgJHoYISlNFSM2KM+Twk1YAQwYiigKJ39uV6+SpPvCTxu6wEjcZXjPBRovgKAkeZrzh1RAAXKqQBgJDoYSesznCSuxUhc6Uf6Mc3Kn7aBgYGhMIl37twpY8aMqTmb9ff3y5w5c+Sqq66SXIKR7Svkml/Pkis/0S3XnNctF9w6X8aWc/6O/dSAkdjScSIKNF0BwEjTJeeGKIACJVVAgZGrr75a7rrrrlAFVBzd0dFRU6Gk35zrxve0y+wW9IoGuNALvdwOLU/+q2VgZP3VbTJjsVu2c2X5ti6ZP6HZs2ePrDhvnCy4TWTp+iG58pQE7r99hcyduEBWVi61VB4YulKmJ3DpLF4CMJLFXqFNKBCsAGAEy0ABFECB5igAGImeIKqlNBMnTgQkjRpV10gBENHtS+eFP0CwvECwZXuMKDCy9gwbRCg4sVDkhlaAkbp+J+IB6llulsm3FheE+AUBjEQ0EQ5HgRYqABhpofjcGgVQoFQKsJQmWuKqSuT5Kg17jNhOIulKgzSXYAQ5NjaFNVXJUz9mEIysl2varpfJVvWIUVkiD8jQVZO98ERVZVwssuzWWbL2vHHSfbEFWSr/Pl/GbrhG2m6YLDs8y2NcEGa7+/fqvjNEAqpGen48V8Y9dYkMXSXGMRtX7JCuT4wVb9WLVRWi7v8DkbmbFxhVKCJOJYxznekiRlVJl8xVz+lphxjXdaCR2a5FhmmZ15r167kybr5Tj6J+4692Me41f6Xz73YVyxKlpapdqb6uUa3j08zTFk8ljFMFc+21/yTr/vU7ssb2CsY9VH+NkwXHOn82+miCWU0z1dC5dhuWH7tAFqiqonnLnT5U7ZtuqhH03KWKuHhYFIihAGAkhmicggIogAIxFACMAEbcZpOnBJFEP3zA04+ONjrwJ096ZRuMKGCgkuBKou2qKkkYjHRbS3uCltPYQGPHlOtloSwzoIgCC+s3TJfpxtIbczlOdeJvgYbpYiylmVwBLBY0uM2CJqFgxHVddZ9a0MI3fm0wcq4FcdS5c2/YKCuPVYDHvH8FJrmvG3oPL7ByQx4DjKwVWb3mP8w2rpllwRcb8uyQyTeY95u1xoY+NZ7Ngh9mX5jHdc2xYNSG9TL9FHNRkgc0xQhYOAUFyqgAYKSMvc4zowAKtEIBwEh0MMJXaagYscdqnhJqQFIxQFKGwcgykYsXisyZKgueMhNtVb1w/RQzQTYqLlwVI2Z1hvVjVxj4qgvMygNVYWIBFhtI3CCy8GKRuccukO7K8h7nclWQwXUrd9WIkcirigijXfYmrk6FilHpoSpPzlgrbWsmy/LNXebyIRsAua5rQgF3RYX9S6cCxVtZ4jVIExpMlaWbJxsbynZfPVe6p9hampUvTt2FOtcFaVwVGeo3lefy7Jti/MYAPvd96eOy/JED5PcBYEQdVaWRAZNqPJsPFFUBEHe/VipgWhHycE8UyJ8CgJH89RktRgEUyKcCgJHoYISv0gBGACPV/q5olRlZBUnZBSMrrCTegAhWBYJ/U9MK6NBbSmOClQdk7u3XO0DihsmilmwoIOJUMwRBhkvkAZnhBTMTF4gYFRnirRipCUbmWkDEAj82GHEt+XGAh7dKw29E9cGIavP10v3pS6R74lqZtV5khqGlAiPOciXPdcMqRowlMN1yScAmstf+Px+R5X+ZJr//yVfrVIyoyhG76qfGs/na4IARq9JGzKU1UqnAKeq2tvkMBGl1thUAjGS7f2gdCqBAcRQAjABG3NZMBYSjBom+owV7n2THT7QAjJhLUKSypEKJ4d581a4ksPaw8C3NqJhRjKU0gWCkslTHrEhx9vZwGaxnj5G1MkvBAQPSWKDAAjbmvhnhS0SMRH7+SjGXtyiY4qtcsapMnHZYX8wx9umYbkIHa1mOsUtISHsNRa02G8t/bhdzCU0FMrn3//Bdt+ZSGmd/FeP6t881AMVXzniPvHTSAvnJ167wghFjv5XJ0uVeuqMAi+vfzD1IAtowfaP1lSL3UhoXgLJ0rpxfnDiKJ0GBVBUAjKQqLxdHARRAgYoCgJHoCQ9LaagYsQcQIAmQFDSdpAmSWgBG7M/juj9hWw1G7A1O/XtWRAYj7mUhQUtpKgl4OGhwL+VQfzb3GTGTdGMJz7zlRtVJl3uZT2XZiW/z1flTrU/3hm0CW3/zVfuTxjpgZOjT3c5mp+Le/yOZzVel6rPLZg8tXe+uDvHCIm9FjHdj2coGsNM3yrnzVspKS197A117WZOx9EdVFd3u31yXiAwFUKCWAoAR7AMFUAAFmqMAYCQ6GOGrNIARwEi1f6LCxlWw0NMjaS25awEYac5kxF2ao4CCHF/e8VX50ESRK664wripghc3T+6SK429RGL8+CpjYlyBU1AABUIUAIxgGiiAAijQHAUAI4ARt6VRAeGoQaLfnEQ/yNPpaG/kcykCiKy2q62vr28obHro7e2Vzs7OmrNHf3+/zJs3TxYvXiwzZ85szkzDXTKjAGAkM11BQ1BASwHAiJZMHIQCKIACDSugwMiSJUtk1apVoddScXRHR0fNe+km1DrXUjfSje9b0S71DOPHj0evOjaR9X7UyR9bYV+0S6QIfiKtfqRipOFpjwtce+21hgh2xQiKoAAKZFcBwEh2+4aWoQAKFEsBKkbM/uQNtamDLuBCL/Tye0Idm8C+HNXi6gUYKdYc3JKnAYy0RHZuigKxFACMxJKNk1AABVAgsgKAEcCI22hIXBtPXIMGoU4SrM4r49IQ9Ap320HjETASeZrjBL8CgBFsAgXyowBgJD99RUtRAAXyrQBgJDoY4as0VNjYox6QBEgKmgHSBFyAkXzPuZloPWAkE91AI1BASwHAiJZMHIQCKIACDSsAGIkORvgqDWAEMFLtenSqYgBJjYMkwEjD0x4XAIxgAyiQHwUAI/npK1qKAiiQbwUAI4ARtwWTuDaeuAZ5BB1ooM5Ls9KAdoX76jzZPWAk33NuJloPGMlEN9AIFNBSADCiJRMHoQAKoEDDCgBGooMRltJQMWIPvDwl1IARwIihgKJ055xzjixatIjP9TY8hebzAoCRfPYbrS6nAoCRcvY7T40CKNB8BQAj0cHI2LFja3aUTnUACbUjIXo5WlAxwnh0Oxc2X23+nFiKOwJGStHNPGRBFACMFKQjeQwUQIHMKwAYIRGrl4hRaVCMSgP6sRj9yFKazE+r2W8gYCT7fUQLUcBWADCCLaAACqBAcxQAjEQHIyylYSmNPTqp/HH8FJU/jhZpVv609fT0DIVND7t375bRo0cbvx4aGpK2trbKn9Uf1N8HBgbkk5/8pHzlK19hKU1z5tnM3QUwkrkuoUEoEKoAYATjQAEUQIHmKKDAyJe//GX5yU9+UjOOHjFiRM0GDQ4OGr9vb2+veZyKyetdS11AN76vd6002rV9+3Y56qij0KuOTWS9H3Xyx1bYF+0SI3evp31Z7YuKkebMjYW7y9133y07duyQ888/X9xg5Oabb5ZJkybJ6aefXrhn5oFQoAgKAEaK0Is8AwqgQB4UoGLE7CWdt93qOPUmmM/1RtOLPVnQy/aFVNg4s4KOz2GPkTzMojlp4+zZs2XNmjVy/PHHy9FHH220uru7Wx555BE5++yz5dZbb83Jk9BMFCiXAoCRcvU3T4sCKNA6BQAj0cEIS2lI9En0q31W3EQ/yPvpXMsGlWUDb1SMtG6+zPWdn3/+eZkyZYrxFmD48OHGf/39/TJy5Eh55plnpN5AyvXD03gUyLECgJEcdx5NRwEUyJUCgJHoYKRe/KiT1PHmvPE35yTU4a4G+yqufQFGcjXFZquxCxculJtuusnTqCuvvFKWLl2arYbSGhRAgYoCgBGMAQVQAAWaowBgBDDitjQS6uIm1ICkYoAkwEhz5sZC3kXtMXLEEUcYVSPqh2qRQnYzD1UwBQAjBetQHgcFUCCzCgBGooMRltKwlMYe0IAkQFKQc0/1qzRD6nMzIT+6Nz7nnHNk0aJFfJUms1Nzeg278MILZdmyZcYNqBZJT2eujAJJKQAYSUpJroMCKIACtRUAjEQHI2y+ChgBjFT7FZaQOZro8olRo0bVdNBsvsoMnrgCqmrk8MMPlz179sizzz7L3iKJK8wFUSBZBQAjyerJ1VAABVAgTAHACGDEbRtUQDhqkOg3J9EP8k062qvz0gQQWW0XS2mYzxtWYM6cOaK+C37LLbc0fC0ugAIokK4CgJF09eXqKIACKGArABiJDkZYSkPFiD1+AEmApKDZJE1g09bX1xe6lKa3t1c6OztrznDqSyTz5s2TxYsXZ24pzUc+8hF59NFHmaFRoDAKnHjiibJ69erCPI/9IE8++aTMmDGjcM+VxQd66623ZMSIEdLW1pbF5hWqTd/+9rflYx/7WG6fSSV1c+fOzW37aTgKBCnQ1dXVtHhVjaElS5bIqlWrQjtDxdEdHR01O2twcND4fXt7e92YvN611AV04/t616JdTnfQj44W2JephY5NMB6jjaG09Sp0xYgCI2rvE5VM8oMCeVdAQT71xZ+igpFzzz1XHnjggbx3E+1HAUMBtf/S7Nmzcw9GlM9RiSQ/KFAEBRToa+aeeFSMmFZD6b6pAxUQjhfRsQn0Qq+geSfVipEib75qg5GZM2cWYT7nGUqugE6AlVeJVMWIAiObN2/O6yPQbhTwKPCpT32qMGCkiDAWcy2nAs2OC3XmbRJExxZVwsNSGkCSbRGAEcAIYCTBubrZE2CCTedSKFClgE6AlVfZACN57TnaHaYAYATbQIHsKdDsuFBn3gaMeMEIX6UBjABGqn0nfsLrJ8aOHVtzgomrVymW0lAxkr3ghBZFV0AnwIp+1WycARjJRj/QiuQUAIwkpyVXQoGkFACMmEqmWYoe1Fc6SYrdLsAIYAQwAhip5fPT9F+AkaRmW66DAikrABhJWWAujwIJKgAYSVBMLoUCCSkAGMk+GGEpDWAEMAIYAYwkNOm5L9PsCTCFR+CSKFBRADCCMaBAfhQAjOSnr2hpeRRodlyoM2/rVFOw14Jjo+jlaJHmm/Mgr6CjvTqPdpnqoZepQ578FxUj5YkHeNKcK6ATYOX1EVlKk9eeo91hCgBGsA0UyJ4CgBGzT0hcSVzdozNPiSvAJtyv0o+NA1TASPbmbVqEAoEKAEYwDBTIjwKAkfz0FS0tjwKAkeyDEZbSUGlgeyQS/cYTfUBSNJDUNjAwMBR2ys6dO2XMmDE1Z8z+/n6ZM2eOXHXVVZK1TU6bPQGWJ7TgSVuhAGCkFapzTxSIpwBgJJ5unIUCaSrQ7LhQzdtXX3213HXXXaGPpeLojo6Omo+ddIKoG9+3ol2qgvTUU09Fr1Gj6g6FLPejTv7YCvuiXfrgrYz2BRip63Y4AAWyoQBgJBv9QCtQQEcBwIiOShyDAs1VADBi6p3lhAcwQuJqe4UyAUGATTbsnqU0zZ2TuRsKxFYAMBJbOk5EgaYrABhpuuTcEAXqKtAKMLJ06VJZvXp1aNt0NmhMOkHM8h4jLKXRTxCz3I9jx46tOR6xe0ce+tHUQscm1HFp6gUYqTuNcgAKZEMBwEg2+oFWoICOAoARHZU4BgWaqwBgxNQ7zcQiqEezkPDQrvCxVibwBrDJBoDI6ngEjDR3TuZuKBBbAcBIbOk4EQWargBgpOmSc0MUqKsAYAQw4jYSgI2pBmDEsQodm0Cv4uoFGKk7jXIACmRDAcBINvqBVqCAjgKAER2VOAYFmqsAYCT7YISlNLzRt70CAKK4ACLI8+tAKXVemhVvgJHmzsncDQViKwAYiS0dJ6JA0xUAjDRdcm6IAnUVAIzEByP9A33y5Aub5eU3dolIm3GhPXv2GP8fNmxYTe3fHhiQ4SNG1O2f3btfk127dslhh00OPVbnWmm0a/TofRt+xiK0a/Te+8vkg46Ug0aPC9UjzcQ1qwk17QofHnkCXICRum6aA1AgGwoARrLRD7QCBXQUAIzoqMQxKNBcBQAj8cDIA1tXy6//9AuZcOA7Ze+R+1XASHN7j7tlQYGBt/ul55Vn5NDOd8rfHP+/ZFhbe1WzACOmJFmogADYRAM2gJEseBnagAIaCgBGNETiEBTIiAKAkYx0BM1AAZcCgJHoYOS+J1bJ1hf/ICdM+pCM2ms09oQChgKPP/+g9L35inzylC8ARkJsAjBiCkPFSEacRrMnwIw8Ns0oqAKAkYJ2LI9VSAUAI4XsVh4q5wo0Oy7Umbd1kqdWJRavDfxFlj/073L6u+dL+7D6S2Fybh40P6ICG5+5V4446CiZfsRHPGdSMWLKoTO21XHolR292vr6+obCxkFvb690dnbWHCb9/f0yb948Wbx4scycOTPikEr38GZPgOk+DVcvuwI6AVZeNXryySfl3HPPlc2bN+f1EWg3CngUAIxgECiQPQWaHReqeXvJkiWyatWqUDFUHN3R0VFTLF0wonMtdSPd+P7B7aulf/BNede4k7LXmbSo5Qq80rdLHn1mrXz6lC952qJrX1m1e9pldmcZ+5GlNC13KzQABfQUAIzo6cRRKJAFBQAjWegF2oACXgVaAUaWLl0qq1evDu0KnbfKumBE51qqIbpvqLs2fVcOPegYOWjf8ZgSCgQq8IvHvi9fPON6aR82vPJ7XfsaNWpUIkAwabunXWa3lLEfASM4OhTIiQKAkZx0FM1EAREBjGAGKJA9BQAj0RKe2x67SQ4/5AQ5cJ+x2etMWpQJBe7c9F/yLx/+qoxoHwkY8fUIwMYUpFVgNw7gAowEupUeWXHeOFlwm/XLectlx63zhWkhEz64tI0oJxhhLJbW4HP+4ICRgA7ccI20TV9U+cXS9UNy5Sk572ianysFACOAkVwZbA4aCxgJ7yTACGAkU0M43gS4Xq5pmyEbV+yQrk+YKKTnx3Nl3O1zgSOZ6t3yNaZ8YISxWD4rL84TA0a8fWnMo/OnygNDV8p041fm+BbgSHGMPgdPEi8ujP9gOvO2TvLUqjeuVIzE7/uynAkYAYzEqcwIUk3HFxp5eU+PjB1bu1xB51pBfpWKEX/PqDdaN0z2QZAe6dkgIqeMNapGzABvpXnmkgdk6CoV5plvtrvnLJeN8xeI+q39NsxzvOsc49+fusQ8f/sKmTuxS+Zu65L5E0TE/Watcg9XY31v3kTOleX2uVbAab6XW1oJRKvaYf1Orm6T66dYIMhoR7dcMnSBdJ+3UOQGqz3q3y8WWWZUzpgBrXl913192q2/uk3WnqHeCKrjr5fJVvvUv88QU7cwbaoGTNibRqO9pt5Ga2ygpdkWQ+c1s2Toqslm/13se4Pp+33XHFOn6iDfGKqea3iBmrvywemTKBOnToAV5XpZOjZw89W8jEWr380KM1ffhths2Dg0vIjLt1Rs2XN9q9cMn+CzWc8YFTHG2WLfuDDGrjMWw+zfY7u+MeZ5RpcRudteqQQIGZ+hGlh9vvzYBbJAtd1Tref2Oy6d3fdwH69ZneBti8+fuaob3L7Ora3H77j0AIy4PYzXN1Z+s71H1ovI9AlqZq09r1TbhPt491wUPt/YPtocq+45026Rr0LNM8eHjU9/O6x56ANrrbnUBEHKZox5dvLN1pxj4aHKPClWHGDPZ7aN+7RzjXOpEUPo2GigHtu9VT22fS+ThU7c49Ol2td0u2IES1tjbM6StVrVuCFjPYFJCzBiiqibWABGEjC6gl8CMBLewTrJeZTxWCQAEaRaFvQCjPh6xp20B5q6J1lzByxWQCXWshsjKBcDSkx2By9G8LdWZnn+3UxwFtxmB2ruN2khAWVVO2yIYR7vSeCtahcVRC2UZVYljNOO6ZXk3wIVBqxRbQoCI2ZgUwEI7nbowAg76DISOwlJ0syA0fOz4Rq5Rq40yq4d4CLSs2G9yCnTzWVOUdtiAygtMGKEtlbfzZK1Vh96W+rqqwkWsLETNZ/GTj/oz5hlAyO5GouGDZnjx+7b9RvWy/RTTAtxQ1APEHX5A2McWj5juudturIr11gMg3lhCZMHhmiAEZ/tdrvBqbu9HtN1+RN3O0LGpyehq9JgkQWV3b5MQvya6Y9sf1dJPj8xVsL094+4nh9fI2s/cKXMnxCmsw2+rT4QGx6bCa+7z93XBoy41PCD/yq355vn/L58epBNqOTbgXxOP7j+3TPfWPObXf0ZAl49gNzlt82XFeac7h2fLtv32IOyWXvcusadapPlL5QMYS8QHD8RDkCdceSLITRt1ONjPc9Xbddhfqs6vnGBVx+sle3rZb1Ml+lq7vVD2opNhMcwSSxnBowARvSjLo7UUQAwAhgpErABjPjs2Tv5Vxt79ZtOu2rEX3HgBEKzfu2qMHFVNVTudcZaaVszWZZv7jIrNHxBjR6gCQjAVPBRqQAxAU0gGHElJqp6xKzycL3hUkuKKgHOZLm5Ui1it8wCOgFvmsw3x7YWy0QuXigyZ6oseMqu0ghK+KrBiNLq5sldVWDEaEHQG+Oqihq7gqf67Z5Z9WMHlo7aRtvFG8Ta95oaWP7tBPez1rTJ2inLZePtdpWNHQjOkEUx96wpGxjJzVg0TMayK3/fBlR+6SUY7vHnTrAsAOiCeZW9kFQzrPsrmGFXi1RGqVFNFfAm11d94rfdUKAa4JjMN8e+N/EB47MmGHFV7Dla+SBqxa8pSOlKxPxtqld5ZySmc6X706oyThOMTAhLhL1pG2DE3Rk+IFdlOwF+2a7oUPNKqE3YlYvqgnaFRdh8M92p2rCWyQbM8N7KwcCXBk6lh1lpqcaU+bLDD8oqsEZVj9gVl6452a4kMeZcG0h6GqWeSVVvuvY8c43zyjjyxxBaNup/6eLtIz/w88c+dkWbvzJFNa9S7eYHI8azuatygqp2fLbi00snUat1DGAEMNKoDXG+VwHACGAEMOKyAVX2cs4558iiRYtk5syZmfIXsSbAOm+RLuh2LX/xPG14kGGAEXvJjBEUmDDA/Pe5FhCxoEFLwIj91uoBkelOgOcBDpVgTIGRkESkXsXICguIGEGc+YbdGyS5lyZ5TclJXrwVI2ZQZgXESVaM2MHYepEZrrd79hInZ5mDu52u5VQKiNwgsrCy/Mg5LuwNc73BUzYw4qkAqojjjLPMjEVXxzl9a1Y4LLAqyNwgIGkwUqneciUh3iqPGgmqv/pELQUMsF1vUlRnKZivHUHjM30w4q3g897PP2Zvlsm3qqRWF4yo872JfJA/AIwE+MagpYoG9NCfV0JhWcWWLYgWMN+4K4qC/W1A5YqrGsyZx93gMhyM2C8ULpnTJddXqjW9y9wMpKNAuwFG1DJWew8Wu4X1ltIExBCVigwHHFXbaAwwEhDHTP6BaymuX1Q/GLFApfeFibVct3IuYCTINtljpF6ExO9bpQBgBDACGCkyGLEC3tDNV42JfaO1n0d1qfeCY609R0KX0vjAyPyV1tsVf9mtvSmdt6y0In2SS2nURbevkGsu7pJFx1p7noQGONYa4YDnNJYCuN7seUuEVYDmAhg2bPCXKrshhDtQOq9bLrC+DOReSuMpnVeQZLNrKVNoW+rvsVCptPGAEftNsW//FV/SXlkSpSp/LDDifusOGKmeRAL3GMnJWHT3px+MmNDCStKtMdO0pTSVjS7dS/NqL6UJsl1zTyEbmHqrJSo96U6AQgCNATGt8Vl7KU24f61eIli9lMbcv8hdwefV32N9qq0/mCxdFUgbVsHmhSbBfR6tYuTRRx+VE088sVWxrNZ9k4SxJlwL23zV10fuZR2hc653KY2zX44CI8HzjWfvHN/SEVOQcDASfSmNaQ8K6l+/WWSuvV+XT3n/PGnHHk5bfctX/UvmAmMI71KYsDkn/lIafxxj96vb11jVnO6XA1VLpOyxXg3RgpYDN2MpzXPPPSfjx4/XGh86B+mMIZ119YARHbXrHPPI9+TdZ93oOeiiO34vnz0pgWuX+BKAEcBIocBIT0/PUFiX7t69W0aPHm38emhoSNra2ip/Vn9Qfx8YGJBPfvKT8pWvfKUYFSNmKOPdOMxXHu95e+rbfLVLzpWVt5lbgWptvloJFH1vK8M2FLQ7KxSM+NtvwghjHfD8lZU2Oftl2G+nQvYyse/X8Oarri/92DDk093eN2RuSFIxyqASa0Ndc623q1R+6Qq18a31xq1e9Yp7k9uQZQnepTRmsF35gkKNoLoCx0I1Y/NVv88JBiM5GYt1Nzs+V5art9e3m5s6h0KBwM1XrcqT23ybugbti5PA5qvVtutLykL3GPG+Ba9svhoyPsP2XTLH80Y5F/AYsQAAIABJREFUd95KWak2yNTZfDWi/pXkqmpTWcsq1T0v7pZx0xc5SwLc1SQBSzuC9gwKqxhZt26dXH755bJt2zZ5/PHH5a/+6q8yG1LrJHVRGu9fjuH9XK/b1/s3wQ2yCf/c4N2jq/JywzevuJd+VH8uuAYYCRyf1tI0l51WQYjAKlRHNTfo91Zpam6+GhRDaNporWUt9ZbSOBvPh230HABG3GN1yXJZvnlB9YbnVTFYvPkyzC7DKol/8YtfyGWXXSb9/f3y9NNPRzHrmseqMfTlL39ZfvKTn9SMo0eMGFHzOoODg8bv29vbax6nYvJ611IX0I3v7356uRw5YZocuE8SWCoxWeNd6JHvyef/fK58c85BxvmP3fAeefA0wEg8MZ2z7nzsZvnEcV+Q4cP2qvyjsq/Vq1fL4sWLZerUqfLf//3fxu9ULql+7Pyxnq22yu5pl9mVun6iSHqxx0ijHqFyfkhlR2LXT/lCCa/jTa61QW+oldZ2+Xtyd8r6lZJOUrL0vOFgJE4rcz4W4zxyUc4JBI4pPVzg/gfr5RpXdVojd/aDEQVEVIL02GOPiXr7+6//+q/GEtQs/2TC5zTTJlLojPrLd1K4KZcMVcAPRhQQWbJkiag5SFVu3HjjjfKZz3wmMQV1xhAVI4nJXftC9cCIu6LksuXyh4uPN69X9e/j5Y5//KBctsp9u4tk+R0iC74zXu7//llykOwyjtn+ud/LZ8VfqXK6fOPRb8pZ45r03Cnfxl8xcsstt8hVV10lr7/+uvHfnXfeKR/84AerWpFluy9SBURQ9+tor87T/XpVkfQCjCTmMHKcjFlvdYP3zUhMoJgXAozYwukEWDFFbvlpgJGWd0E2GtDMJLhJYOTggw+W//2//7cBRF577TVD53322Ue2b9+e6WoR1c5M+Jxm2kSio8DeZDTZiodEm1jCi9lg5NVXX60AkZdfftlQYsyYMfLCCy8kqorOGNJJUlhK03i37Lr987JUFgVXjOy4Qz5/4ho5wwAWJtRYM/s++eac5+S7YxeIGEtuXLDDWH6zSb479kF5X89n5ASjea6/G9d7Ts5Xv1NgxQNMloosKR4YWfF/f2KsHlDz3K5duwxFZs+eLXfccUdg52XZ7ouU6ANGwn1HkF8FjDTua7kCCjRFAZ0AqykNSeEmyYKRFBrIJVEgogKqYuTwww+Xr33ta0Z5vv2z7777GuXESe5jELFp2oerwPWII46QtWvXap/DgSiQZQUUGDnppJOMypC+vr5KUxWsVOXghxxySKLNV2Oot7dXJkwwdsQN/HEvVW/05rrXUksU6i3LUdc678pZcub7/64QS2kUGOk69JuVPUU8S2k88EJEHXta96flD5/Y7gCOqs7xgxHX8hxVJXL/+8yqkxKAkQe//4zce+86eemllyoq7bXXXjJu3DjjBYC9FYP6v/2fsi9lg+5/8/9ZVZyoD3yoastaPzqQRZ1fxgqIIN3Qy1QFMNLojMP5KNBCBQAjLRSfW6NARAUUGDnzzDONN9DXXnutAUfsihEFRR566KGIV2z+4Rs2bJCbbrpJ7rnnnubfnDuiQAoKKDDy+c9/XjZu3CjXXXedcQdVPaJ+Tj75ZLn99tsTvasaQ//+7/8uP/7xj0Ovq5OkJF0xsnPnTqNCpl6yue652+SoCe8tABhR1R7eSo00wIgBQe5/nyyXBc7+JSUAI2eM+6T823U3yMqVK0UBERuQfPzjH5evfvWrxssA/3/K7keOHBn4O/vYP/7xj8Y4VeO1nq3Wq/IAjDgK6vicsupFxUiiUyAXQ4H0FACMpKctV0aBpBVw7zGiNkT81re+VakeUW+mv/GNb8gFF1yQ9G0TvV6RfU6iQnGx3Cjg3mNELaFR4/L666+vtF/tj/A3f/M3iT2PzhjSSVKSBiO6b85ve+wmOfyQE/IPRtTSlsUii4z9P8wfDxiJsJTGXGKjrlJdMSJqb5EblsqabxxjLqNRNyoBGPmXD39VRrSPFAUyFAj52c9+ZlRgvfnmm7JlyxY59NBDq8aUjt0/8sgjBsj89a9/DRh54w2pB39a5SeK1C7ASGLTHxdCgXQV0Amw0m1BeldnKU162nLl1igQ9FWat956S7797W/L1VdfLXv27JFXXnmlNY3TvGuRfY6mBBxWMAWCvkqj3m6rcakqu9SeQM8++2xiT60zhnQSxFYlPMUAIwpgLBDvh3rtLr5IlrsBhv05X/fmqwY0uVzWqFPO/rq1uar6SxAYcS3DcW/eWoI9RhQYsX/uu+8++d73viddXV3y/ve/X+69917ASA2vogsqiwQgguTQ8YXqvDT1AowkNv2Zn6xbe8aQzFpj/v/KU5yLV33CL8H7cqkmKmBv2HiDyMKLRZbdOl+a9RE7nQCriUokeqvmgxF7U99ZsrZtrcxSn36uPJHv09mJPikXa6YCtXxy2u0I+1yvuq8CJHfffbecffbZaTejoesX2ec0JAwn51aBsM/1qgdSgGTr1q0ybdq0xJ5PZwzpJAOAkUa6JBhgGNUd/7hSxn/f3jy1kXvY5/o3aE3imtm+hv+rNO7EVX2N7ZRTTgmsdNCxeypGnL7X0atVfqJIwAYwkqC/CQzCrS++uG+zdL0XmiTYBC6VtgKAkVQUzgoYUWN4xmLPaJUHPNAklcfnoikpkFUwktLjJn5ZnaQu8ZtyQRRIUYFaYCSN2+qMoSwnPMWpGHF/PcYNMZIEI1ZliqeqJA2rytY1a4GRWi3VsXvACGAkyIZSrRjp6+sbCjNctZN2Z2dnzRGoNpSbN2+eLF68WGbOnJmp0drsCbDnx9fI2g9cKbN+bf5//vZrpG26GInV5B/PlYWyTLo+0S3XtM0QqcAR+5N+SrpzZfm2Lpk/QURVmIx7aq4s37xAFtwmIksekKGr1Dtt9aZ7hiyat1x2WNUKZjJnnavuecNk63fmsea9zPt0z1kuG+cvkJUi4gY0xv3mq38VqXy21w91qu5pd7f9OUJ1v+tlsvUMos5fM8tot/k8l5jPoODCxC6Z635W697Oc/pNKUAnQ99FngPPXbFJ5t7+FZEbTB2Ne7kqO9yJr/mcZn94rmI85yxZe944U3v1U3n29XLN1SJXXiXW/506g7SNXyfASrsNaV2/+WCkR1ZcvVZmXTVL1hr/ny/dahyJGmeTZcV5C00bco1ho6fdY6IyJsPHlj2uKmPNsP0FstI4V91nnHRfbIJS49jb55pjV93nhsmy/NgFskCBGtfYq/gAozOcT4G6x7DxK7t99j2tzvOM74qvcCrerjzFO46NMWPo4vI/pqeo+KsquwjQqap9qvU/Xy4b/69TeeWprPO023xO5UdtP1XxPsq/TbB09T1jlU8O/zBE4qZdq2Ik8ZuldMG8+By3X687rwWOY3MsVvy9e2wFjnlzvLghqjmuxDOm3fOPhM6Btcabt2O9Y8g9/qy4wOcTRKLMm8dXfJHh5wzf4JsHdfxKSraY1GWbHReqMbRkyRJZtWpV6COoOLqjo6PmI6qvyKifel+S0bmWuo5ufP/zP/6nTBk3Nf97jCRlQFynSoE7H/sv+cypi2VE+16V3+naVz27f/TRR+XSSy+tuwF40nZfr12tGo+0yzSxpOwrqB+pGEnRydlvK+2kxwQjY83kygIGnqTDCMAckDJuvliJhxtw2AGQnRCZZf9dIjLXTuSsZMdI9BbbAMQKkMQCKq57TXf/2QIvBkwRN2RxLy9YL+s3TJfpxlIhKyk0kjsdMGIHoEEgx30tb8eE6aRSNe8yJd8yCBcY8QSmxnO6II4PoMj29bJepst0I5HyHZuizdS6dF6SlDjyNB+M+FtpL61RS2q8NlQZx0bybQM901a75jjJ0IKAsWUn8m4YMfeGjbLyWAUJXWDETuxtAGIlY2aSV30v875jPTCl2r7NJUKTN6wXOWW6ueSrkvA48MUNWM0lgC57t+FjAMjxXMstpwd8uttuLjpz+0U/uHTGsgKWzvj0gFX/NZQPCHvGOMaY0DmAkYSErHcZ9/xl2F63XKKqvMLmNcO+fS8MLDhp+nrX0rowW/7AWuc+njlIB4z45sAJYeOtGrrboG/+BLeP8o4xN2A1fIIPttrj3b+81/13NUavnxIAetwvOzI45uqZivp9K8DI0qVLZfXq1aHN03lz3qoS+WJUjOhYBsfEVYCKkXDldMa2kUn19MjYsbUX5utcq1V+gqU0LhtQHaW+Mb1o0aLSV4xUpVrWniPhYMT7xtidgM/6tavCwkoEzEDFTBhkiYic0WW+Kf2ByNzNXc4bbgVGrD0w5h67QLqNZMcPHZxgLPRek2/2VmRU3pCbT1r9ls791spSwzqnkticsVba1kyW5VZ7jXvb1SK2gL77eOFLNajwB3hOUDfWUzFigyJ3P1USVj8YMQ4KruaJO3k0eh5gpFEFa52vAUY8oNCu6vIBDgMW+sfWVFm6ebJccKuqSpkr3VOmyoKnVCWVM/6NfYmmLJeNt1vVE26AYSVeZsWVVAM9KxH0V1NUbFs1yV194YMvblVMEGO3f5nIxQtF5tjtVff2VVcFVY2Ett1M9DxgxAcdK2PZSDzNyjbnx6mO8V7DOiLoGdM0mTrXBow0R3w/NLPvGgTTjDnUBzW8rfSBkZrj0AEozhxkghFP5Yk13irg0jcHzq+AEf94qwYj65X/+LSqhvS+qKiC/JZPkArgqA64q/Y9q8yBqkrEqpgz7uNUtblf6hi6ZWzM6VgcYMRUSTcRA4zoWFW5jwGMhPe/DsyIMh6LBCCCVMuCXlSMpOnPfBUg1UtpYsAKC4xMXj9XutZMlmVTrpeFconMvf16DxhRJfgKiDgbwca4lwIjQaX21tttqSodrlcxopYGKYBjBYA3dIkfygR3R3jb7WVHlWocf7Cm/m4FpgqMmHApgMr6wYjnjT0VI2kOE3Xt1leMWKCv1lKa0CSpPuB8QK6X7k9fIt0T18qs9SIzjIox6zy1vE0BEfeGvnHBiL1czVX1MvkHqnLMggpRKkZWWEDESORUe31QJswoIoERCzC54KgBdGomr364YkPagGdM23BrXB8w0hzxWwNG/MvK7CWo9SpGqufAChipGm9+MKLmwZtl8q3+qraA6sc4YMT2GRfPla4b7OVt4WDEfDGSrTGnY3GAEcCIjp1wjL4CgBHASJGADWBEf+zHO7LO5qu1l9JMtTZ+9C+lUSXmKsm6XjbOU0toHNBg7omwqLK/gPNm1ap+ONbaKyDyUhpXMmKAEatc2XpjNNXzptna38O/x8j8ldb+JSp4dO/hsNFaMlRddm+Lrr+UxtdN/qU084M0rd6LpGrJwXS7jfHMIImzqBhJQsXa16i5+WroEhHrLXHA2DKqOJ66RHYogHm7mEtoKqDBV1Ivrv1wjPEZNC7Me9VfSuO8UVZgxAaCxvNtdi2nC91jRFWGuJIeF8hZEORD3LJGWUrj6w7vUpoZstGAr94lQwpr+itG3FVinmdM32RC7wAYaZL4VUtprOVunv2BqpejuvfesseT9lIayyZtIO+vGLH3DaraYyRoDjQqRoLGmw+MqHH1g8nSZez1E3MpjbVUt3oJqtVXG64RtdRP5ljLfj1LZa2leK5lwIF+pUndHvc2gBHASFzb4bxgBQAjgBHAiMsGWEqj5yrDP9dbY/PV20XOvW2lWU7u2XzVXHtvvAk2khxX6asRDDpJvB+MdMm5svI2s0C97iZ1oZuvuto8b7mxQWSXa5lP6OarFSjh3cPBs6Fc1TIaW9/wZS01P4Vcd/NVq3qkaimNa1nQkuXGJriVYFevyxM/CjCSuKQhF/TtU+M+qsbmq0Fjq/I2+9PdxtIQAyCqJTlBoMFtgxYYOXfeSlmpNgBuZPNVV5uXrlCbL7v2YKgBRmwo4S2fdy+Xi7b5qhty+j9nXhnllU2qrWVwleU0zjIadWzVUpqwZ2yWyQTcBzDSPPEDNw+3l6D5NxVXzQpdAuJbSqOODRrzAVVRJiSpUzESOAeaYyp4vFka+jZQrijr3hS8ssyteqzYm8T653xPpaVxUX91ZI2lNBkcczoWBxgBjOjYCcfoKwAYAYwARgAj+h4j5pGeL1TEvIb3tPBqjEQuz0VSVwAwkrrEMW+QwtjybBwZs1mc1lIF8gJGduzYIePGjQvUqsg+p6XGEfXmgXtgrZdrzus29i6qvWVfhJv5gE+EM3NzKGAkBhgZc4IcODoxK8uNrdBQPQXufOxm+ZfTv+b5Ko3uHjb1Emo+1+v0gc7+G2y+2rheLKXRG/dNPwow0nTJM3/DIicpWdhjJL4BAEbia1fcM/MCRqZMmSIHHHCAqC9nnHnmmZ4OKbLPyZXlNQGMVH1aPFcC6TcWMBINjNz7ZJe0DRshkw9+j77IHFkaBd4YeF1+vaVLPn/61z3PnBcw8rtfPyFbHu72tH1oz5C0DWur3YdDQ+bv22ofp3UtERl8e1Dah7fXvKfWtUrcronvGivT//qEioZxQRJgpDTuiwfNuwJFTlLyDUbyblm0Pw0F8gJGvvOd78gXvvAFGTlypEybNk0uu+wy45Om6qfIPieNPuea2VcAMBINjDy/+2m55/GV8oEjz81+59LCpivw+PMPyei99pYz3/2x3IKRF7p75R1HHNJ07bhhcgrsev4l2WvU8GTAyMDAgIW9qhu4c+dOGTNmTM2W9/f3y5w5c+Sqq67ic73J9TFXQoEqBYqcpABGMPiiKZAXMKJ0V/P8iy++aHTBfvvtJ+9973sNQNLR0WFUkqxevbpo3cPzlFSBVoCRq6++Wu66665QxVUcrcZarZ+kS+R143vVrp9v+oEMDg3JeyaeWlKr4bGDFPhz7xPyxPMPywWnXiEdI/b2HBLFvmqpq5bSfPGLX5T77ruvZifoVAeoC/jb9fvfPCk7n31Jjpp2OJ2cYwW6/7Bdho8cJu+bfVzlKeL61TbASI4tgaaXSgHASKm6m4fNuQLNACP/8A//IOvWrZPhw4cbarVZZb32/93/Vuv3zz//vPzlL3/xKK4qSFQliQpMASM5N0aaX1EAMGJKETVxVXDkxd075NDOo2TfUQcob4NVlVSB/rdel55XuuX1N1+Rvznu0zJm33dUKRHVvsKkBIyU1MgiPnaiYGRoyF6QVN0K3TVi55xzjixatIiKkYgdyeEoEEUBwEgUtTgWBVqrQDPAyBFHHCErV670VHbaU7p7ag/6s/vf5s2bJw899FBFMPWW+NJLL5WTTjpJli1bBhhprSlx9wQVaAUYqVd1pfO2O+mKEd343r05ZveuLfL4jkfkL6+/KENiFpvbfsQNY4O6a8+ePTJs2LC6PTkwMCAjRoyoeZzOtWiXI2HSeu3bsb9MGfMeOW7CKaH9FMe+gi6W9uarao+Rnu5eKkbqjsxsH6DASGJLaQAj2e5sWocCtgKAEWwBBfKjQDPAyJFHHmmUGId9VUZHrVWrVsnf//3fy6uvvioqCVJAZOHChQZsKbLP0dGGY4qnAGDE7NOkEtc0gM2bb74pkyZNCjW+vICkoAdIQ6+xY2t/MSjPegFGiueD03giwIimqs2eADWbxWEoEEuBIicp7DESyyQ4KcMK5AWMTJw40Sir/9KXviQXXnihHHzwwRVVi+xzMmw6NC1FBZodF+qMoTwnrmkk+k888YScdtppgJFRo+qOhCwDriSADWCkrglwgIgARjTNoNkToGazOAwFYimgE2DFunAGTgKMZKATaEKiCuQFjKxfv17e+c53ykEHHVT1/EX2OYl2NhfLjQLNjgt1xhBgxDEflegDRkR0bEKpBhgxbSeuXiylyY3rrtlQwIhmPzZ7AtRsFoehQCwFdAKsWBfOwEmAkQx0Ak1IVIG8gJFaD11kn5NoZ3Ox3CjQ7LhQZwzpJHVpVGYk8UY/jXaxlCZ+oh80EPNsX1SM5Ma1trShgBFN+Zs9AWo2i8NQIJYCOgFWrAtn4CTASAY6gSYkqgBgJFE5uRgKJKJAs+NCnXk7z4lrGmAkq8CGdjUf2ABGEnF7hb8IYESzi5s9AWo2i8NQIJYCOgFWrAtn4CTASAY6gSYkqgBgJFE5uRgKJKJAs+NCnXkbMOJ0bdGXhgCSnL7WsXvASCJur/AXAYxodnGzJ0DNZnEYCsRSQCfAinXhDJwEGMlAJ9CERBUAjCQqJxdDgUQUaHZcqDNv6ySIZUqoWUrT/MqMrNoXYCQRt1f4iyQKRvr6+syPkQf89Pb2SmdnZ01B+/v7Zd68ebJ48WKZOXNmpsRv9gSYqYenMYVTQCfAyutDA0by2nO0O0wBwAi2gQLZU6DZcaGat5csWSLqs9hhPyqO7ujoqCmWbuKqcy11I934vhXt2rp1q5x88snoVccmst6POvljPfvauHGjqLm0ra2t5vgYGhqqe4y6wODgoLS3t1euNfWI6XLB/M/KUdOOyJ6zokXaCigwMmyEyLQz3105R8cXBvnVtiFlTSE/uiVt55xzjixatAgwot2FHIgC0RUAjETXjDNQoFUKAEZapTz3RYFwBVoBRpYuXSqrV68ObRQVI440fJXG1ELHJtRxunnaqDqf/tUFb61ol3pGN8wIGkg6SbA678UXX/R8kn7rxu3S1zsgR007HLeZYwUSrRgBjOTYEmh6qRQAjJSqu3nYnCsAGMl5B9L8QioAGDG7NcsJNUtpACO280kb2PC53mK4ecCIZj82ewLUbBaHoUAsBQAjsWTjJBRoiQKAkZbIzk1RoKYCzY4LdeZtnbfwaSeIQaLRLkeVLIMkvpYTHyQBRooxYQBGNPux2ROgZrM4DAViKaATYMW6cAZOYo+RDHQCTUhUAcBIonJyMRRIRIFmx4U68zYAAgDhN24dm1DnAGxM5eLqBRhJxK22/CKAEc0uaPYEqNksDkOBWAroBFixLpyBkwAjGegEmpCoAoCRROXkYiiQiALNjgt15m2dpK5MFSMspYmf6AcNEuzr/2PvXcCsqK68/dU0l0bb8dIEQUDFEC94AzQaNIKimETHGECiQjDezcTEECRoPhEmSL58yahjnElCzDgm+f8xt8HL8EUn4BBNoqgTETUxGmWIARSRFi+k09o2/c2uOnVOVZ2qOrvOqTp1e/t5fAS6Lrt+e+2113pr7V3+4A0wEolbTfwigBHNLmj2BKjZLA5DgboU0Amw6rpwCk4CjKSgE2hCpAoARiKVk4uhQCQKNDsu1Jm3SVydievzzz8vkydP9u1v9PJP9AEjwW7CXWEDGInErSZ+EcCIZheoCXDHjh2aR3NYvQr09PQYpw4YMKDeS3CepgJ777134O72mpdJ3WEWGKn16bbUNZwGoUCAAvPnz5dzzz03No0OOeQQefDBB2X48OGx3EMldVdffXUs1+aiKJCUAjfddFPTvqIIGDF7WQdmqOP4Kk14vdhjJJx92fUCjCTlhaO9L2BEU89nnnlG80gOa0SB22+/3Tj9kksuaeQynKupwJFHHql5ZHYOU2BEfW6NHxTImwJxjte4wQhzaN6skeexFIhzXNpVBoyET/RZSlN/ou81wnWgVJGWagFG8jcPAEby16eZfqKvfe1rRvu//OUvZ/o5aDwKoAAKZEmBuMFIlrSgrSiQRgUAI+HBCBUQgBFrLMcNbKgYSaPXDN+mSMHI1q1b+/yasHPnTmlvbzd+3dfXJy0tLeU/qz+ov6tlFHPmzJGvfOUrTStNDC8ZZ8SpAGAkTnW5NgqgAAp4KwAYwTJQIN0KKDCyePFi+fGPfxwYR9daitzb22s8aGtra+ADq5i81rXUBXTj+1rXol1mCmXlQ+hlmmdW7GvDus3yl+3vyKHHvj/djoTWBSqgwMh7fe/K4ZMOang8tvQp4uHzo/sZqLPPPlsWLlwIGCmo4QJGCtrxPDYKoECiCgBGEpWfm6NATQWoGDEl0lnOoY5TeQdLacLpRYVN/XpRMVLThWXigEgrRgAjmejzVDcSMJLq7qFxKIACOVUAMJLTjuWxcqMAYCQ8GOGrNPUn+l4DRwdKxb1kJa3tUmDk1Y2dcsixZqUBP9lUADCSzX7LbasBI7ntWh4MBVAgxQoARlLcOTQNBUQEMAIYsQ+EogKINIORrRs75dCsgJFX75Irplwp/1ES9KP/8JR894yhIk99Uw74wSj57c3T5X1lsbfJvfOOlk2ffkVOWDtcpv2TsxfK56p/VufP+j+OA7505yvyuaOz4cYBI9nop8K0EjBSmK7mQVEABVKkAGAkRZ1BU1DAQwHASHgwwlIaKkasoRQ3SMpUxYgBL56WW9fcLmfvqxQywcd9p5lwZN2y4fLIRBvMUMevPVFe+syx1b9z+6qnvilXbDnfhCwitY9PmbcHjKSsQ4reHMBI0S2A50cBFEhCAcBIEqpzTxTQVwAwEh6MsGcGYKSZYCQrFSMKfHx3/1KFiCXQq9tknYhM2HeoiKom+brIUqNqREGTL4tcY0KUKmgCGDEU8AJvbL6qP79xpI8CgBFMAwVQAAWarwBgpPmac0cUCKMAYAQwYreXuCsgvGyTPUYqqrg/KpKdipHfyj8ffpZIjeUtZQAilWoR9fTq34OW0rx23yWyUL5GxYj6whSbr4aZ4jjWSwHACHaBAiiAAs1XADDSfM25IwqEUQAwEh6MsJSGihFrjMUNkrLzVZrKfiGB+34YVSOb5Eh5WkaVqkUsMOJYZiMKtHxHRpWW5Sgw8pMRt5f3FKlZYRLGCTbhWJbSNEFkbhGswAsvvCCvvPKK8YlmOxj55S9/KQceeKCMHj0aCVEABVAABWJUADASo7hcGgUiUAAwEh6M8FUawEgzwUhWvkrjvZRGbca6Sa74/RdkQkk0BTmO/fPfGXuLWD9eoKPyb85lN94gJQJnGOMlIgUjXV1dfX5t7ezslI6OjsBH6e7ulpkzZ8qiRYuMJJmfYihw8skny2OPPSZnnnmmWOtBVYna/fffL0cffbQ88sgjxRCCp0QBFECBhBQAjCQkPLdFAU0FFBi/Jk9JAAAgAElEQVRZsmSJrFy50vcMFUe3tbUFXrG3t9f4fWtra82YvNa11AV04/ta14qjXRs2bJDjjjsOvWrYRNr7USd/TMK+7O16du0G6dz8Vja+SlNj89UKBLlENk2zNmg1/7UajNgqRsS+N4nf8ZoOL6HDFBjpN0Dk2I8cXm5BvX6VpTQJdWLWb6uI/oQJE2TQoEHS1dUl/fr1E2sd41NPPSUf+MAHsv6ItB8FUAAFUq0AYCTV3UPjUIDP9ZZsQGefC3WoesHGUhoqRizX0YylNFmpGDE0cX1W1/7JXaNS5Ev3iXx+paNaxAIj3nuM/NnYu+QfPH31tXK3rRIlze480ooR9hhJc1enu20XXnih/OAHP3A0Uv3bHXfcke6G0zoUQAEUyIECgJEcdCKPkGsFWEpjdm8YMMJXadALMNIst6gqRx6WE6oAiFpe8yMZdXNliU6zWlTPfQAj9ajGOZEr8Mc//lHGjx9vVIyon8GDBwvVIpHLzAVRAAVQwFMBwAiGgQLpVgAwAhixW2jcFRBeo0EHShW1Xdn5Kk1cfg4wopTt379/WWCW0sRlawW5rr1qhGqRgnQ6j4kCKJAKBQAjqegGGoECvgoARsKDEZbSUDFiDai4gQ1gJB/Om4qRfPRjLp5CVY2MGzfOeBaqRXLRpTwECqBARhQAjGSko2hmYRUAjIQHI3yVBjACGCmsy6zrwQEjdcnGSXEpMHnyZOPSDz30UFy34LoogAIogAIuBQAjmAQKpFsBwAhgxG6hcVdAeI0GltJUVFGb+9r3sKFiJN3+U7d1gBFNpU4//XTZsWOH5tEchgLpV2DvvfeWVatWpb+hIVv4wgsvyKxZs0KexeEokG4F5s+fL+eee25sjYwbjKik7uqrr46t/VwYBZJQ4KabbpJJkyY15daAkfBghKU0VIxYgzNukAQYaYobjP0mgBFNiRUYWbhwoahkkh8UyLoCCvItXbo0t2Bk+vTpcuedd2a9m2g/ChgK3HjjjXLGGWdkHowon6MSSX5QIA8KKNCn4kLAiPPNuVffUmlQUcVdaYBewd4gTXrdfvvtcskllxgNpmIkD168+hkiBSM9PT19fjJt27ZNhg4dGqhid3e3TJs2Ta6//vqmTTS63WqBkWZNgLrt4jgUqEcBnTdP9Vw3DeeoihEFRp555pk0NIc2oEDDCnz605/ODRjJY5Vawx3MBTKpQLPjQjVv33DDDXL//ff76qXi6La2tkA9o35zrhvf0y6zW9DL1EEHlqVJrzfeeENGjhwpHR0dsmTJEvnYxz7myGt/9/ALsu2lHXLosQdl0p/RaFMBBUb6D+onx59xVFmSev1qC2AEs0KBbCgAGMlGP9FKFFAKAEawAxRInwKAkfQn+mopzahRowBJgwfXHEAAm9rAZsGCBXLbbbcZB6oVBH//939vzM/qBzBS08QycUCkYKSvr8+3YkS3FOrss89uammibi81ewLUbRfHoUA9CgBG6lGNc1AgGQUAI8nozl1RIEiBZseFOvO2zlv4qCtGdOP7wTWS8zjaxVdp9Csz0tyP9k1Ovcakrt2rZ+zfv79xiZaWlvKl7H9W1QF2W7X/7q233jK+nvn2228b5+6+++4yZMgQA5BMeP9EeXVjpxxCxUimJ45Il9IARjJtCzS+QAroBFhZlYOlNFntOdrtpwBgBNtAgfQpABgx+yTNCTVgBDBieY4nnnhCzjvvPAOIuN/j2/++a9cuBzRR59t///LLL4uqRLL/DBw4UH55z1r5y2vdgJH0uepQLQKMaMrV7AlQs1kchgJ1KQAYqUs2TkKBRBQAjCQiOzdFgUAFmh0X6szbum/O1YNZb879HlLnWmkHI3yVBjBiByNz586VX//614HjOsjuN2zYIEceeaSxP4r6aW9vl8mTJ8s111wje8pQKkZyMGcARjQ7sdkToGazOAwF6lJAJ8Cq68IpOImKkRR0Ak2IVAHASKRycjEUiESBZseFOvO2DsyIY8lKVEsdigJs0Kv5wEZVjDQKRtT53/zmNw0gMnHiRFm0aJF8+MMfNvwJn+uNxK0mfhHAiGYXNHsC1GwWh6FAXQroBFh1XTgFJwFGUtAJNCFSBQAjkcrJxVAgEgWaHRfqzNuAkUrXpnmJD2Ake2BExZbjx483QIj6TPeYMWPE3o+AkUjcauIXAYxodkGzJ0DNZnEYCtSlgE6AVdeFU3ASYCQFnUATIlUAMBKpnFwMBSJRoNlxoc68DRhxghGW0jQfQKS1IimKipGHH35YTjzxRMPI3OANMBKJW038IoARzS5o9gSo2SwOQ4G6FNAJsOq6cApOAoykoBNoQqQKAEYilZOLoUAkCjQ7LtSZtwEjTjDC5quAEcsiogAjdscBGInEjabuIoARzS5p9gSo2SwOQ4G6FNAJsOq6cApOAoykoBNoQqQKAEYilZOLoUAkCjQ7LtSZtwEjgBG3cevYhDon70uPACORuL3cXyRSMNLV1dXnp1hnZ6d0dHQECqq+HT1z5kxjM5tJkyalSvxmT4CpengakzsFdAKsrD40YCSrPUe7/RQAjGAbKJA+BZodF6p5e8mSJbJy5UpfMVQc3dbWFiiW7lIHnWupG+nG90m0Sz3DiBEj0KuGTaS9H3Xyx1r2tW7dOlmwYIE88MADNXPRWtfy0uvZtRukc/NbcuixB6XPWdEibQUUGOk3QOTYjxxePkfHF3r51ZY+94ehbc3QJZFnn322sakNYES7DzkQBUIrABgJLRknoEBiCgBGEpOeG6OArwJJgJGlS5fKqlWrfNukUx2gC0Z0rqUaohvfDx48OBJgQ7tMGenHijnp2AQVIzhzHQUirRgBjOhIzjEokLwCgJHk+4AWoICuAoARXaU4DgWapwBgxNQaMGLqoJOco1c4mBGlXoCR5vnGLN8JMKLZe82eADWbxWEoUJcCgJG6ZOMkFEhEAcBIIrJzUxQIVKDZcaHOvK2TnKel0mDT6y/KG3/tFKvYfNeuXYbe/fr1C9S9p+ddGTBgYE3rfPPNN+W993qko2OI77E614qjXXvuuWfDz5iHdu25+z4yap8xMqi///KvqMAbYKTmkOEAEQGMaJpBsydAzWZxGArUpYBOgFXXhVNwEnuMpKATaEKkCgBGIpWTi6FAJAo0Oy7UmbezAEae3vyYPPj8vbLboD2kfdBe5b7oE3ObwhZpCewfBVJaWoKPURfY1bdL+nb1SWtrq+/1dK4VR7v6tQTDn6K0q6e3W15+40/ywQNPkVMPm+bZT4CRSNwVF9FUADCiKVSzJ0DNZnEYCtSlgE6AVdeFU3ASYCQFnUATIlUAMBKpnFwMBSJRoNlxoc68nXYw8tuXHpTH/nuNHH3AZNln92GR9AMXybYCPb3vyu82/0YGDxgs08dfWvUwgJFs92/WWg8Y0eyxZk+Ams3iMBSoSwGdAKuuC6fgJMBICjqBJkSqAGAkUjm5GApEokCz40KdeTvNYOSdvr/Ibb+6QaaMPU92G/Q3kfQBF8mPAo9tuF+OGnGcHHOA86ukgJH89HEWngQwotlLzZ4ANZvFYShQlwI6AVZdF07BSYCRFHQCTYhUAcBIpHJyMRSIRIFmx4U683aawcjjf35AXvvLNhk74kOR6M9F8qVA585X5PmXH5dLT/pfjgfLEhh59tENzk5Rq8NqrfoyV5DpHVfrWiLG8rGWfjUOpF3lfvLS64DD9pOJfzuufEy9fpXP9ebLR2X/aR79qnxVrpPrRt4pM+4YLSuun5j9Z4roCXQCrIhu1fTLAEaaLjk3jFkBwEjMAnN5FKhDAcCIKZpu4nrX09+TEfscLEP/ZlQdanNKERRY+eRt8qWP/KPY92DRta9an4OOe/PV17e+WdVF3d3d0tbmv7GsOkF3M2Sda6nrbd++XYYM8d9wWB2jc62it2ufYZUNkgEjHt4nkgnw0a9Ky8SF5asvXdsn15XB+Vr5assJUvntdFm+aYXMGlkEVxjXM1qaRqfl2hta5IRFlfZOv/MVWXF+9tbJAkaisrmtcucnrxS5mbEalaJcp1oBwEi0VuH040vlkb7rBGwercZFuFokcWEIoXTm7XoDeK9m6FwrDBj52fpvy0H7jmNvkRB9XrRD73vqX+ULp/5vGdA6qPzoWQEj9Y4hXQAR9XisBZJoV6VHdbT30qtl69atVkFQlX3s3LlT2tvbjX+377ZsfaZL7TDd09Mjc+bMka985SsyaZJzjVnSzqHRCXDrj2bI8FkTbAGYmbRLCY6svWGGbLyI5Crpfg68/6NflRkbL8kkCHE/l06Aleq+CGhcsypG3JBMhAQrqzaT9nYDRqLqIQUyh8vsIx+RPquC0HhhIcCRqCQu0HUajQvDSqXm7cWLF8uPf/zjwDh6wIABgZfu7e01fh/0tRb1exWT17qWOk43vv/Ffy+XQ0YeCxgJ2/EFOv6+9bfL+Ud9Ufr3q3yOWde+atnq008/Lddff73ce++9gYpGbfe12pXUeKRdphlEZV9e/chSGt+hZgZjG+fZK0REZPNWWSsiE0dulK9+cqOMPnK2zC5VIziqSeyVJkusgK50zWnLZd2s2XKXiFjnGBDmxflm4Lf5TpkxT+RbP50lw0TBmBtltFGJYv+ziJHkibr26EpbRQWM6zwrV0zQo+4qYlZNbHRVvIjIzOWy8sjZ8tRU67nVPdfIlNLbOfs1xHgu896zf2YXcqk8slbkhJtHyyvGM5htXVO+ZinQNc6pVIZUaTBqhcxwVeA47l+6paGh8dzVlT0GvBozQWbPKv2u3Bfuah9LE3H0u3G/u2cYzyH2PnI8k7NfLCXUuVfKtyKDMoCRxiIN53gpVYxsdidYdruwoIn/uJXSOK9UIZXOn7m8ZPt2WzfHlzUmyk+jrlEeKxW/M2W1fczUOQ77rhNxVEx5gSBXG8t+KeC5VSm2zZ+YvkC9v3c/f8lPLXKN85Ifqpzn8rc2H+gcd65qH08/6xzbpo/16tfG7KnW2YCRWgpp/l7ZwqiNMt9VIbJ1szETyzBVoWkcY86pFdhZe9yWW2CNS8dYdL4Isca6cU7Z3u3P4FdBGlRZ6meXrnNs99OrnAnwO55VsHWMP+U7bXO8qYRtfDp8q/k861JQrZkEGFm6dKmsWrXK1+DrfbPpdUGdaxk9tXWrDBsWXDmrrkXFiKafKvBhVIz4d37U45GKkdJMo+m/6tELMOJnz0agVZ2YVw53TfT248V+rhlwrJimQISZdM+WUnJke+s1OiwYMYKOhaUAzQIjr8jom32WCDjesLkCPgeIcUMMW0Lmk8CZS4uciZsRRPqAkUqCOlHMYNN881fRwIIt/stpnKBFZO2ja2Xih8zCajtgMe71jDNJNftCQSEn8DEhhg2MqH1OVLBdCpoBI/HN/PFXjNjt05lcV2zJPlaHmXZkQLEpssZn3E60kgwrcTHG0goRmWGCzc1rZa1MlInG8jpvgOYYO7YkUAGNCkyscxzKWln76ESZaIxRH9jr/nf1TKunVKCnh78yntsD5lQAhB0qXSmGImrpkiOZsrenjsTM18+qsW3B5Mpzm+Pe3q8mtI3rBzASjbJ2OO3dX85xVfH/pXlEy35toLRk1xtLQNEO1sxqUb9xVN0Oc05x2mMFmJtzjbddrpWv3iBynYKN5fFogsfa47lk8zeskSnXKx9kf9HiN1faXq4oX6EDJmuBkZHmXKw0+JZcGelLgkYsCzASLrEAjDRibcU4FzACGKkHQDQD7NbTLsCIrz37JTHWCS4QYK8gUNULNijgDtQqVSiVe0z5dZiKkW+JzLtSZNoEmf2iLYH5mT9IcFRjlNp645jSXhuuwMl5bOU5DXBhvem1ZHC8Ka6ABsfbtdKxZoDpDio9NJi6RlpWj5blz6zw3QfCDUaMW3i8Pa46rhxkSk0wYryxH7Nc1t1tVu8Eg5HqvWZUn1IxohcYpAOMuMZ8GVJcIhsd1WO244zkQL2jFpnyUxPu3S4zyjZjJnLeFVJ2Zcp2qnyHASUmOgCfHZ6EGoelm9jfMjv3SXK3T/3d8iM1xqqnL1Dj6kaRJSIydUVpE2WRGaWxbPg5z/M8Ks/sQNJxTql9rsSs4rfMNphVdh5AyqcCQc9S9Y8CjOhrFXikC7JXHeuoFrF+q8BcjXFrqzAsV4BY97pZ5Mp5IjOOnC0bVaWjAcmrq1acbXFXhlhwMOjfbXZqt0v1Z2vzcQcYMe8YPJ5LNv/JjXKJAWedYMR7rqxz/Nk1NMargsjOlzPOlxMR2UQDlwGMmOJRMdKAEXGqQwHAiL9BUDFiapOlvU8AI7727PNWqBykjZbbbRUHVrBivOGNG4zcWQIiBkCogJGN8x4RmWhPCCoPFwaMlMvhy6ebAZ6jqqVKN92KkVpgZEYJiJTgj88GmZ5Lc0pvBu0Ao24wopY7KSBSCpBrgxGb7iUbeWTaCrmRpTRaIUT8YMS99MxrKU29YGS0qL5eM/pbZsXWvBmy4ubSUrgSrKu8dfYen9Zb4UfkBFeViB241TEOS0mjGCXszmViNu/gXDZYTqTMSpmaINfRwyUN186QFatHy7fG3ChXynyZcfeNBuR0AGDHeXVUjABG5JBDDpEHH3xQhg8frjXOwh6UiuV7PiBL+XYD7p+0xgda+M81zsolW5Vkae5eXgIi5eVs2mDENQ8Y87ML1DngvA8Yse+NZQcjWuO5VPFhgRUHGClB2qq5svGKEbM/HimPdRNKWlA4PXs5AUYAI2H9IMcHKwAYAYzUU5nhpVoaQBJgJGC81958tRSYqS+cuN/2lJfheCylsTaRq2spjUqUSkGGq+TdSGBsb5wdjxZiKY1TElcJf3n/Eueyg8iW0sy6q7T/iUri/L8c4gVGzASuFIjZNfYt+fdfSjPbqr5R5fql/V60l9IARkLHEc0AIxa8tH+hyLn5ao2lNB7jtrykZN5GGX7zOpmultDYYNow+9tuYwx67/9jJBA3XCkrFk2o2kvBFLPOcVjll2bLBMeXtSrJSxmAuMBIedNLuw9xPItdN2vZwHzZOOpGWTdTLaGxQU5jCaClQbVvrG6Du1LLtgyKpTTFACNWcu27+apzWWvVErigceveA8vaq6pUCVmZZ+zLT91zn+XuXGDVD4C45m2vpTQb7Ru7V4GRUuVKCZJUj2dzCcvto1eYX9DzACPVc2U8YKS8bGj07eVKuNCTQ8QnAEYAIxGbVOEvBxgBjABGbDag6M7ZZ58tCxcuzN1XaYyUwbV8JOhzvbqbr66Q6XLXz0rbxJWSFK9NRR1DzQjU1Jsn2wZmXmDEAAPeQKF689XSim2vUtvyzZ2VIN4bLroSN/XXgD1G/JYWOEGU/3NYCW5l/wV7P02X5aqi5m7nxq/lZNim40LbRpjudd/lZNC91tq9DMCAVFNkjcdnm1lKox8vNAuMlELCAOjmtRliKRHyGLcVO1cVZKWxqd5gOzZPLlV9LFkuy5+ZXb2hc0kmd1WXL6D03fjUYxzal/HMXC7qTfgKawld+QaujRpdm696+asq3+hYUme+BR99h7W/j7O83tuH1FExot5Ieyyf897LxW+TS30bDXskS2nCKhZ0vNtGXRUIAZuvetqv3W7Ube2br9rgpQPA2+/htYmytfFw+TGsJWnupTT2Ja/VduncLLmiiX0pqrHZuc949oslrA2iK7+3z5Wu6jDdPUYCltIY1WGljcuHlfyQBYGitIyw1wKMxAVGnpLvDpstt5Y75CpZvvVyGaf+/sRtcviZld9Yh1z189/JFceIrL/5CGPvvd/PO9rZnTXOMw52HWNd0++eIrZ22e62/ua5suX8W+RMd/HdKz+XueOvkdUuQzPus1/A746xneBq49TvPCi3TBtSOsDSzdUu674LPHQxzlTnPSbHWxqHHQgRHg8Y8RczDRUQXq2jXaYqnp/r7bO+veuhnO4axDyDkQh9R7msNHRw4LHGONp2cbX6FKjeZ6a+6+idlYqydr2mhj6quWAkbPP83hCHvU7Q8X4bOkZ5j7DXasZzh21Tdo4HjCTdV9m0X6/9sxwVIDVk9fwaWo4+W9+oVQFGTAWt+H758uVyxRVXyE033WT83/4T5qs0brhh/P0PX5eHvnemDDHAgFRAiasTg8GI/3nb754rk/9urO26JmSQEnCxbqOu//3Rdhhhb4A65w75w1lj5bDDbpU/uI8zAMVqmfqkHzRx/s5o031TzedWtzGe/Vn5Rvl8s41/KMMR6/4PyGGfMUGR+jGf7QERPzCirvvQ8dUwqdEBUsf5gBF/0QAQpjbsMVLHwIrjlGZPgLWfoc5ADTBSW9pEjgCMRCV7scFI6a2x51voqBSu5zp1+qt6bpXDcwAjSXdqNu0XMBKv3TQ7LtR5oaGTPMWVWHR3dxuf7e3p6ZH29nZZsmRJGZDog5Ht8vPLTpbVZ/jAh1jAiHnPzTaYYFjOK9tlvYiMG25VZJgVKf5gxMAQ3tcyrhcOjJjHb5ELjUoOH10cephgZOR3xspqmV6qJFHnLZXNh4ncKhd5wg8FTlbsf4tcIbfJ4ctGyDcOu0YWfON/QMxZJRhVhjK2Gh4LGDmqYE4rQ5syjFHn2q9TY0gCRgAjuVpK09XV1efXpZ2dndLR0RE4JJRTnTlzpixatCiXS2ninaK5OgroK6ATYOlfLV1HphuMpEsrWpMNBQAj2egnWlksBZIAIwo2rFy50ldoFUe3tbUFdkRvb6/x+9bW1poxea1rqQvY4/vFixfLsmXL5O2335bdd99ddtttNyOmnz17ttz77L/ImOETZJ/da3zc3J5su5NqzyUxlYQ83FKa0nkSACxcCtUCI+r3j01+UEYuWyqyxFUZ4rWUxqri8IAmzooR7woWcxnMHTLSqCIp/fnnU2X1MpGFqtJEXXeRyIVnrJbZG73AiAlOjLa+bC5TMpcQOUHM+ieeknHHmMuTjHaVrmXXo/LvYmtTACjysL771v+rXH7iIhnQOrD8W938sZatPvnkk/KlL31JHnjggcjt3u+CSY9H2hXsC93+K2q92Hy1WDEBT5thBQAjGe48ml44BebMmSPPPPOM8cWYlpYW4/nV/+1/tv5N53dexzz88MPy29/+Nt9fpSmc5fDAcSowZcoU+ctf/iJ77713nLcpX3vHjh2yYcMGOfbYY33vt2vXLunXr19ge6xV75b/8DtY51rq3HfffVcGDjQTWXWOii/eeeed8mVVwqogyc0rvywH7TuuNhixNcgAHap6wQIIsVSM2OFCcFfWAiOBZ9esGHHvP1IBPiYAqV7a4wlGnlwossiEHcc/OleWykLjQwsWzHC0sQRODIiitF02orx0xw5AjHPsUMrRH6qSxN7W0l4v7qoTjVHy77/9rjx15zbZ9V7lPbsuXKgF+tT4efnll+V3v/tdYEt0qq7UBXS3iMhTBYSXcOhlqsIeIxoDnENQIK0KAEbS2jO0CwWqFVBg5OCDDxaViFlJjf3/Xv+mrqL+PczxH/3oR2OTP88+JzbRuHCqFVDjccaMGTJunLEtaOw/Tz31lHz/+9+Xf/zHf/S9lwISgwYNCmyLbsWIzrXUjV5//XXZZ599jHuuW7dOrr32Wunq6jL+roCIqhY/77zz5PBPDA0NRoyL2JeUxAJGfKoaXKBANSVeMFLZY6Rqf5EwS2metIDIRTL1vjvKgMQLjKj7KHBibODqC0ZGGMuDFoi5tEZsFSOWoZWXzjgqfExdF6wUcW4S62+eK9d9T46Q06SfVKqZFNCoBR/tcM7v6pbd/+3f/m3g+CDRN+WJa8ldkPg62mepXVSMxD4tcgMUiEaBPCcpLKWJxka4SnoUaMZSmrifNs8+J27tuH46FUhiKc3SpUtl1apVvoIknVhMnjzZqBhRQGTIkCHGMpqLL75Y9PcYcW8oWgIji0pLQ2IBI9YGpY1uvlrDTmtWjDg3X61aFqS5+aqxrEYtD1q0WmTlWGOPkpEeMMMCPY9NLm3U6ri+fSmN2PZNKcGOw8wv3JhLh2znGxUnI2WF7Ss3YWBSnHuMZCmh9rIknbGtzqOSxVQvDXoBRtI5d9MqFKhSIM9JCmAkWwZf9UnQ8ud6s/UccbYWMBKnulwbBepTADBi6mYlYt/85jdlwYIFxnI8C4hYyuqDEatCxL6spPbneq2lNuWlN7YuNfbMUBuLenzm1/6lFseGof9TCVP+XK/tWmGS/CqrCglGrOUzt9q/JuPap6T6c73WfiNOgFG1LMZonOszvSUwMvWsB2S12sbGVv1R0eY0+cZ3xsqC+6wlN/ZPK9uW09iX3aRk81XASMUidaABejWuF2CkvrmVs1Cg6QoARpouOTf0UmDznTLjjtGy4vqJ6BOgAGAE80CB9CkAGHGCEfW3uXPnyi233FLVWaHASPq6uhgtqlGN0wwRqBjxV1kHZthBZVB/6VwLMAIYCRzzzZ4Am+GAat/D/EThxnl9ct2HREQlMfNEvvXTWTJMzN/N/lnpKp6fB1WfDr1RRm9aIVN+PUOGz5ogj/RdJxPVJ4MnLrTdfros37RCZm3+qrTcPFpeMa5vfnZU1pbuXfq7eVbp+JEixtvmF+dLn5FYqTZdKXLzt0Tm2dpmnLPUvLd6hlGz5S77v9UWIndHAEbq7dLS53Dt1nvnK7Li/I2mrd85QWbPUlZasVFjolJ2Osu0uunG8cNESuOg/HfLxm1jSX1u84RF5s3M48Qcd0c+In3Xj66Mz5GmXU9Y+4qMvtk2ZtU91Jiat1GGO8aceb1vyZWl8SPGeFtXapv9vuWxUyWZ3QfYxrDHfdTzemmg/u12mSHrZpXGZPnZS75n2vLy75aWfYGIV/tGGxqbPsb4s+EXTI1MvSY6znPqbvqpWSPF7JfVU5z6fqjUh3fPMP2Tw4/Y/Eu9ZlXjPMBITMLGcVmXbVh25lkZNXWNay6s+Adfn3HzaFl+5GyZrfxCebxU5lplw8b4ENPmxT53+viWyhh3Xsc+54t9rjWecYXMMMZM0O6quh4AACAASURBVL3jEDg912x2XKgzb6c54fnZ+m/Xt8dIero83y0BjBj9qzOGjLhu61bj89RBPzrXAkBUFMybXlSM5M5lBoCRzWtlrUyUiSqRMAIvW2JR1sH69/mycdQamaLAhPpdOfGwwwwnGNlYSgjNZMjVDivZ++kscQRrZTBSSnCMdtnu62qnE6rkrvMCH0gnwMqqIvEupXHaurKhK+VbJTBygiwsLQMxbMtKog0AIiaYswM/KQFCa+mIAR5XiMgMAz46bbs6+VgztQJBpqxukTVTTYhYadMwI0G6cUwJxJQAjdleczK3xsArY24sPYf697Wy9tGJMlHB0BIALcNRm1E4ki/HMzrbYJzio8ElG23AVN25nNCVgIYsN0GE63zf9pV8i3oeA4yoxNOAHBNdENWup8t/eYGREni6q5RYKv9U0dXtZ6IfOYCR6DWN64pbH10r8qGJYoww37nKaTP2MRs0Xq4r+Qz7vLhimg3MWi8YFJy0+SJrzKvxZfoJvzGuA0ZKY/NnFvy1naNebtjuHZfGabkuYMTsCd0EETCSFstNbzuoGPHvGx1oEGY88rWccP6rHr0AI+n1NXW2zFUVoq7iqAzxeGNsgBLrx3q7XqrWsP65Fhi5WeTKeSIzjpwtG0tBnHqbba8xsd7Im5Uo5pt488f+pt6VsFS95VXHu9pWp1JZOw0wUm+PBYERGxw0bG2jzHdUL5jLRcqwYvTt0nKzskCRKT81qxyM6om7zaosCw7aW1qpcnBWTdirKSpveafIGqOCygKF1cDCeittv2559NqqVRzXN0NhZzWZB3T0AjDmG+yKBqpixX6cs+22yhcP+GqvGnG0z16RZtuvxFllUvIW5Wofl38xzqtU5Bjgaczyct8oaFVpN2BEZzTl2edUPb99rinNmQbotM1V9jHnBiNuaO/0GVZVpb1iUlV8Kf+jqiWvFJk2QWa/aAJB48dqj2v/nuoxpAFGDNg4WpY/s6LkW6xzfO6tYxwZPQYwYnYcYCSjBpzCZgNG/DsFMGJqk6UKm5aenp7Kh6ddfbtt2zYZOnRo4DBU36qeNm2aXH/99TJp0qRUDdlmT4DpePiAipFS8mEmJDUqRtbOkBUTzSRRp2JElQkrIFJ5C+53fb+lND4VI7Zkteg7GuQ5SUmuYqQeMDJaHpm2QtaM/paMvvlKkXkzZMXNFTBir/aw+wTzza9VMaL+bwcgpSVltmtZxZ5+CdgjckKlAqKURIlt6U51xUiCYETMZUOe7XNVjNgrYdzVMxU9a1SMqOU8ClaVgK25lNC5PCpuwErFSDpmRJ1WmLChBNw1qxsjAyNqKZ8CIrZKqWq/0SfXlSqgqsdQLTAyowREShDEgK6lc2rcW0e7rB3T7LhQzds33HCD3H///b5SqTi6ra0tUMqoEwvd+H7F08vk/cPGyz67By8/yJod0N7oFFBg5MrJN8iA1oHli+raV1rtnnaZXVnEfgSMROcbUnKlGmDE2g/EgCTrzH1CqipGKnuMlN+wBlWM2MpwK2W/pcqU0j4B9rL8yl4CrmU55SU+7qU0lX0UHMsdUqJ4s5oBGKlX6eClNNYeHdpLaaz9P25eJ9PVEhpb8m2+YS7ty2NfgqOSGmPDUtceI/ZNTB/9qsy4eZ3ItMqyGePNnqPSwf3GuTRW7ACxBEkm2Pb3sJSLYimNmaBVoGkFXtj3UpnoXIrj2z7lJ26X0aXqm8oeI7Z/89LTDXZdS2lmW0sGFJAp77FkrxKhYkRnNOXZ57jhgwU0jTHyjLkcLGjZZ7ilNNZca86LlaU0qurJBmRKS8gq86hZqWUspbGPO8cYrwFGZt1l2+vIgrGuylDH/K5jGdk9BjASLuEBjGTX1pvVcsCIv9K6FSNFBBBeqqVBL5bSNMtzNO0+QZuv2jahXLJclj8zu7JJa7l97nX8a2TKWpETJi6sbEBp3xfEWJ9cASz2gM6xgVzNzVf99hixlRQbbSzmMhr15HlOUpKrGDlB1s2cLnf9TC3t0tx81YCLo+V2a+PTk9bYkm/ncpnK5qtWQuIcn9XjpXrfn6A305XflaCE2lh55nJjo8cVtn1KKu7HfyldVaLntwGtu/LCtfnqCrH0FKksl7Hd19Y++7Icx1IEW6JWvZmtuaeKY48kNxixgGx582m1RMm9zMcOYKN30FSMRK9pbFe0LeVaeqfaPNi2pM6+7NO2rEV7vJReQkyfeZfcVRqf9s3KLTDr2MfLY1mPY/N0xxhXm0i7l63aNmoug0Vro3OrYqTywsG5h1hsKqfiwkmAkaVLl8qqVat8n18nGYi6YoSlNKkwx1w0gqU0jYMR3fFYz54ZjQCIIrYLMJILt8RDFEEBwEjUvWyCwspXlKK+fsjr2Ur4s1m0bH8bns0nCNljgYcDRqJUM8PXcm1y3Iwn8YI2zbhvFu4BGDF7STfhYfPVLFh1sm0EjABG8gRsACPJ+hPujgLaCgBGtKXSPDA9YMTaULV6w1TNR0nFYYARezcARlJhlMk3AjCSfB/YWgAYAYykyiBz0BgTjHzNsceILnjLU0Lt1ZU61WBhQCV6hfNf9egFGMmBU+IRiqEAYKQY/cxT5kMBwEg++pGnyJcCgJFwicUvnv+xDBqwhxww5LB8GQJPE4kCPb3vyOrfLZf5p9/kuB5gxJQDMGLqkNRSQMCIa5g3ewKMxMtwERTwUQAwgmmgQHYUAIxkp69oaXEUaHZcqDNv6yRPSSUWL735nDz84iqZ+IG/LY6R8KTaCvzxlSektV+LnHXUHMCIh2o6Y1udBkhKD0iiYkR7+HMgCiSrgE6AlWwL6797vJuv1t8uzkSBehUAjNSrHOehQHwKAEZMbcMkYssf+6bs0baPjBk2Ib6O4cqZU+C1tzbJoxvulysmXS977TYEMAIY8bXhpMAuFSOuLmn2BJg5r0aDM6UAYCRT3UVjC64AYKTgBsDjp1KBZseFOvO2zlvlJBOL7p4u+elvl0mfiIzqOET23O190pLK3qVRzVCg692d8vKODfLnzudkxoTLZPSQQ6tuGwa8BbU5SbunXeEAal70omKkGV6Ee6BABAroBFgR3CaRS1Axkojs3DRGBQAjMYrLpVGgTgUAI6Zw9SSu6zc9LL9/+QnZ0fWaSJ/CJGLAEvVTC5T09fVJS0uto0R27dol/fr1C+xdnWsVpV29u3ZJa5P12r3tb+T97xsrx42eIoMH7O7ZV/XYl9eFACMVVdIOUHMDRrq6uiz/UfVMnZ2d0tHREeiguru7ZebMmbJo0SKZNGlSnVNVPKc1ewKM5ym4KgqYCgBGsAQUyI4CgJHs9BUtLY4CzY4L1by9ZMkSWblypa/IKo5ua2sL7ATdBFHnWupGuvE97TK7Bb1MHbAvUwfGY8Vd6dhElvSiYqQ48QBPmnEFACMZ70CaXygFACOF6m4eNiMKJAFGli5dKqtWrfJViDfBFWlUpcE777wjBxxwAHoNHlxzVFGZYUqkM4bUceiFXvZB5QVsACM13Q4HoEA6FACMpKMfaAUK6CgAGNFRiWNQoLkKAEZMvdOcID7//PMyefJkwAhgRLsyAzBiDhfdygz08tcLMNLcOZm7oUDdCgBG6paOE1Gg6QoARpouOTdEgZoKAEYAI3YjIUEkoXY7DR2bAEBUVMubXoCRmtMoB6BAOhQAjKSjH2gFCugoABjRUYljUKC5CgBG0g9GWErD0hDLKwAg8gsgvDy/DmRR58VZ8QYYae6czN1QoG4FACN1S8eJKNB0BQAjTZecG6JATQUAI+kHI8OGDQvsR53kiYSahNrLiOJMqNOa6NMuf3fCHiM1p0wOQIH0KgAYSW/f0DIUcCsAGMEmUCB9CgBGACN2q9SBLOp4EmpTNfQydQC85Re8UTGSvnmbFqGApwKAEQwDBbKjAGAkO31FS4ujAGAk/WCEpTQACMsjASDyCyC8Zp00gDfASHHiAZ404woARjLegTS/UAoARgrV3TxsRhQAjKQfjPBVGsAIYKTaoepAA0BS4yAJMJKRyZxmogBgBBtAgewoABjJTl/R0uIoABgBjNitXSfZVMezlMZUDb1MHQAQjQMIr1knDfbVsnXr1j6/KXHnzp3S3t5u/Lqvr09aWlrKf1Z/UH/v6emROXPmyFe+8hWZNGlSqmbXZk+AqXp4GpM7BQAjuetSHijHCgBGcty5PFpmFWh2XKjm7cWLF8uPf/zjwDh6wIABgZr29vYav29tbQ08TsXkta6lLqAb39e6Vhzt6u7uliFDhqBXDZtIez/q5I9J2BftEiN3r6V9Ue2LipHMTu80vGgKAEaK1uM8b5YVAIxkufdoe14VSAKMLF26VFatWuUrqc5bUt5QV+RDr4oWVLKYWujYhDoOvdDL7oj5Kk1eZ3qeqxAKAEYK0c08ZE4UAIzkpCN5jFwpABgxu5MEkQSxVoLoNfABEKYqgMr8gkoqRnI15fMweVYAMJLn3uXZ8qYAYCRvPcrz5EEBwEj6wQhfpaECwvI1AIj8Aoi0grfcg5E999wzD3N5qp9Bd41pqh8iI4178803A0tyM/IYVc184YUXZPr06XLooYdm9RFoNwpUKXDOOefIueeem1llLBjLPJrZLqThLgXUHLpw4cKm7Ymn80JD5y18kRJEvkoDGAGMVLtu/ERFkzgr3nINRlauXElQ0AQF/u3f/s24i0oC+IlfgbPOOiv+mzT5DgqMPPfcc02+azFv99hjj8n48eNl4MCBxRSgyU+d5fGqkjqVSPITvwJqXB5//PHx34g7iAJ9zfpYAGDENDidpE4dpxIewEg4vYYNGxY4qnW0LxJ4Qy/sKwi85RqMMP83R4Gvfe1rxo2+/OUvN+eG3AUFUKAuBe6//36ZMWOG8RWxL33pS3Vdg5NQAAWiVeAHP/iBfPazn5Vvf/vbopZg8ZMfBQAj4cEIS2lIXIMSVy/voAN/LPAGGMG+ACP5mWNT+SSAkVR2C41CgSoFPvShD4l6M93R0SGbN2+WtrY2VEIBFEhYgdGjR8uf/vQnOeSQQ6icS7gvor49YCQ8GCFxJXEFjFR7Ih34Q+VPRbd69aJiJOpZsIDXA4wUsNN55MwpcN9998msWbOMpRF77LGHLFq0SObPn5+556DBKJAnBVS1iKreeu2112S33XaT73znO3LBBRfk6REL/SyAEcCIfQCQuDaeuHo5FJ0kWJ0X594UtMvf1WfJ7lu6urr6/B6ls7PTeLMY9NPd3S0zZ840guxmrdks9CybwocHjKSwU2gSCrgUsKpFrH+magQTQYHkFbCqRayWUDWSfJ9E2QIFRpYsWSJBe96pOLpW9Z7uJvc611LPpxvfJ9Eu9QwjRozw7QadZyySXjp5WhL9SLtEdGw17eOxaP1IxUiUM2BBrwUYKWjH89iZUcBeLdLe3i47d+6kaiQzvUdD86rA97//fVmwYIFRLWL9UDWSr96mYsTszzBv9Nl8NZxeLD1CL8trZqkyw8vTh/ETcdk9YCRfc3AiTwMYSUR2booC2goceeSR8uKLL8rgwYNFTZzqDcAbb7whfX198uqrr8qgQYO0r8WBKIAC0SgwfPhwYxyqr6SoN/gq0Nu+fbvsu+++xp4j/GRfAcAIYMRuxSSuFTV0kmD0Qi+vWSDOJVGAkezPu4k/AWAk8S6gASjgq4B6+zZlyhRjH4PPfe5zMnbsWHnooYfkl7/8pfH3e++9V0466SQURAEUaKIC69atk9NOO02+/vWvy2WXXSZ/8zd/I2+99Zao+fTGG2+U1atXy4QJE5rYIm4VhwKAkfBghK/SUAFhjUXACGAEMBLHzMQ1Y1UAMBKrvFwcBRpWQK23bm1tNa5z8MEHG2BEva3mBwVQIB0KWGAkHa2hFVEpABgJD0biKpH36lOdqgV1XpxvqGmX/2gDjABGACNRzUZcp2kKAEaaJjU3QoGGFQCMNCwhF0CByBUAjEQuaSouCBgBjNgNkUSfRL/ZiT7gLRx4YylNKqbObDcCMJLt/qP1xVIAMFKs/uZps6EAYCQb/RS2lYCR8GCEpTQspbHGGSAJkNRskAQYCTvLcXyVAoARjAIFsqMAYCQ7fUVLi6MAYCSffQ0YCQ9G+CoNYAQwUu0PdZZ9AZIaB0mAkXzOxU19KsBIU+XmZijQkAKAkYbk42QUiEUBwEgssiZ+UcAIYMRuhCSujSeuXoNaBxqo89grJvx4LNqePy09PT19fjPHtm3bZOjQoYETS3d3t0ybNk2uv/56mTRpUuKTEA1ovgKAkeZrzh1RoF4FACP1Ksd5KBCfAoCR+LRN8soKjNxwww1y//33+zZDxdFtbW2BzYw6odaN75Nol1pKM2rUKPQaPLim6aa5H3XyxyTsi3bpVyQV0b4AIzXdDgfUUgAwUkshfo8C6VEAMJKevqAlKGApABjJpy0ARsK9oS5iIuZl+boVEOiFfdntp0gANS7AxVKafM7FTX0qwEhT5eZmKNCQAoCRhuTjZBSIRQHASCyyJn5RltKES1xZ6oBecSb62Bf2Vcu+ACOJT5vZbwBgJPt9yBMURwHASHH6mifNjgKAkez0VZiWAkbCJ2J8lUZ/qQOJfnj7KtqeGY1UJBXRvgAjYWY4jvVUADCCYaBAdhQAjGSnr2hpcRQAjOSzrwEj4RNXvkoDGLG8QdRLQ4qY6ANG/OcWL/sCjORzLm7qUwFGmio3N0OBhhQAjDQkHyejQCwKAEZikTXxiwJGACN2IyTRr6ihs48KeqGXlxOPE3ABRhKfNrPfAMBI9vuQJyiOAoCR4vQ1T5odBQAj2emrMC0FjIQHIyyloWKEipFqLwNIqmgCGAkzC3Fs0xUAjDRdcm6IAnUrABipWzpORIHYFACMxCZtohcGjIQHI+wBARgBjABGghw3YCTRaY2b11IAMFJLIX6PAulRADCSnr6gJShgKQAYyactAEYAI3bLZmlIRQ0qICpaxJnoe3lWHe3VeUVsF0tp8jkXN/WpACNNlZuboUBDCgBGGpKPk1EgFgUAI7HImvhFASPhwQhLaagYsQYuIAmQ5OXE4wQ2LV1dXX1+M0dnZ6d0dHQETizd3d0yc+ZMWb9+vXFcX1+ftLS0JD4Z0YDmKaDIo/oZPHhw827KnVAABepS4I033hCVhPXr16+u8zkJBVAgegVef/112WeffaK/MFdMXIFx48bJypUrfduh4ui2trbAduomiDrXUjfSje+TaNeGDRvkuOOOQ68aNpH2ftTJH5OwL9olkgc/EVc/RlIxYjlsNUgffvhhOfHEEx0Orbe31/h7a2trTchSa5CoC2zbtk2GDh3a8LVoV0VCnUHip9dNN91kXOjqq682/q9zLfoxnPbohV5uh1ev/xo/frz8x3/8h+y7776OS+JXTTnwX6YO9dqX38SMfQXb13777Scvv/xyWT70ytd43GOPPXxjVp2ydl0wonMt1ZA437h6PWiYdvG5XipGLBsqkt2zt0467D4SMGKvFHjppZfkgAMOcPhFDLsih87kkDW93EtpdJ4x7RMzDiodDqrRAIt+rO5Hv6U0aQ6U6UfGY94DZfdSGsaj2ePEE6YOWYsL3XN3mH5kKQ12n3d/7x4f+Pv0+PvIwYhXIlMkh17EAB4w4v0iCLvPNxBsJPBL0k8ARvr7vrklEatIg/9qrv8CjHgPyzAJdZJ+1c+pkPCkJ+HhRYv/1Ie/b66/B4yk198DRkSkf38CZZ3gw89xAkYAIwSk2XnDAxjB3zfi77MKBNOeuAJG0hsok1CTUAO4AFz2UQBIyi9IihyMsJRmWMNvI7M24AAjgBHACGCE0tdqPwCAqGhCYhGcWABGACNBwWPW4sJGACpLabITT6QdOFOZgV8N61cjByMPPfSQTJ482dGOIjn0IiaIgBHASBHtvpHAL0m9qBihYgRgkz5gAxghgA8bwOe1koXNVwEjvGjhRUuQP4zzRQtghKU0hu01EigDRgAjSSb6vLEIl+gDRsLphX2hVyPzoy5ABYwARgAj5tdyACN6MbmylzgTxLyCN+JV7CsIvEUORlhKw1IanSASh16ZctDL1ILKsnA2Ua9egBESfR2fU699AZLqsy/ACGAEMGIm+iylIXGlYoSKkdxUjHg9CAFWcxKepAJSKkaoGIHAZyeQAYzUl7i6Rzlv6kxFdCALILx2DAAYAYwARqiAsGwAv8oLM91qQ/tx5Nu159paerVs3bq1z88Z79y5U9rb241f9/X1SUtLS/nP6g/q7z09PTJgwIAgfy69vb3G71tbWwOP07mWugDtMmVMi1633nqr0Z6rrroqVe1yG1ta9KJd3m4AP2G64rj96gknnCD33HOPDB061NER+NV0+VX8RLH8xJgxY+TFF18sPzTjkfFoHwHMj82ZH8mHyNN0cgXGY37HI0tp2GPEmAd06DSf661MmY3o5Z54da6lzuENtakcepk61PtmgIoRKkZ0xlC99uWXWOC/gv0XFSPelqNjq8yP4WKTtOvFUhriHMuimYfCjW30alyvyMEIX6VhjxECmcYSVxILEledMVTvBAgYwb7itC/8V332BRgBjPiNnUZAeBbHI5uvAkYAI9Ujl3m7okmcL1oAI1SMaL+Fp2KkcRLpFaToOLu0v+Fhj5HsBDKAkfoSV/fYjXNixk/4p4j1AsG0J4iAEcAIYISv0lg2QFzIC0a3P9CxibzOj82MvyIHI3yVhooRncFLoh8OsqAXerknhnonQMAIYETHR9drX2kHEM0MsMIALsAIYAQwwldpACPOUcA8FC72Ra/G9YocjHg5djqq8Y4KE2A1O/DjqzTe4Qx2n2+7r4fmpwFwAUYAI4CRyuhNS+UPYAQwAhhhLzXACGDEzw8wbzdn3gaMsJTGsLRGBhxgBDDCUhq9MQQYCQfL0qAXFRCApEbmR12AChgBjABGACOAEcAIYGRwkCs0fhfnC43IwQhLaVhKoxNExm3Yaa6w0Q2Um135Q7uKAbioGCHR1/HRVLyFg3iN6gUYAYwARlhKAxgBjABGcgZG+CoNYEQn6AaMhAu60Qu93JNlvYkYYAQwouOj67UvKmzqsy/ACGAEMMLmq4ARwAhgJGEw0tXV1efXCZ2dndLR0RFY0tLd3S1tbW3lYx5//HE57rjjHOf09vYaf29tbQ11rSjb5XUt2lVRxd2PYfT6h3/4B+PwL33pS8b/da6ljqvHvsK0y30s7TIVwe6jsfus2tdRRx0lq1atEvfyJ8aj2aP4CfxEPWO7Ub+67777yquvvlq+NeOR8Wi3w0bty23TabavDRs2VOUR9vbr+Ogi6RU2TyOODpfXolex9GIpDXuMGGO+kTeI7DHijfB441rRpRH7cqurcy11TpxrEL16PCvtomKkvjf67j7HvkxFsmL33l46PX6CihHvHsK+TF2KFE+88847csABB/gNWS2fUyS92OONecgaLNh943lH5GDEy5PRUY13VJoTMQVGbrvtNhk1apTRzF27dkm/fv18JzXrF++++64MHDgw8Dida/X1mUVPLS0tDV9LXSDr7XrzzTdFVfF89KMf9dSD8Zjv8VgLJAFGACMq2fzXf/1XWbZsmey9996efgK/WpGlGfPQG2+8IU8//XT5poA3wJt9YDJvF3veTjvYdbcP/4X/yqr/AoxQMWLYrs5bmaCJef369eUxoFPmqA7evn27DBkyJBBm6Fwr6pLJrLdr8eLFMnfuXPnYxz4GGBlWvD1/ACPeLoXEwplYfOITn5CPf/zjcuKJJ3oKhl+tyNKseWjcuHGAEZc16sQm6hQSMRKxrCZiXg4YuzdVYd4GCHqNjzj9feRghK/SkIjh0JN16J/+9Kfl4osvpmJk69aqfTRqQQMvB5y3iZmKESpGlI/GT5ijPc4Ai4TH/71H3vyq35NiX+GBDUtp9F5W4r/CQQP0Qi+3n/aahyIHI3yVBjACGAGMACD8E4KkA2XACGAEMFIZn0mPRxJqxqNOzFQkkPT888/L5MmTfSdR9MJ/1RNjAkYAI4CRwcGf/CnSRMPmTMUh8LwJ5k2w3fm7g0jACIkYYITEgsTCO+8mLgyXPMWhF2CkOPHqYPI0KhdtrlgHesYNuCKvGGEpDRUjaTDsIpcwKzByySWXyEc+8hHPyC+OQAbwlp1ABjACGLHACH6CpTTWJMG8nWylJwli5YUGS2myE09Q8UY8oTN3ZCnviByMeA2SLAlS5ISaiTkflQYXXHCBXHrppYAR9hgxDJqKERIer+oA/EQ+/D3zNv0YVCFI4krimrfElTzNb1SzWW1YX+i5x0hPT4/5rVOPn23btsnQoUP9e0BEdHZrjxqM0C6zS3ScnToOvYql14UXXmhsvnr66ac3pWIE+8qWfY0dO1bWrFlTtTEt/Zitfmx03sZPmApi98Wy+7a2tsCYlni1Ig/xfUUL/AR+wu448BP59RMtUYORTZs2yahRoxwTDwaUXwNqhNwy0cQz0ZDwkPAEUXPASDRvELPuv9SSO1VZNnXqVAAqL4B40VIaBcSryceraimNO4+wOymADcDGPWnxothUBP/VuP+KfCkNX6VhjxFdB8XXAMKBEV29VIn8ZZdd1rSKEd12UfJt9nfSerHHSDRgJOl+9HvtrduuOXPmyOWXX46fYMmdYUrM2/EkFrrjkfmxMj+y+Srj0Zrfok70GY/x5B158l+AERHp359AWScowkFVUpE060XCkw4A0WjiGtdEAxjB3yv/hZ/ATwRVlqXVf9Gu/PsvwAhgBDBS7enSnHfEFa8m4e8jByN8lYaKEZ3Bm4Y350kMOK97Rq0XCQ8JT1DCAxjJf2Kh85Uo/AR+AjBSPSPzAij5F0B8lQYwAhgBjPjlaHHnj5GDEa8HYaJJfqLRCZTzRPyaASDSqhcJDwkPYISEJyiosCpGrrjiiqbtMUIJMyXMdpskLiQu9PJR+An8BH7Ce/bWeYmKX23crwJGWEpjWBEDrjKYsj4xKzBCwpP8Xh5prUiiYoSKEeXvP/Wpya7xxgAAIABJREFUT8lnPvMZwAh7jGjHAHG/qSvyC420vmihXbxoobKMFy21XrTkyU9EDkZYSsNSGh3IQoAVjmqG0YuEh0CGihECmVqBDH4CP0HCg5+o5SeSSHhYSqP3sjJMXJhEP1KpTj9a/iVLlSyRgxG+SgMYAYyYriApR0DCQ8IDGCHhqZXw4CfwE4AR/EQtP5FEQs3mqyTUWUyoqXjz9yZJ5UP1+C/ACEtpDEvWgRlZMuwiOygSHhIewAgJT62EZ/bs2fLZz35WTjvtNM9D8fcVWZgfK1pkfalpPYFykeOJJPQCjOjF5FSMhPPR6IVebl/uFee0dHV19fkFUJ2dndLR0REUX0l3d7e0tbWVj9myZYuMGDHCcY5ugOW+VpTt8roW7aqooqM9emVDr4suukguu+wymTJlSkMJj45NqBvU4ycYj+H8apR6HXXUUbJq1Spxl7nSj6bKRbH7Cy+8UC6//HL8RB1xTpTjkTgneM+fooxHexxddPtSfe7OI+ya6NgE8Wo24lXs3uwn4q/0xF+RV4w04tB13spA/CB+OsTPyw6LYl+8CTZ7nzebpg5uu2fzVTZfVTaBn8BP2OfJosyPSVRAsNcCFRDWWNMFNoxHUzH0CpfzoVfjegFGWErjmTwBuLK7VwwJDwlPUMIDGAGMWGDkyiuvlFNPPdWzaIEAq/EAq8iAHgDBPAR4q/YA+FX8qte8wIs87xd5nsFJzC8+IwcjfJUmuwk1gUw+AhnASD76Ma7xCBgBjCgwMmvWLPnc5z4HGOFzvdovR6jEC5fUoVd9evFVGipsqLCpRgI6VUSAt3A+x3OPkb6+Pt89RuohWHyVBjCiM3gJGMIN3jB6KTDCm2CW0lgWxlIaUwkCBqfPAYwAUHmjzxt9vzey6t91Yrk4/Cqbr+ppHyYujOtFSxJv9L3uqWOr6BVf3pEn+4q8YgQwAhjBQSWbiJHwkPAEJTxUjFAxQsVIZYTU8wLIKzCPI0FkbwoSxCK+OQeMYPdFtHv8fTrsPnIwwlIawAhgBDDiThx0bILEIhzNr1cvwAhgxAIjn//85xv+Ko3O2OZNXbixjV7o5Z5D6/X3WXyjz1KadCSIVGb411MVaTwWDdhEDkZ4kwIYIVBOHoyQ8LCUxvLFLKVJdjymtcT0/PPPl6uuugowwh4jxgBh3sZP8ELDPxGmsszUBj+Bn8i7nwCM8FUabWcHIQ33FispvdRSGsAIYAQw4py+kxqPgBGzH0gsSCzsI5LxmI14Iq3+i3bhV+3+BGADsIkK2EQORlhKQ8UIDipZB8WbYAKGoICBpTQspVE+Gj+BnyCxqK4QANgkD2xYSkNlhmWFjMfkx2PhltJs3brV96s0O3fulPb2dqNX1MdrWlpayn9Wf1B/7+npkQEDBpR77rnnnpNDDz3UMdv09vYaf29tba2ehWz/4r6W38H1tMvrWrTL7HqvfkSvcHafJr0uu+wyufTSS+XDH/6w5xDC7ott9yeccILcc889MnToUId94FdNOYoyDykfcfnll8uJJ56InwgZ56TJ39vjL9qV3XmbfjStV81DmzdvNvII3bwDu8fuizJv4ycqfiIsn9D1E5FXjPBVGipGqBgxh19SpFu9Cf7CF74gp5xyimfCk1S7KH01uyPpJQVUjFAxonz0eeedJ3PnzsVPsMeI4ZeYt5Odt5kfK/MjX6VhPFrBK/FqJYzX8dHo1bhekYMRltIARnQGbxoSRE9qkILEtdF2AUbSASAa7ce4AmXACGAEMFIZnUmDyrT6CdqFn9CJ5eJIxFhKAxgBjFR74KTGY+GW0vSpWjWfHwIGUxgdYyTRD0fp0Cs+vXgTDBixu3S+SsObYPcUDxgBjHjZRC0Yy7wd37xdS/s4AETREh6vVIf4nvmxHl/IeAznC7OkV+QVI16OJ0uC4Dj9MFlyS0MIGMIl+oCRcHoVzb6oGOFNsEoGzj33XJk3b56cfPLJnk6feTu/gR9xDnEOLz558WkfBfh7/L2XVyyin4gcjLCUhqU0EPhkCbwCI1/84hdJeNg7wLPiDTACGAGMUDFSz1tSKkbCJU/oVZ9eLKWhUt2yHIBNuDGEXo3rFTkYYfNVwAhgBDBST9CNQ2/coeu8CQaMAEYAI4CRenw0iX44H41e9enF5quAEcBIdTSnk1sRR4fzOV56AUZEpH9/AmUGXH4CZUrkzb4sYgkgYMRLgWRBZVqXan3yk5+Uq6++msoyKss8K8v8RhJ+1VRGJ2ZiHgqXpFh6AUawL8AIYMQ/mos3vo8cjLCUhooRAoZkEzHACGDEPqGw+Wqy4zHNYGT+/PkyefJkz/iDN0/hkjr0Qi+vgQRICg+SWEoDGAGMAEYSAyNdXV2+X6Xp7OyUjo6OoLZJd3e3tLW1BR7T29tr/L61tbXha6kL0C5TRh3t0atickXR61Of+pR84QtfkJNOOslzvDEew9lE3vQ66qijZNWqVeL+IgF+tVh+dfbs2TJ37lz8BHEO8YRtpsybv/cLuvH3xfL35Glmf2P32L3dJ3r5+8grRrycMG9SeJPCmxR/JhhFhc3ixYtl2rRpcsghhxhfm1Al8upN8FVXXSW33nqr4+aMx2KPR/YYYemk8jlqKQ0VI/GW5Hp5/Sj8vXVdnWvh74vt7/0iDypZTGV0xpA6Dr3Qyz6W8Kv59auRgxGW0rCUhonGdBjNdJwHHXSQMXGfeeaZsm3bNjn++OPl7rvvli1btsh1111n/Gf9NLNdBPDVYWnSARZgBDCifPTMmTNlwYIFMmnSJM/cCT+R38APYOP/ogK7T97uWUoDsCFerfZROrkV/qtx/xU5GOGrNIARncELgQ83eGvpdc8998jFF19sXFQFFbt27TKWWo0bN06efPJJh4fFcYbTPm96AUYAI4CRig9IGlTyRp/xqBMz5W0eCrJ7Nl8FjABGACP++DreCi7ACF+lMWyPiTn7gfIxxxwj69atKz/I3nvvLf/yL/8i06dPB4z4eNgi2j1ghEQMMJJ9f8+87XTqAC5TD505rdaLFktZnWvFAWwAI/noR/c+Zu4wLCn7ol3YVxB4ixyMsJSGihEdZ5f2iTmLjlNVjVx00UXyxhtvGGN+/PjxDlACgYfAKwUAI4ARwAhgpJ4khXk7XLUhetWnF0tpSFyJV4lXc1Mx4vUgcRDlLCauujQfvcJNpuhV0UvBkPXr14uqFrn99tuNDVndP+hVbPsCjABGFBg555xz5Nprr/X9Kg1+oth+wi8opTIjP5UZxNEACAAEACIpAOF13zS8WI+8YgQwQsVIGgw7rQMu7nb95Cc/kUsvvdSoCnjiiSc8/R0JT7ETHsAIYAQwQsUIFSPe6QDzY7HnR4Ag86NODoOfyK+fiByMsJQGMKLjVCgxDedUwuh16qmnyvnnny+f//znASPDGI/u8QgYIfADjABGACOAkbRWjLCUhkoWKlmoZEmqkqWlp6enz+/m6rOfQ4cODWqb8eWLtra28jEPP/ywnHjiiY5zoiZr9bSrGZUstCtciWla9Hqre4f87uXHZeP252RH1zbpee9daWlpCbR7NWiCjwg83fFL3Wv19fUVp10tLbL7wD1k2J77y2HDJsiY9x1R1kwXvEVlX1vf2CTPbn1CNr+xQd78a6f07nrPs3Oz0o/vvPuuDBwwoMqWsmRfLS39ZI+2vWS/vQ6UscOOlaG7jXTMQ3H4+7z5iXfffVf692+V1n6t+s7K48hE7T5FfoI4p2Ic7rgwjvHovmZU/p5+TL4fX3jhhao8wt7f2FdFDew+m3kH/ss77Gh2fO/l7wEjEX6VBgeVPQe15vl7ZP3m38joIUfI0D1HyZ6Dh0hrvwENJQqcHIUCffLXd3fK9p0vyys7Nkjvrl457dDpsv8+H9Dedb/R8fjue92y6g8/kz91Pi/7dxxq2McebXtLv5bgioMonp5rBCvQJ7uk6523ZPvbW2Tz6y/IbgPa5fSxn5Qh7f4VQo0kPPiJtFpk8n7CUqYR+/JSt1H/RbuqVSWhzkZCDRjRrxjBT2Qv78Df+8cTqQAjfeo1oc9PPZtssZSG0n1dw67HvqJ68/Tue+/Ij/7rn2VQ/91k7MiJ0h8YktbMx2jXK29slKf+/JBMOvgsOXzoB2Xw4ME129uIfXX+5VX5yePfkuF7HySHDP9gzXtxQLIKvPTas/LUpl/L9GMulYOHHuXZmHoSV/xEsv0a9u7N9hP29tVjX0HP14j/ol3eyurEJvRjRbuk9GIpjT4YwU+EAyPohV615sfI9xiJKnElYBDp35+18HFNzP//o7dIe9vecvDwY8PG3hyfkAI733lD1r7wf+WUD0yTo/Y/rmYr6p0A3+19R/7l1/9bRr/vSDlgyGE178MB6VDgtbe3GPbx6RPmy/A9969qVD0JD34iHX0bphXN8hPuNtVjX8Q5xDnKBuKKc7Av7Av7co6CeuNC/L2/N8mb/wKMRLiUhgGXDRL56xfuk5def1EmHHhqmHibY1OgQOfOl+W/NqySz5/6VRnQOjCwRfWOx39/6gfy3q5dcuh+teFLCiShCTYF1LKaTZ3PySUfvrZhMIKfyK5pNcNPECgXJ1D2elKdZECdV+88hH1hX3FXxtoVBuxW1NAZ2+iVX70iByMspWEpjY5TSSpgGDhogNy06mqZcvj5stvAPbIb+Re45c9s+o0M33OkTPrAmZGDkc6dW+WHj/6jfOTICwqscLYf/bEX75PjR58iY/dzVoOFCWTwE9m2AdX6OP2Elzph7IuERwS98ptYNAqSWEqjV0WUVByN/8J/2ce4Ts6XJX8fORh56KGHZPLkyQ6/mCVBGnXoaf38Ge0yJ5r/3vE7eXLTIzLhwNOyH/kX9Ane+munrNv4gHz2lCWRg5GHnl8pr/+1k31FMmxbW3ZskO1v/VnOP+5zdc9D+IkMG0Cp6XH6CcAIL4B0kgES13Dwx9Lr+eefr8oj8pyIkXf4zzfkj+HGEHo1rhdghKU0hhXpTPJ5GHC/fPEukZYBcuD7Ds9+5F/gJ1j1zA/l0pP+l7QP2tNXhXpKmH+49mY58H1HypA99iuwutl+dPU55fufvkMWfOSWusEIfiLbNmC1Pi4/ARgBjOjETICRcEkKYKQ+vXjxqZfDMB6xL/fc7fm5Xr5Kw+ZMRQIjdz19m4zqOEyG7DEiH5F/QZ/ikT/+u5xx5Pmy314HRgpGbv3P/yUnHTJNBg3YraDK5uOx/+Pp78tnT/6KtNn6MQzYxU/kww7i8hOAEcAIYMQcBWH8qu4SDJbSkOhbPjYO+wIkYV9B9hV5xQgBAwFDmgOGn63/thw0dJzs0x7cT/lIC/L7FOrrI6ePPUdG7fP+SMHILQ9cI6eMPVcGtA7Kr3gFeLJVz/x/cvmk6xz7CIUJsPAT+TCSuPwEcQ5xTprjHF0AQYJIggiAqPbmOmM7TDzBeIwHoMblv1q6urr6/EKgzs5O6ejoCIyQuru7pa2tLfAYXQPSuZa6Ee0y5UavcG8slF73Pnu7jBk2HjCS8bznkRdWysljPi4j9hzt+yT1+Illv1ksUw4/DzCScftQSyjmfHC+7DawvfwkYeYh/ETGDaDU/Lj8RCNghHk7/LxdK8YkLqxYJPaFfbn9k45NhJkfGY/6ib6O9vivdPmvyCtG+CoNb1J0aKsaBvXsAdFIQKraxZvgfCQ8cb0JpmIkH/ZBxUg++rHRp4jLTzQ6D/EGUT+xSHM8QT/G048spaGShUoWKlmC5v8488fIwQhfpQGMpDmQAYw0mmqk4/y4Eh7ASDr6t9FWAEYaVTAf58flJwAjxDlpjnOyDmz4Kg1gBDACGAGMaH4ZJalKg6xPNHGtxfIy3DQHDIAREh67Am5bBYzkwz4AI/nox0afAjASzxt94gkS1zgTV8AI9hWnfeG/sK8g+4q8YoSlNLxJAYw0Gs5zfi0F4kp4ACO1lM/G7wEj2einuFsZl5+gYoQ4J81xTtZf5LGUhsQVMELFSG4qRggYCBjSHDBQMRJ3KtKc68eV8ABGmtN/cd8FMBK3wtm4flx+gjiHOCfNcU7WwQhv9AEjgBHACGCEpTRlG9DdHZqJ2ZQsjF6AkWwkNLVaGVfCAxippXw2fg8YyUY/xd3KuPwEYAQwQvwVPv4C2ISLV9ELvexzjY7PCZMPYV/e9sVSGhHp379/YHymY4zqAnHukuvVQNoVfmIGjMSdijTn+nElPICR5vRf3HcBjMStcDauH5efAIwARoi/wsdfuokYS2moGKFihIqR3FSM8FUaAoY0BwyAkWwkNLVaGVfCAxippXw2fg8YyUY/xd3KuPwEYIQ4J81xji6ASOuSFTZfBYwARgAjgBGW0pRtgFKoynDQCT7C6AUYiTsVac7140p4ACPN6b+47wIYiVvhbFw/Lj8BGAGM6MQmyk6oJDZHSxi9ACPh9Eor4KJd9GMWAVfL1q1b+/xCnJ07d0p7e7vx676+PmlpaSn/Wf1B/b2np0cGDBhQvsT27dtlyJAhjkv29vYaf29tbQ2MptzXirJdXteiXWbXe/VjXvX6xX8vl0NGHCv7tAcHdtkI+4vbykf++O9y3H6nyb7t+/uKUI//Wv7UjXLqEefLgNZBxRU3B0/+i6d/KNPGXiGD++9efpow/h4/kQMjEJG4/ERe50d7LEf8RbyqE5OH8au69tXd3W3kEbp5B+MxXJ6GXuilM7aVndQTR2fdviLfY8RLkDBv9LNeAgghTTchpWIkHwlPXG+CqRjJh31QMZKPfmz0KeLyE8Q5VIyEqYAgLkx3XEjewSandp+uM7bJayuK5U0vwAibrxrWnTfD9gpc1TMCRhpNNdJxflwJD2AkHf3baCsAI40qmI/z4/ITgBHAiE7MpOyEpTTmaEEvUwcS6vwm1H55B+AtW3YfORh56aWX5IADDnDYB44AR+DlMJIIGAAjJDxBbwYAI/mwD8BIPvqx0acAjGQrICWx8Lf4IsXRfJUGkGSNhCLZPZVl6bD7yMEIX6XhTUqa3wwARhpNNdJxflwJD2AkHf3baCsAI40qmI/z4/ITVIwQ56Q5zsn6G2o2X01HggioBFQm8QI7af8FGGEpjXaZYx7IrTYYeeI2OfzMW6u94llfl4e+d6Y4txfORxIR71M8Jd8d9pgcv/V4ecz4/+UyroEbxpXw+IMR1f7ZYlnE1O88KLdMwwoa6MIapzZmL00FI6/8XOaOv0ZW258IPxGfaYS4clx+AjACGAGMmKMgjrgQMAIYoWKkepbR8TlxjMeiVbJEDkZYSkPAoDN41ZBPgkSGAiMPHS+/n3d0xTupBGiRyELASIjUJJ5D40p4vMHIdvn5ZSfL5s/8Tq44Rj2P+vtSkSW3yJnD43k+rtqYAs0HI6tl6pOWPbjtpbFn4ez6FYjLTwBGiHPSHOck/ca10UoDltIARgAjgJGgmT/O/DFyMELAQMCQ5oAhUjBirypZsLwEUdSb7jtk5JO3yPGPzpXJfzdWlqvqCNdb5UrFga0SwXrLrK67bISrMsWejDurF0ROk29YSZmr0uWqn1vJvP2c0vEvV1fFeFVCbL9bPccDxtA2fy8GKFiw0j7ar5LlPxeZbYNJ628+Qh6bbN7ffg2xtPKoytGtxIgr4dFbSuMCIz5963hmQ6qrTFso9e83DrtGFnxDROzVBT79Z1xr40WmjTkAncve7MeMt5J1f3tRfTRbtcHePuPP8dvL3y+4VV4v2Yd5v0olUaP2khowsp+qJrH6wQQmCw4r+QpP//E/9qBrA8Z1F4os8hiLjoqs0n1t47XiF+xj2H6c5VOckMfol/umlnyTx/G+PmWLreKq2l9V+UNjTBwvj9mBpKdfDIYmcfkJ4hzinDTHOVkHI0V7Q90oSEIvQBIgKTqQBBhhKY1hTTqTfB5KtCIDI0Yy7Ex4Vp+hoIFKABQYuUg2j7clek88JXLM0eYSHFuAL3fPlaWy0FiWUQYJogNGTPiiKhZUslK+xhNPybhjzCqXSjI9wlnx4Eow7OdXuRYjSRMzoS8ly+KALbZlMepYLzDieJ7qt+mB9/fJe+JKeILBSCURtCeW2wP6tgwz7Il/KfE1r2Fe07SdIbLes/+OtvWlDhgx+3vBSisBrcATp71skfVPHC3jylUwVlWMq49ishc7OHOAEcf96rOX5oMR51IaB+CzxsXkxyrjw9d/DDH8w3flcgMoVsFFA3y5+9cCWX5L1Dz6010NZ/kLC3qU+8AGJwzIc42sLoE85bvKkCTQRgLsyYJAFiw1oJ9alDTVqMxz+8fvjw63hC0uPwEYAYzoxEzKTuJ8s0lC7Q9G8xCvArjiWaoFSNLL+Yrqv1q6urr6/FxLZ2endHR0BL6S6e7ulra2tvIxW7ZskREjRjjO6e3tNf7e2toa6lpRtsvrWrSrooq7H/Oq173P3i5jho2XfdqDAzsDXgQtpfFIBMwkWEpvRkvVAXYh7ZUF9ioB69/9KinKb0+t5RvuCgDXvareRFttsjem8tY2CEw4KhXETNQqyYnzLb9RyTB+i1xYelttJXUz/lypOCm3oFxh4wQ7we9/K7995IWVcvKYj8uIPUf7nlKP/1r2m8Uy5fDzZEDroMCmOHUQs4rD2mfCnjhaFRxuMGKrCHJr7KgYKOkUqmLESMBHyDf+sLq03CfYXuxVIyascR+vpIjeXpzPXbGlkbYKpXrtZdUzP5Q5H5wvuw1sL18ijL/X9hPq6g7IYSBJB+wqQ0qrekz9g6//MCHYiv1v8QcjVf2rB0YqFV62ig2blVfZtPG7CtQ4/qEj5LHRX5c/3GcuJ9zs8AXO4eL0KQH2pCpMlqlaKpHjv3e5qL5fIVPL9xhSro5SgCb88rW4/ERe50d7LEf8RbyaVFyo7uvOI+z2mFS7wuZD+Ilw+SN6oZfO2FZ2Uk98r2tfkVeM8FUa3qSk+U1KZBUjgWDkDhn586my+kwnJJj9DedSCvcmrn4VI2bCslym3neHLdGtVIxUIE7pTbKYG8Qab3TLsMZ2vMs7RAZGSuCksjRDRCXaBhgpA4Jq15SdihFb223gzAQL1X1b0V9V8Nggkq/t+PVfmIqRqSUgopZY2EGah72cv9mAOWJbHmXuo+KsMHH3WHT24g1sDDDSoL00v2LEvseIvVrLrN4ybcS1hMQHjq2/ea5sOd+sBquuGPHqXz0wUt4jx2evpEAwckYJiCwRWVraZykcGPHxP6WxsPyM1fLY/gtl5LKlIp+ZKquXWXs5lZatOf5NF5+KUDHCG1e7tejEJlQaVBRLSi82X+WNvmWFjMfkx2PRKmwAIyylMUZdUhNgswdcZGCk5lIac48R+zIZq9LCSJL+YMILlVxY+3BEBUbMBMi+n0Ep4XbsbWAtj6lRsRFmKY0rX3E8z5nPlvZB8X6bbumkm/LElfDobb7qrJyxJ5T2vg0EI556mHu3VPdfCDDydw/Y9oHRASMleFeqeDnMtrzHuRdG3PbiAkcN2kuyYMRl4xZEUyDK2rw5yH9ctllmlDZ49tqnp7LPj72CwlW95RhIrqUsPmDEsX9IedxPly32ZVlS2YC6ailNecmd26d47a1SsicLEn5mi0xe9qxMVUtobPDFWno4d9mzImeYSw7D/MTlJ7zaQABPAO9lFyylMVXRiTHVcUovwEg4vZodR7PEB+CcZ+AcORjhqzRUjISZAJvt0CMDI8or1Nh89czh7mTP/NjrVd/5uvzh75wJqfGpT/vmq/ZPBddcSuNc5mBulHqafOM7Y2XBfdYmrh6baZa+qFKrYqN681UrOQlKxjzedpc2cC1vvlryrLXu7xVsxpXw6H6u1/EMNjuw962z8qE68Z961gOyWm2IaVtWVdHa2X9GEmrpVyWI2f+OzX4dX87x23zVtnnmWV8XtRns6vIeDs22F43NV0PYS/PBiM/neh1gsVQ5In6br3oteTM8hrHHj7nEqLSZc9WXkWqDEftmyd6br1qVLabQ9j1wypDMBVWql2GZ51aPaR97KldPjZQVw2bLH1T10ocec339K7iCKQiUxOUnACPEOWmOc7KeuPJVGsCI5WMBzgDnZgPnyMEIAQMBQ5oDBm0wEua1JMc2XYG4Eh69r9I0+LiuZLnBq3G6hwJNBSOR9YAX3FDw6i4Z8T21+XFBf+r4Go2lVFx+gjiHOCfNcU7WwUizX5ihFxUQdp+uM7YBNvkFNoARltIY1l0URwAYyUdyFVfCAxjJh30ARvLRj1YFlV+FS62njMtPAEYAIzoxk7ITltKYowW9TB1IqPObUHvNC9h99uw+cjDCUhoChjQ7AsBIrVQiG7+PK+FpChjJhsSZbmU2wUimJU9l4+PyE4AR4pw0xzlZr4BgKQ0gyfKxgCRAktd8GydwjhyM8FUaAoY0BwyAkVTmL6EbFVfCAxgJ3RWpPAEwkspuaXqj4vITgBHinDTHOVkHI2y+ChgBjFTPMjo+B5DUOEgCjLCURrvMMQ8DDjDS9NwklhvGlfAARmLprqZfFDDSdMlTecO4/ARgBDCik6QoO4nzzWZeS/cBI4ARwAhgJCioiNOvtvT09PT53Xzbtm0ydOjQwICnu7tb2traysds2rRJRo0a5Tgn6oS6nnY1I5ChXabKugFDEnrd9cxt8v59x8k+7cGBXSqjfBpVVmDtCyvl1EOmy8i9D/JVpR77+qdfXidTDj9XBrQOQu0MK6DAyMUnXCu7DWwvP0WYeQg/keHOtzU9Lj9BPBEuLkQv9AoTF6qlNO48wm5D7rwD+8K+wthX2LwW+yqWfUUORjCgYhlQI28s6klcG7UvEh4SnqAACzCSD/sAjOSjHxt9CsBI9Js9JjFv6ywNoV3pfzFFPzIeAVzesxr+Kz3+K/KlNI0mrjqOM84SmkYSfdoVzrCT0IulNI2mGuk4P64SeZbSpKN/G20FS2kaVTAf58flJ4hzWEqj+4Y6iTiHODp6AEE/pj++x+6xe/vcrOOjvSqJIwcjfJWGgEHHGJXxJjHRAEa0EHMNAAAgAElEQVRIeIIcJ2AkH/YBGMlHPzb6FIARAuUoAmVemPmPxDBLFHUTV75Ko78kPYk4Wrcfhw0jH0pzPkQ/es+PkYMRvkqDI0izIwCMNJpqpOP8uBIewEg6+rfRVgBGGlUwH+fH5SeoGCHOSXOck/WEh81XASOWj40DvAFssK8g+wKM8FUawz50Jvk8OCjACAkPFSP5sIGgpwCM5L+PdZ4QMELFCBUj3iMlzZUGgBG9mDypyuusgzfACPbVVDDCUhrepOhAlqQcOmBEJ51I/zFxJTxUjKS/73VaCBjRUSn/x8TlJ6gYIc5Jc5yT9cSVpTQkrlSMVM8yOj4nDy+wk/ZfkVeMEDAQMOgMXsBI/pOSOJ8wroQHMBJnrzXv2oCR5mmd5jvF5SeIc4hz0hznJJ1YeI0P9DJVIXGtWIeOTaAXenn5kzgr3gAjLKUxbK4oDoqKkTSnMfptiyvhAYzo90GajwSMpLl3mte2uPwEYAQwohMzJfUCCDACgLD7KB1bBUAAIJoNINIKUCMHIyylIWDQccJJBQyAkeYlJXHeKa6EBzASZ68179qAkeZpneY7xeUnACPEOWmOc7IORlhKo/eyMqk4Ouv2xR4j2Jc1h3t+rrerq6vPL7Dp7OyUjo6OwLinu7tb2traysc8/vjjctxxxznO0SWR7mtF2a5GAhnaZaqXh36899nbZcyw8bJPe3Bgl+Zgn7aJPPLCSjl5zMdlxJ6jfeWox38t+81imXL4eTKgdRAyZ1iBVc/8UOZ8cL7sNrC9/BRh/Bd+IsOdb2t6XH6CeCJcXIhe6BUmjt6wYUNVHmG3IZ1rhfH39hyGvKN/qJwPvdArb+Mx8ooRPtfLm5Q0v0n5t6eWyYHvO0I62vfLR+Rf0KdQCc/HDj9XRuztD0bqWYP4zf/8skw6dIYM6j+4oMrm47F/8cwP5DOTF8vgAbuHBiPKf+En8mEHcfmJRhL9NM+PvAnWfwFEP4Z7YRZGL75Kwxv9oDf6Xv43jH1RMYJ9BdlX5GCEpTSAkTQ7qNV//KkMHNAu+3ccmo/Iv6BP8cDvlsunT5gvew7ex1eBesDIHQ9/Qz4w/FjZZ/d9C6ps9h+7T/rk/667Ta752K2Oh9F9g6j8F34i+3agniAuPwEYIc5Jc5yTdcDFUhoSV8BI9Syj43PCxDlZ9xNxAa7IwQgBAwGDzuBVdlJP4tqofT332hPy/KtPy1H7T85H5F/Ap+h65y15+IV75Qun/p/Ap6/Hvlb/YYX8teevMmbf8QVUNh+P/Opbf5ZN2/8gF0ycVzcYwU9k3xbi9BONzkMEpFRm2G1IJ2Yi4akohl4VLeqJc/Bf5Gk6YyipPC3p+REwwldpDB+pM0jyMDFL6y755n9eK2ccfbH0bx2Y/ei/gE/w3JbHZY+2PWTq2HMiByMvv/GS3P3k7XLK2HMLqGw+HvmJPz0ghw+fIBP2P6luMIKfyL4txOknSCxILHRipqImFl7jA71MVfIQRyeduGJf/vMz9tU4QI0cjLCUhoAh7RPgL37/M3mze4ccMfLE7Ef/BXuCnd1vyJpnfyxXnnKD7NG2V+RgRF3wJ//1HdmtbS95/9CjCqZu9h9325t/lt9vecSwD/dP2IABP5Fde2iGn2jUvmqpy5tgU6G0xxP043uGBP37B29CGaYfWUqD3VvjKuy8zXiMfjzGtWQlrYArcjDC5quAkTATYBIDTu1BcNuvlhr7jBwwZGwtP8rvU6JA7673jK/RHL3fRPnQmFNrtqrexOLNv3bK9379VZlwwKkybK8Da96HA9KhgEqGH/7jvfLxcRfK+99XPa7DBlj4iXT0a9hWNMtPAEb8e0YnBgg7HmvZQb3+nn5MXz+y+SpgBDBSPS7xqxVN4vT3gJGISXcSiT4BQ3hCuuMvr8mdj/+TjNhnjBw87JhaEvL7hBV4o2ubPP3nX8khw8bJh/Y/XeIu5fzz6y/Ijx//Zzly1IeBZwn3vc7tX33zJVn/0oMy6eCz5JgDnEtoGgmw8BM66qfnmGb7CfuTk+hX1CCAb04An9Y3ro22CzACGGlk3g6akeJMqBu1e/LHdNh95GCEpTRUjOgERcqBJO2g/trzF7nv6Tvl1bc3y/4dh8nwvUbL4IHt6YnyaYm89vYWeXnHi/Lyjv829hQ5auSHmlZavX3nVrn/mTul+71uGdVxiAzb80AZ2L+NXkmJAqoy4LW3NsvmHS/I2399XT52xPly0PsO821dvYkrfiIlHR7QjCT9BAE8bzZJxFhKo2xAJ/atdx7ys7Gk42jaFd0SMsCI3hiKO3+MHIx4DRIcAW9SvOwiLQ590+svypObHpE/bX9Ounu6pF9Lq7S0tKQuG+jr69Nqlxpvqv2tra1NeQbddoVtzHu978q+e46Sw4ZPkGMPmCyt/cwJSCf4iNJxPvfyennm5cdk844X5b1d7xn20chPXHo10iZ1bpbapZa57OrrlRF7jZYj9vugHDxkfM0qokbnobz5iUbtJez5cdlXWvxEo/bl1jMt8yPt8rb0Zs9D2BdxdJrjaPwEfiIoJsiS/2rZunVrn9/D7Ny5U9rbzTfo9qBG/Vn9qOSrp6dHBgwYEBgj9fb2Gr+vlajpXEtdh3aZcqOXqUOU9qWSrTffflPad989fXb/l79otevqq6+WGeecI5MnTfIcl1HqZYxHzXaF8xMtMsDnq0FJ2r2qUlA24vWj3a5Y9PJ3we52XT1/vnzxi1+UkSNGOE6Kpx/12+U7D3noZYC/FnPeSWIeyoOfuOaaa2Ta9Gly0oe9lx7hJ4hzvMYk8Rfxl90uIvcT5B3E9zYDw76Yh5o9D0VeMcJSGpbS8CbFHMZJEdILL7xQ1H8f+9jHPHPNpNpVa18Q2lXpLp0xVI9ed9xxh8ybN08uueQSufHGGx32wRtqUw4d7dVxWdbrF7/4hXziE5+Q4447TtSG6V4/9diXPwbLtl46NoFe8fsv7CvaJStpLd3nqzTFmIfwqxWPluV4Im/9GDkY4as0gBGdQZL1xELnGZMKlAEj5mTDRFOd6B944IGi4PWgQYPkueeeE/V36we9igNGTjrpJPnNb34je+yxh9x7771yyimnVOWcSfkvACr+y26MOnMt/j4clEq7Xmy+ChixLJp5KNzYRq/G9QKM8FUa7bekDLjGB5zXG6+oAz/ACImFV2KhqkXU8onXXntN9tprr6qqEcBIMcDIgw8+KB//+Mfl7bffNh5YQZJf/epXgJGAcgQdH838mI35EfCW/vkRMAIYAYxUT0jMQ82psIkcjLCUhooRncGb9jcWaS0x1WkXYCT9gZ9OP0YdwFvVItbU4q4aAYwUA4xMnjzZAUJU1cg999wjU6ZMcURiJPok+l6sCD9RDD+hnlInlovDT7CURk974uhwPhq90Ms9p3n5r8jBiNdEGofjTCKxCHihZPyKgIGAwW4jSdk9YAQw4q4Y+dGPfiTXXnutUS2igIgKPPfcc0+59NJLy3uN4L/y77/s1SIDBw6Ud99913joD3/4w/LrX/8aMOIzySeVIBLnkCDy5pw350G5B/N2/udtq/+ZhyojIU67B4ywlMawNAZccwac1wSno30Y8AYYAYy4wcioUaOMMX7yySfLE088YSTCq1evlq6uLvn9738vBx98MGC3JFrU4zHqyp9GAP0RRxwhf/zjH0X9X+32P2bMGPn5z39uXPIHP/iBnHvuueXLJwV206QXAWm1tcUZkDZjfsS+mB/d82MtmwgTf9W6Fn61or7OXIte6OU1L8Q5D0UORlhKw1IaHWfHRBPO2YXRCzBC4OcO/M4880xZvHixqGUUCoKoTbJ37NghF198sQFI1HKKOCcaEh5/nNHMwO+iiy6Ss88+Wz7ykY/IOeecY1QRfeADH5ALLrhAli1bJgcddBBgxKOrdOa0ZvYjwAZg4+dRdGw1TDyRRKLPUhq9l5Vp70cq3uhHy09laX6MHIzwVRrASB4m5iw7dMAIYCTojZgFRoYPH+6IrQEjphxF8V8WGFGbr3r9ZCmQAbylA7wBbAA2UQAbNl8tzjyUBHjLcnyPXvHH9y1dXV19fo6ss7NTOjo6/GdcEenu7pa2trbyMY8//rgcd9xxjnNUya76aW1tDXWtKNvldS3aVVHF3Y/oFc7u06TXZZddJnPmzJHTTz/dcwhh98W2+6OOOkpWrVol7uCgHn+fJru3z0O0q7b/mjVrllx99dVy4okn4idCxjnYV237YjyaVoJfNXXQiTEtvTZs2FCVR9jHnM61iHOKHeeQP5Jv1+snIq8YYSkNFSNFeeOaVnJLxUj8RNlr0s2K3VMx0j8Q0GelH/0eQrfyh4oR/ITdhopi92mdt2lXZTyylIaKEcs3UblY8dI6Phq9GtcrcjDiFazRUY13VJYTsUYDeAKGcAE8YCScXkWzL8AIYEQFWDNnzpQFCxbIpEmTPF008zbztpdh6IK3ovlV4hz8KolrZRTgJ0wtdGxCHYde6dELMMJXabQHL4FyNgJlwAhgJOhNMGCEAB4wQgDvTuQJ4E1FiHOyEecA3ohzqHirxrH4r8b9V+RghKU0LKUhwEo2wAKMEDAARggY/N5gW2+xqBjBT5BY4Cdq+YkkAARLaag0sOySRL/xRN9rjJOn+edpkYMRvkoDGGHAAUbqeRvJBNicCZCKESpGqBihYqQeH63OoeTbVI44J744h6/SYF+AkWqcoeNziKMbj6MBIyyl0Z7kGXCND7hmkFsqRngTTMUIb4JrvQmmYgQ/QcUIfqKWn0iiYgQwAhgBjABGgnxTnIA+cjDCUhoqRnSoJm+ewkGWMHoBRkh4ACMkPLUSHsAIfgIwgp+o5SeSACMspQGMAEYAI7kBI14PQqVBuCQYvdDLaxzpElLACAkPYISEp1bC88lPflLmz58vkydP9jyUeYh5qJF5KImEetgwXkzxYsq0WvwX/gv/5R8F4Cf8/URLT09Pn59027Ztk6FDhwbFV9Ld3S1tbW2Bx0TtoGiXKbeuYaNXsfS6+OKL5YILLpCPfvSjTUl4sK9s2dfYsWNlzZo14k4i6Mds9WOj8/Z5550n8+bNa9rnerGvYtkXcaHZ39g9dm/31eRDFTXIHyta4CfS4yciByObNm2SUaNGOWI2HAGOwCuIxxHE4wgAIwSk9vHmBqiAkWg2X826/wKM4CeC/ESj4A0wgn3Va19qKY07j7Bfi4SahNrtn3hRbCpCvt14vh35HiN8lYZSTl0Hpbs0hJJcc6Dr6sVSmnB6Fc2++CpNNGBEdzym1b5YSoOfqCdxzbrdp3U80q7KeGTzVf2KcMZjuBeM6IVetSq4ACN8lcawER2YETWJxEHF46AAIyQ8QQkPYAQwovw9YAQ/ARiproshzqloklRcCBjRi8nDvDADvOHv8fd6/j5yMMJXaagY0ZlMcejhgo8wegFGmAABI3oTYPVRxQlIFRi5+uqr5eSTT/aSIfKSXEB4PCCchAd/n7eEh6/SFGcewn/hv9LmvyIHI14RFgQ+XBKMXujlNY50EwvACBMNYAQw4kk7Sv+o4PW5555rbL4KGNlatRGxWzsd2M+8zbzdyLxNgsi8nbYEscgvDhiPxR2PgBGW0hjWT+BXmQJ0AURaHSdgpLgOXSeQYSkNS2kAI/nx92mdh2gX8xCJPoC+FqDHT+An0uYnIgcjLKVhKY0OZFEDIesAIq0OHTDCREPFCAFprYCUihH8RNoCUh2w62fXxBOmMnmIv1hKk49+HDaMfCgP47Fo/Rg5GOGrNDgCHIEZoCRVWg0YIeEBjABGACN/lVrwGkBfsRLm7WTn7Vq2mlQ8kUS72HwVMGJ5piLZfdEARFpBOGCEpTTabxlwUOGCyKT0AowARgAjgBHACGAkSUCfREJNYpGPhBowko9+ZDzSj1kEXC1dXV19fgFUZ2endHR0BMVX0t3dLW1tbeVjtmzZIiNGjHCco5sguq8VZbu8rkW7KqroaI9e2dDrsssukzlz5sjpp5/uOYTox2z0o92vRum/jjrqKFm1alXVhpP1+Pso24W/D977RMdHKw11+1H5iM9//vMyadIk/ETIOAe7DxcXohd6hfFf6lh3HmG3IZ1rEecUO84hnmhuPBFXvJpEP0ZeMdLIBEgpp6merkNHL/RyjzdlE1SMmKqw5tzUwe0n2HyVzVeVTZx33nkyd+5cOeWUUxoCI8xDzENe8xAVI8xDdrvAT+An8BN+aT7xqqVMGvwEYISlNJ7JE4Aru3vFAEYISIMCUsAIYAQwUhkhAFRvgOoXwqMXetltgxd5FTV0kjr0Qi8v34pfTY9fjRyM8FWa7CbUvOHJR0INGMlHP8Y1HgEjgBHACGCknre3VOKFS+rQqz69+CoNe1NYlgNICjeG0KtxvSIHI3yVBjCiQ80JGMIN3jB6AUYAI1SMVL+TIWBw+hyW0uAngvwEFSMAVJ1YLg6/yuargBHASLUHTmo8Fm0TXcAIS2mM0ceAy88bRMAICQ9gBDDil9ha/h4wgp8AjOAnavmJuCoXg8AbYEQvJg/zwiyJfixaQu1l0zq5Ff0Y34vieuw+cjDCUhoqRnAE5iCP402KzkQDGCHhAYyQ8NRKeM4//3y56qqrZMqUKZ6HJuW/6glkCEj9e5t+DBd0o1fyerGUBjBCxQgVI0ExTJx7skQORrwehIkm+YlGJ6EmIM1HQg0YyUc/xjUe2WOEEnkFrwEj+AkqRgCotQBqXPNQUMUI8SpgBDACGAGMaC7noOQoHGRBr+LpBRgh4aFihISnVsIDGMFPAEbwE7X8BGAEP4GfwE8UyU9EXjHCUhqW0rCUxnQhSVVKAUYIZAAjBDK1AhnACH6ChAc/UctPJAFGWEpDxQgVI1SMJFYxsnXr1j6/m+/cuVPa2/9fe+ceY0W1pfF1OI1pmBZjmrQiYkSZyGiQkYx4wRegID5IQHwMNOhVRLGxJxEdX3ivoiI+kMTHGKPiDOjljjQgN5lo1IhvMYBmbkaNDwxGQFqwjQ9sOzbtmeyqrj6vqnP2rlPnUVW//odHd1dXf7XWt7717bV3NVifTqVSkkgk+v6u/qL+3d3dLf379++7xKeffiojR47MumRPT4/172QyWej3zLtWkPfldi3uy370bs8RvMzivpbwWrhwoaiDFb3ODiDu4x3348ePl40bN0pTU1NW2Prh+1qK+8w6xH0V56/58+fLVVddJaeddpprqYUn4s0T6C/0aq6+rxSv7tq1y+ojdPuOSt2XaT/EfRWvQ9RtO0rQXzYOOpxTbrwCnxjhdb1MjDAxYic4EyNpWaATE9XCqxorYtXcQ80ZI5wxovJx9uzZ0trayuGr7e1SzXz0MiDKebic28/U4Wj1fdyXjR54lU/n8FYa4svhKHQhOtqtXpWzDgVujLCVBmMEwVA+waAj4NlKY+NfTuIMc2OBMYIx4hgj1113nZx11lmuvTmCFEFaaUEaZl7F4AqOV9lKgzGCMZLPKDq9FXW79LoduDHiVhx4UKU/KASDl+yo3mRGrU4aYIxgjGRmS24xxRgJTsDrGJW1yhNqYgRjBAPV4Qod0Y3hbKblwAu8cpUr/ZBZTIAXeFXaoMcYEZG6OoSyjiiCoMJBUBgjGCMYI/mlFP7K5i+MEXiiEE8wAYEuRBems4AJVBsLnZjAEDTrFcCrtvAK3BhhKw1baSBOO8mr1YhhjNDwYIxgjHg1to64xRiBJzBG4IliPFGNiTe20mBAOHFZLR1djbgP8wRqlPAK3Bjh8FWMEYwRjJFcsaUTExRAM9fcL15spWElmDNGWAn2w9GsbJpxNHj5w4vDVzFGMEbyLUt0dGXqNsYIW2m0x+P8NmJeKxKMJtrI6JCdicBiYoSVYCZGWAkuthLc3Nws6tXeHL7KW2nKUYeitILolktB123wStdtjJHgdSHxhS5kQlBPFwZujLCVhokRBAMTI35WIzHezFbX/OLFxAgTI4qjlTHS0tIiZ599tquH4je+MMKJLx0NQHxVhu/DmI9spcEYYWKEiZFCizvlXFhPdHZ2prx+eEdHhzQ2Nha6N+nq6pL6+vqCX9PT02N9PplMlnwtdQHuy4ZRB3vwSodcXPCaP3++zJ07V6ZMmeKab+SjWUxEAa933nlH1q1bJ1u3bpVvvvlGDj30UBkzZoxMmzZNLr30UgsQeDVevKomy6655hqZOHEiPIHOQU/0ZkEU+L6YJofvzTQAeIFXbpGEJ8xiIkx4BT4x4qawWBlgZcAtLsrp+Ln9PJ1VLPV9Yb8vttLYTz/szzGI0de9e/fK1VdfbZke8+bNkwkTJog64OuHH36Q999/X5599lnZuXOnPPbYY3LUUUdZnyv0oZND8H04+J6JEXgiM9d1chteNctt8AKv3HpKfTSLCfACr0r3j4EbI2ylobFAYNlpXC1Cxxih4VEI7NmzRyZPniwqHm688UZPv6Otrc0yTVatWiUzZszAGPn1VylmSkWh4cEYgScwRvLprlp1uxjnxOm+2ErDVhonM+MU9yxM1UbcB26M8FYajBGMEYyRXLmpExMUwGBXBi644ALrYM3rr7++oNmhPvniiy9a5018+umnBbdG8hzTUIZ9IgljBGMEYwRjpFBxqBbfc/hqbTSIbrGhExNRWDjAqIxvfcQY4a00VvTrkB2Na7CNq3M1HexNCg0TI/EldCemNmzYIE888YS88sorRU0R5wsWLVokgwYNkjvvvNPze3RiFZ4IB0/MmTNHrr32Wg5fbeetNLoawKQO0VhQh/wabxgjepqcfDSrteAFXrni1k2vBm6MsJWGiRGd5gmCKh9BYYwgSC+++GLrUNWLLrpI2xjZvn27TJ06VdSfXh86uY0xYpbb1cJLGSMLFiywtlu5fVTrvmio4S+/DTWj6NFoqNlKE43nSD7yHB0uD5OeCNwYQWBhjOg0TxgjZs2TCV4YIzQWRxxxhHz88cfW22dMPo477jh57bXX5Mgjj3T9Np3cDlMBdPsldX5Hk3ys1UYfYwSewIDIZwD4y0ybgBd4udXRsG81rdW6zX2Vv25jjLCVxooynWaAAhiOAogxUn7irPWGWm2J+emnn0w8Eetr1VtrVqxYYb3K1+/vCE+EgycwRuAJjBGMkUJFAl2YRodG38ZCJyaisHCAARHf+hi4McJWGiZGIE6bUKrVIGKMxJfQHRmnjBH1St5+/foZmSMnn3yy9QrfkSNHYowUQS7sQhljBJ7AGMEYqUVjhK00GBBOXFZLR2OMxLc+Jrq7u1NexLh3715pamoqKA+7urqy3mLw7rvvyqmnnpr1PUEHtp/7cvsluK80KrnPEbzM4r6W8Lryyivlsssus86LqKX7qq+vL8gl5GNw+XjmmWdakx+nnHKKtjHy22+/yeDBg+X777/3/B54Ig1N2OuQ4oirr766Yoevhh0v+MuOfZ6jjYPuAhB4meP1xRdf5PURmUWJOhSdOgSvwqt+DPpy8irGSIBbacr5oNw6FQqzjQoNdXZDjTFCoXnooYdk9+7d8sgjj2gbIytXrrTOF1m9ejXGyIABRXELO99jjMATtSZI0TnetBMnnYMxgvHmZEKc4t50EIGFz/IsYLOVJkBjJOyj1YyO2TQT9ufIVppoPMdS8rGzs1NGjBgh69evl3HjxhVt8tW2m9GjR0tbW5uMHTvW8+t1zNighUzY87GU5+incdXFa+7cudbEyJQpU1yfN88xDQtxn8ZCN75qNe65r9qvj2yl0TdGyEeziSTwAq9MwVOR1/VWwsEisAnsYoFdyspT2OMLY6T2hV8lXmOnTJGbbrpJNm7cKKNGjfI0O37++Wfrtb7qwNVly5YVNFFoEKPTIGKMwBPlNN4wIIgv4iu/nGI4Yzi7iayw9x1R4vvAJ0YwRjh8Vad5isJkRq0SAcYIgtTh4eeee05aWlpkyZIlcs0118jAgQOzKHrNmjVy5513ijqIU00PVMKwcW4AnrCRqJZQxhiBJ2hcaVwLOeE6HF0t/qpV/cV9wavwarh5NXBjhLfSYIzoFFOMETPX3AQvjBEKc2ZZ+uijj+Thhx+W559/Xk466SQ56KCDRB20qv7/9NNPl0WLFskZZ5wR+i1kCFKzuMcYMcOL+AIvGp7KNDxspWErjRNpGG9mvQJ4lY5X4MbIm2++KeqNCJkfPKjSH5Sbq48BUd0V11oVyhgjCHg3AZ9KpeSDDz6Q6dOny+OPPy4TJkwQ9Vpf54NRThuJuPCqOnx1/vz5nDHS3s6kVIzivlbrNveVrtufffZZXh9hakrRd9B3uPVN6Jx46Rw/vIoxwuGr2s0AhSYchQZjBGOkkIg87rjj5I033pAhQ4Zk6QYEQ7wEgzJGrrrqKjnnnHPc9GPVtvj4ETIsHLg+Qus/qdvhqNvEPcaIqfmjvp66Ha+6DU+UX98HboywlYatNHFZca1VgsIYKT9xhrkRwxip8+4iY7RyjjECT9CI5VMBRlL1jSS20sRncrFWdTT3Fd/6GLgx4qY4KTTVLzQcqhifQoMxEl9C1zFsMEYwRpR5jTECT2CMYIwUcol1FrnQ9+h7txhikoVJlsy4CBNPJDo7O1NexNjR0SGNjY0FV9e6urqkvr6+4NfoAqJzLfWDuC8bbvCycSC+0umnYkKdG6AOVpwyZYprXoJXNl5h5S/1lplXX31VEolEQf5VZ4tkfs0PP/wgBx98sCSTyazv+/3336Vfv36e12pqapLXX38dvu9FKOx1aN68eaJM1MmTJ8MT6Bz0RG8WUB+jUR95jjxHt8IW9rodVr0apnwMfGKErTRspdFZZVCEhaNcHkeZiZF4rAQrg0N91NWZTUCMHj1aXn755bwDJ7/99ls57LDDCposykxhxDQa8cXESDSeI/nIc8wk7SjoL7bSxGfCGf6Cv2qNvwI3RngrDcZIFApzmLceYYxQaAoVGrbSmBlJXk5R2I3dyy+/XNTUCIev8lYaFePUbbMJVPAqH168lYZ8dOqu7qQB+X/3yIQAABWZSURBVFi+fAxzP+THeMMY8bHiGlWh7CeA3LCAoKpLUBgjGCMYI/nMhMBKY6I4WhkjV155pUydOrWkrTTwfXX5nroN39faimupuhBjBGMEYyQ/i3RqLTonW+f4qY+BGyNspWFiRCd5VeiGfcXVT8KVKhh0nFuMEYQyxgjGiJeB70wHYIzAE1FrqHXqY63Wbe4rnY9spcEYwRjBGCmkYcrZPwZujLj9IjhYpTtYlWioKczREMoYI9F4juXKR7bSsJWGiZF0RS2nwKJue0tbdCG60C06yEcbFRYYbRzgCXii0jyBMcJWGm0ShqDCQVAYI9EwRtauXSu//PKLtLS0uHYXfvMRYwRjBGMEYySXVGjEaMT8xITfOuRlmWGMYIxkxgbxFY6+o1wLedXgicCNEbbSsJUGgVVdgYUxEg1j5NJLL5WXXnpJjj76aLnrrrtk1qxZWTXCr2DAGMEYwRjBGPHTBKvvoXGlcS1348pWGiZGnBjzq3Oq0VC7/Uz6oer2Q34Mm8CNEd5KgzECEVSXCDBGomGMqNfxHnPMMdLV1SUDBw6UI444Issg8SsYMEYwRhRHK5644oorOHy1nbfSKMakble3bvsR8FFtxDh8lXzEGMnPbh2O9qsLMZLSuhBjhK00Vj6QcNFZQZw+fbqccMIJcuKJJ7pyXU9Pj/X/yWTSiwut///tt9/koIMOKvg16pM//vijHHLIISVfi/tKQ+hgv3r1ann99df7PqEMkqamJrnjjjtkzpw51v/X1Zk1+n6Nke3bt8umTZuKxgTPMf85FkqOauH19NNPy5IlS+Tcc891vT0EVhoW6mN06iMGRO0vHGCM6Gly9SSZ4LLjWYejwcuspsUVr0R7e3vKS7Tt379fGhoarE+nUilJJBJ9f1d/Uf/u7u6W/v37913iu+++k8GDB2ddUlf45V4ryPtyuxb3ZT96t+cIXmZxX0t4bd68WTZu3GhNGbh9/P7779Z/9+vXr1C/Jio/ipkn6gKZBooXT+hci/tK56OD14cffiiffPKJNTWiPgYNGiSdnZ2yYMECufXWW63/K/aMcnl1/PjxVnwogyXzoxjff/XVV/Lkk08W/Xk8x/znWCjRqoWXGle/5ZZb8uLAuVfqI/XRLW6L8QR6Ihs18LLxMNH3qt6pPkK376gl/ZXZD3Ff4dXRPEc7euPIX4FPjLgRAStPaVR0XE3wAi+3PGJlwEZFJ4fU14UdLzWto7bP7N2715rIUWLxhhtukNbWVlGvpfTLE34nRnSx93tfXuZB2J8jK9T2k+U5xou/iHviPpPT41K3iXvinrjPV3Nh0oUYIz5G0RHwZqP74AVeOqIoTMTpFtM6v6NJg7h8+XJ54IEHrJU2ZYhcd911MmTIkL4f7RcvjBHyUSdW/cYXfE98EV/pLMAQxBDM5ER4lYVPFj69VEJtLHwGbozwVhoOX9URRSYNIg48DnwcHfiFCxda29zuueeeLEPEwcKvwMIYoXHV4Wi/8YUxQnwRXxgjuTygExOOLuStNLXRIFZiAQh9j76vNX0fuDHCW2kwRkwKoNoSUOhD51oIeBx4HHh9Bx5jhMYVXqVxLaVxpW7TuJZq0BcyUDl8lfgqZ3zBX8RXofjCGGErjRUfCGWEMkLZXapFzXjDGMEYge/he/g+HnwfxgkujBE9Tc7ktdmiIHiBVy4fuun7wI0RttIwAaEjuiEoCEqHoBjl9J4E8WvYYIxgjOhwtN/4CmMjxgoijRgr1PmZWy2eYCsN+Ug+1k4+xq0+Bm6MuIkiBJZZEwxe4OWWRxziZqOiI9Yw3rxzCGMEY0Qnh6hD1CHqkLcxrZND1CGzHAIv8GLBrDTOoW6b5VBFJkYwRpgYQTDYWQBBlU5QTIwwMYIhiCGYmQXwKryKYVNa84QBYZZD4AVeGDalcU6Y6nais7Mz5fXrdnR0SGNjozcaItLV1SX19fV9X7N7924ZOnRo1vf09PRY/04mk0bXCvK+3K7FfaVRyX2O4GUW9+AFXjo5pOLED68GFV/79u2Ts88+23rTzbRp07IuW837KlQYuC8bnTDEF88RnaMbq+gv9JcbXyi+V1yX20dkfq0OFxJfxJdXfJn2tUHpL+pjOOpj4FtpeCsNEyNMjNj0FyaH1I2weY7Re46zZs2yfqnPP/9cFFc3NDT0PXomM2woiPvoxX0hQUrcE/eZ8UHdTqOhw4XlwIvDV6lDThSWI77idmYG+t5bAVRkKw3GCMaITjFVYYogRZAiSN0JWyeHTAXDAw88IFu2bJF169bJ4sWLrfxbuXIlxkjOI9DBHv4ya57AC7xymc6UvwqZW8RXtOILYwRjBGMkn/F0tAm8asaFFTFGeCsNxohO8iJkzJIXvMCrlMbi7bfflpaWFmtKxBlRPu+88+Tcc8+V1tZW69IYlRiVGJWVMypp9A9YENTVcRiyjmaKU8PDW2kwRjBGMEYK1chy6tXAt9K4/SJxInRGtCB0CB1Crxahu/3cr7/+Ws455xxZvny5nH/++X1fsn37djnjjDNk7dq1ctppp2GM9CKj06RgJGFUlmJUDhgwoJgvQj6Sj1kxgo424xzwAi83ki1nQ+3289ATNiphykeMEVYsrKDVSd4wBTYE5a27eY7xEgyXXHKJjB492to+k/vR1tYm9913nzVJsn//fsHY1eNCjBGzHAIv8MJI8q7J6K80NjSuNhY6MQGvwqvwavC8GrgxwlYattJA6OFzSDGSomkkqXNFNm/eLC+88ILnL+icN7J06VKMEQRpX5xgoJqJbvACLzeSpdE3b/TZSoMx4uQSvAqvVppXAzdGOHwVYwRjBGMkl8h0YoICGGwBfOWVV6xzRV5++WU59thjvZ0fEVHnjajtNLfddlvBr+M5srLpJ7dZ2TTLbfACrzivBHP4KsYIxki+FEN/VUZ/YYywlcaKNBKuMgnHZEY0JzN0c6hSDc++ffus80PUuSKTJk2SYmcaqPNGlDGi3lij/vT6gCfgCYwR9+zA2DUzM8ALvLxWgjFG9DR5pfRE5nPS0QDcl1lug1dt4ZXo7u5OeYngvXv3SlNTk3cnIyJdXV1SX1/f9zU7d+6UYcOGZX1P0AXQz325/RLcVxqV3OcIXmZxD17gpSsYKsFfc+bMkeOPP96aANG9r2eeeUaeeOIJ2bRpkzQ0NLjyPjyRhqUSz9GPIOW+bNR04x68wCszz9CF1deFaitNbh+R+YyoQ9QhvwY9fA/fF+P7wI0RGkQaRASpnQUIrOoLLFNjNwr89eCDD8q2bdvk+eefN24QH330UettGE899RTGSMElAREEFgKrmMByCyHqI/UxNy5o9Gn0afTdCy46Gh3tFhnl1F+Bb6WpRGPBYVZmghS8wKucAp74qp34cs4VUWc9DR061MgYcZ6jeqXv1KlTpbW1NY/OdZq6oIUM8VU78VVKo89z5DlSh9ybP3g1jQs8AU/AE/BEkXWpsr7OPnBjhLfScPiqTpFXQU8BpABSAIMrgMpBV+eKPPTQQ6LMDefDNB/VeSPqOmvXrs07b0TnWhgj6WcKXjQ8fleCqY/Ux7jWR95Ko78VEJ6AJ+LKE4cfXp5+O3BjhLfSlOdBsVLn7R/SiNGIuUVH3ATDrFmz5IQTTpDbb789Cw6d5jzXqGxra5Nly5bJW2+9lXXeiM61yEfykXz0rlc6OcTCgVkOgVe08OLwVYwRJ6LRE2a5DV6l44UxwltprCjSEWskXOkJh8GFwVUOw+b++++XrVu3Wm+VCWqFevHixdZU18qVK42mT+AJeAJjBGOk2Juw4Al4wosnMEb0NDmGoFkOgRd45XKOWx0K3BhhKw0TIzomCwQFQekQFEZScSNJvUWmpaVFMs8VyfyuUvIx97wRnWvR8JjlNniBF0YSRhJGkh0DyoxnKw3GiMMI1EfqY6XrY+DGiNsvQGAT2JUObBrq4g11XV2d9xdpThFhcJnldtB47du3TyZOnJh3rkhQxkjueSMYI2lkyzH5UyghdbAPOr7U9eAJvSYFnWPGheAFXuhCDEEMwbQhWK4zM+iHzPohjBGEnxUxOqIbIYOQQcjUlpBpbm6WE088UdS2F68Pndwu1FCr7Tn33nuvdd5IMpkUhAxCJijjLTdmdWKVOkQdog7VVh3CQLWfB/zFwoGfmsaChllNKzdegRsjbKVhK41OcSh3YOOQmjmk4BU+vNThqNu2bZP169d737ymWCuWj855I4899hjGSC/aTIzoNwPF4ssJYJ3agTFiJiLBC7zCZiSxlUbPZIFXzXIbvMArlwtdzxjp7OxMeanqjo4OaWxsLCi6u7q6pL6+vu9rtmzZImPHjs36Ht3CnHutIO/L7VrcVxoVHezBC7zc8sgPT5CPZryai5cSjosWLZKbb75ZjjrqKCOO9surM2bMkKVLl8rxxx9f8OfBE/AEPOGdIjq1Vn03vGpjCF42DnHi1S+//DKvj8jMKJ2YiBNepn0a+qs0/RW3fIxbfAU+McLrepkY0Vn1w7nFudVxbt0KOPFlJpTBC7xy80gnJnQbC51rwffwPXzvbZbp5FCc8pG30jAx4mRLnOKeM0ZqI+4DN0bYSoMxolPkEcoIZYQyQrnYeSXwBDwBT8AT8IT+xEgU9BdbaWqjQWRhypt7MWzMtEmY8ArcGCllRCsKhI7jB6HjdOezgE5uh4k4EQwIBs4YsWNAJ7cxuMxEJHiBF4YghiCGYLwMQfrH2tATGCO8lUZb3NK4mok18AIvN2lHQ01DnRkX8AQ8AU+U1gRjJJnlEHiBF8ZbaZxD3TbLoTDhFbgxwlYattKwgmgTRpiIgAkIJiAwbDBsMGzceUCnpsH30RXK1MfK1ke20tTGyjlxX9m4Z2KkNuI+cGOEw1cxRnREJCsWZiISvMCLFR5WeBitxnDOzAKdWothY1Y7wKv6eHH4am00iBgjGCNxXDDDGGErjZX5CKw0AcaRCCiAFEDinokRJkaYGPFmQvsz8AQ8UW6ewBjR0+Tko5mJB17gpbPAGLgxwlYaJkZ0TBYICoLSISgMGwwbGjEasXI3Yoww04g5McbEiJk2KQdebKUhH8nHfO2n01uVIx/jVh8DN0bcZDwPqvqFJm6BTUNNQ01DTUNNQ80EBBMQBywI6urqCkKhI7pZ0DDTcuAFXiwAedOODufQP5rlEHiVjleivb095RW2+/fvl4aGBuvTqVRKEolE39/VX9S/u7u7pX///gULbk9Pj/X5ZDJZ8Ot0rqUuwH3ZMIKXjQPxZacw+ZhNL/AEPJEZEfAEPOEmQOAJeAKeQN8XbE7oO/rgoe+g73A8gaj2HYFPjLCVhq00Oi6wSihW9G2CBS8bh7g73e1/nSlDZm+QezanZNHoX2VAxwsyc1izbLjrPUn9aZyF0ea7EzL+zzZeM57dKWv/9XCp23a/JFYMlz1rZ4tiH/U1myanZPEfRGTXGpk+rFn+Zn3HPfJearH0XkmWJsbL7Y7cues92TP/H2TTv42W5lHq5w2XNZcMkR2LUrL4yDXWfYzpva//XT6w7x4uXLNH1s86XOT9pdY9/GVUszSr+7totexpm2vdj9cHcU/c58aGTkzEnScyMQOvNBroiejoCbbSoAudzIbv0xwH31eG7wM3RngrDcaITvJijJiRHXhFHy/HGFFmw3PTD5EBf18hM1d8KBtG3WgZI9bnt9t/F9ksdycelKN3rJW57V7GyGZZmlguQ794Tv44YkDe9y+9W2SxupYyNV6dJHvmDxe15c42VvbI8BW2MTLp1bTR8tWq6TL865v77kFdf/jO9TJ711JJjLvdMnVu/pdd8tdZw2Tjhb2miYczAk9gjGCMeBuHNPrRafTZymzW6HP4qhlexBd4YSTl11IdjelmvGGMsPfWiia/AeQm63SuRaMf/UaflU33pser4bGNjzFyz/8Nl+ZVM2TP8jmyY8QYad4+yTIiMqdFnCurqZENI1ZZpkTmhzIonEmPDdmfsadGdq2Rmf85XNa7GCPqyzN/lnUtNX0iIm/8OSET787+vaypkeEr+6ZWBh84IO3/fYkM2/HvfZMu8IR3A8yKmBkXghd4uWUTRlJ0jCSMET1Njo4240LwAq/c2lERY4StNEyMYIzYqYeANyPhuOPlTIS8J8vls1mtsvsf35VJm0XGv5o2RpaPSE9h9OHltZXG2gKzQ1o7F8mEAQOy68H7S2XmjnnpbTCeEyNqcmShyIr1MvtI2xh59J9cJkF6t9Ko7TwYI8Q9jau3EUZ9pD7mRodOTMSpPrKVBmPEyZE4xT2TP7UR94FPjLjJAQIboYxQRigPyG3OcyCJO084xsieEctlwboe+ds/3yypyZusbS59W2lmj+k9J0RtpRkv8k63/ClZaCvNeNn6Xztk4+VH21tpXphpnUWy4+6ZsuMK2+zI2kpzYFPvJEnOGSO90yXWVpo/ntx3D+qcElETJaK20nwof9m5Xi45nK00TmjT8KSTnBX96KzoI+BrQ8AzicckHrwKr2ZmQdx1dCYWfvUXxghbaaw48htAFGYKM4U5mMLcd4bIFTusA1NPdgyHXmNE/ZQgDl+VjANcM6P3lv/5u4xataR3OqQ9ffjqH9IHuqpDYT0PXx33oVx48QbZ0Mbhqxgj+bwITwTDE0EIP+o2dZt8JB9pqN15gH4o3gsagRsjbKVhK40Oqai0ozBTmCnMlS/MWW+t6f3xypR5eNB/yLLzffKX2kozTqxJkpMPHLCuWldX5919aJqx8EQaQnjVxoIVMbOYAC/wciPiWtZfbKXRW6ykPprlNniBVy4XVuSMEd5K47OxyHhaCBmz5AUv8Aqb8KvmKDrGCIaNjskCr8Kr8Kq3t6uTQzRiZjnk4MXhqxgjTuRQh8xyCLxKxyvR2dmZ8qL+jo4OaWxsLLjq19XVJfX19X1fs2XLFhk7dmzW9/T09Fj/TiaTRtcK8r7crsV9pVHJfY7gZRb34AVeOjmk4sQPrxJfxBfxZWcBdZu67caH8KqNShR44ssvv8zrIzKfuc7vCE/AE/CEd8utk0Nx1atspWHk28ocndUPnMjSnUg3mtLBXn1fLY++VnMCwov6wctGhviycYC/4C83roAn4InMuIAnqs8TbKWhbjtRSD5WPx/jpu8DN0bchAeBTWAjSL2dWxpXGtfc6NCJCXgVXoVX4VXe9mXHAAYXBhcGlzsfoifSuMAT8EQxnsAYYWJEe1WZRoxGjEaMRoxGjEYsMwt0RDeNq1ntAC/wyq006C+zmAAv8EKvolf96NXAjRHeSsPhqwhlJiCYgPAuSKxYsGJRbMXCLXrgVXgVXoVX4/C2L7bSsJXGyXQMLgyuShtcgRsjvJUGYwQBj4BHwCPg4yDg47b3FsPGO68R8Aj4Sgv4qOYjb6XBGMEYyc9und6KOlR6Hfp/5Z4JxXPcwmU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059582"/>
            <a:ext cx="6624968" cy="391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Формирование Отчётов</a:t>
            </a:r>
            <a:endParaRPr lang="ru-RU" dirty="0"/>
          </a:p>
        </p:txBody>
      </p:sp>
      <p:sp>
        <p:nvSpPr>
          <p:cNvPr id="23554" name="AutoShape 2" descr="data:image/png;base64,iVBORw0KGgoAAAANSUhEUgAABEYAAAJ8CAYAAADziaTkAAAAAXNSR0IArs4c6QAAIABJREFUeF7svQu4VmWZ/39vNshGUUe3IgSIKOWhPCGZYGGRZheO4yCDFUy/7HKmmj+OU+YhR6RfiFnp+GssnA7jVOMParSNdZGaoKD1T1ATJSoxxa2BskV2nnC7dbvZ//+zDu86vGu977PWu9b7rsNnX5eXwF6HZ32f+7mf+/6s+3lW29DQ0JCE/PT09MjYsWPDfm38+xtvvCGjRo2qHHP//ffLaaed5jnn7bffNv4+fPjwSNdKsl1B16Jdjir+fkSvaHaPXuilM4aUncTxq9gX9oV9maOAeZt5O8gf4ldNVYrgJ5544omqPMLd5zrPiJ/AT+AnwlNunTFU1ni1LWkw8uyzz8qkSZMAIyH2qGOMOPRkHPoj9/xB/rTxmcrFFANsa2urCefUL/cM7pFh7cNqHqd1LRs51rml1rVoVy778ZzPzZK993PAcVknmqDBpOML0SuaL0Qv9PKPNeKJaDaBXq3X680336zKIwAjwSEpQLA4QDBqIUKQReC/GvdfiYMROoo3m1lJeBQYeWXnbhl3+Ji6MIQDUCBpBR5e8zv5u3/5CGCkAUhMoh9tkkcv9AKMhHtyndiExCLaGEIv9AoacQAbgI3bLvLkJ9r6+vpCl9L09vZKZ2dnzXyhv79fOjo6ah6jK4jOtdSNaJcpN3qZOoTZ16b7npC+l96UKSd4K5iSToC5HgoEKXDfTzfIX3/uNBm1r9c/4r/wX3ECBvx9bX/vH4PohV5xbIJ41VFNZwyhF3oFxT/EOcQ5eY1zEq8YYSkNFSM6b2XUgEmbKNsVI4ARwEUrFLiv60EqRmoInxU/4W8i7YqWUKMXesUZQ7oJNfZVPvtiKU0x9ophaQj9aM8NefL3iYMRNl8FjGQlkAGMtAIHcE9bAcAIm23r+MI8BQxBo1vnGZsBwuMk57TLUY1+LB+AyGriyuarJNR5TKiZH8Pj/zzFOYARvpZjWLJOUJQnw1bPBBgBUrRSAcAIYKSIfhUAEexV8jY/0o/0I2BEL/YFoAJQ/d4Cfx/NJvKkV+JghKU0VIzoJAPNmGgAI63EAtwbMAIY0fGFeQoYeCNWjDdi9CP9mPZS5kbAG0tpADZUjFT7KOIJR5M0/VfiYCRouiHwKy5Zy3KABRgBTrRSAcAIYIRApjmBTJbnoUYSxKy+0addJK4kriSuteKrNBNX/D1gN037AoywlMYYYUUM4AEjrcQC3BswAhgpol8l0Q/2bbwA4gVQkGWkGcCTIJIgYl+mDejMteo49EIvt9cImrcTByMspWEpTVYcFGAEONFKBQAjgBEdX0hCTUJNQh3uqXXGEAlPtDGUdb1YSkOiT0USFUmtqkhKHIzwVRrASFYCGcBIK7EA9waMAEZ0fCFgJFpSh17oBUgqNkjiqzSAEcAIYAQwQilUxQYI/JIJ/AAjwIlWKgAYAYwARpwRSAkzJcz1SpiD/LXOGMp6BQR7skRL9AEj0fTCvtALkJQcSGrr6ekZCksedu/eLaNHjzZ+PTQ0JG1tbZU/qz+ovw8MDMiIESMql9i1a5ccdNBBnksODg4af29vb6+Zp/ivlWS7gq5Fu8yuD+rHIui1Zf0zMtgnMuWESa3Mj7l3SRVY99MN8sEFJ0nH6L08CsTxq0UYj/5nwN+bijAPFXsewu6DJwDsHrsPsgw1P/b39xt5hG7ewfwYLU9DL/Qi/gqPvxJfShM04KiAcFTRefuBXsnoRcVISYlERh6bihEqRvD3zmCkYsTUQscm1HHohV7uqYy4MJm40B8eMB5NRbAv7CsodC7jPAQY4as02sFa3hwnYCQjhKCkzQCMAEZ0gu68+VUSi2CHRj+SWJBYhE/2Or4QIBhtDKEXevlHHPNQNJvgqzQ+C8KAGjegoGkwKxMgYKSkRCIjjw0YAYzo+ELmoWLPQ4AkQBJ7QESrlOKrNNH0wr7Qy/ayxBONxxOJV4zwVRq+SqOTDDSDdANGMkIIStoMwAhgRMcXEsg0HshkGdADRgAjJK7RElc2X42mF/aFXoCR6nkmbvwFGGEpjWFNcQ0oywEpYKSkRCIjjw0YAYwU0a+S6JPok4jpxUzNeAFUxPEIGMG+SPSTS/SznKdl0X8lDkaeffZZmTTJ+xUQ3ojxRixoYKa9qQ9gJCOEoKTNAIwARgAjzuBP299nMcAiIA13/sSFxIVhcSFLaQAjgBHASK3UIc14InEwEvQgTIBMgICRktKBEj82YAQwAhgBjABsqLChwoZEn0SfRL9ViT6APhqgB4ywlMawmCIG8FSMlJhKZODRASOAkSL6VRJ9En0Sfb2YSVlKmm82SXiiJTzohV6MR9MGdGKTsvqvtr6+vqGwodLb2yudnZ01U4z+/n7p6OioHPPcc8/J+PHjPecMDg4af29vb490rSTbFXQt2uWo4u/HIui16b4npO+lN2XKCd6lXRnImWlCCRS476cb5K8/d5qM2tfxj+qx4/jVIoxH/zPo+Bz0iuaj0Qu9/OOMOCeaTaBX6/VSc4M/j3Dbtc7cQT+2vh+j5o/EOdHybfRKR6/EK0b4Kg1fpckKiaRipAT0IcOPSMUIFSM6vpClps4gRi9HC95smlro2IQ6Dr2Koxebr2L3tidkfmR+DArz0/T3gBGW0mgHH3lzUICRDFODEjQNMAIY0Unq8uZX/UNX5xlJXKMFt+iFXv5xViY/ARgBjABGqoNknbm2TH4irSWdiYMRvkpDxYjO4G1G4NcMMPLinRfIIrlWvjt7TAlSfR4xigKAEcCIji8kkImWBKMXejX7DWLQ/XTGdjPinCKCSr5KAxgBjABGasXbuaoYCXoQAhkCmVYEMqmCkU3/LpPmf83zWJeu2CEXHh8ldebYIisAGAGM6CRPzI/Mj62YH4uYUKf1BhEwEj5T47/wX/iv8PGhEwMAUKONobT1SrxiBDBCxUhWHEFqYMSAIiK3/+FfZGKlYuTP8u13ny1SgSO/Nf5+nTEgvmQcO1VEVIXJtD+fJTf+aaFcdPf/vxPnP6+SZz83TcQCLR+9bpNVfWKdf+Yy+e0N54oY5/2TeewLK+Wzs+6Q2WtvlnMOUcf9h0y87ji56FIFambLjca/q/vulJ9ffLx5H9e/G2249E5nqNpt8BwvIta9DxbrHvZ1VVvXnyrPfu5Q4/rbPmUCIeO695xltPdgEdn4nXEy51vmbZzn8nuIAJ0CoNNHF10r8vB+stS6trdSx30N6/l7qsGV0YaT/l/57KyF8kurGeHtahzZAEYAIzq+kMQiWlCEXuhFIkYiNmrUqJqTNH4CP4GfwE/E8ROJgxGW0gBGdJKBtImfun5aYEQl/A9Md2BAZSmNDxjceboJOdzAwAAcl4oFL8yE3oApYiXyNqRQ8OPrd4jIWQYMcMCICSMuutsGIBYUsM5z32ubAhPiBi8OzKlAFgN6/EZmKHDzwm9lo0yTqQZUccMQDTAyVsGahfLLIJDjBysVX22CmyCdFFjxwA9DDwkAI+KBMwZg+tHECpzxL3V6cdNvRY6fZoAb/7GNoxDvFQAjgBEdX0gATwBPAE8AHyeAD1JNx+c0I/7yty1Ku1hKw1Ia236YH5kfmz0/Jg5G+CoNYCTKBJhm6WvrwIiYVRx2hYVR4bFNPmtVmDhQwqyq+O6hm+S7438sk34kcqmIzLjBrET5HzlLNt9jwoAKGJn+G5m0fqLc+Kc7RC53VYxU3esTss1VzeEGHTMe8VaMeKsmgqpM3BUZlosyQIxTMTJj/Th54NBllfYaUMaqFrGdWnV1hg+4uHSyq2uc/Vu8xzrAw6zUMStz7B+naiZwDxjjPlbVSKUqJmksIgIYAYzo+EICPwK/Zgd+RU2o04wnGkn0aVe0RJ/NV6PphX2hFyCpelaLG38BRvgqjWFNcQ0oywFWWmDEXPZSaylNeMKvgEc4GJkot59+hzww/lqZ+KMrRD51ltz5IzcYUUtwFBC5VuTrVzQGRuxlOcbyGeta1vITc6+UCBUjp1tA5HKRRVZVhwIjBvCpuSltFDBiLdVxLQEyQYsCIy4I5TNIPxgxl/dYS5t81SVJoxHACGCkiH6VBDHYUwC4AFwArmQqfwAjejF51it/ADb0Yx6BTdvAwMBQmCvbuXOnjBlT+2sb/f390tHRUbnEtm3bZOLEiZ5LJh0wxGlX0DPSLkcVfz8WQa9H1z4ur+3qkyknTEo6563sCeK+sLP5avgSEXMpzXHWniO+pTRqCcintsm0H/1OPqqW0LhAg3nendZeHWr5iBuMnC2brb1Joi+l8YERexmKAX9+51ry44IPviVDlWU94ix3CX1Oz+a0EZbShAIPcynNRe+qXjJUXXXiqtCZPcbcA+VP5h4uxtKahH/u++mD8rf//GHZe1/HP6pb4L9MoXWgAXpFSzbRC738bow4p9hxTlxQmeV5SC2l8ecR7ucsYrxaxH6Mmj8WIe+gH4MD6TzNQ4mDEQw7GkhCr/T0ShWMWB0X/rneGpuv3iPy0bvvNDcAdW++akCJQ+V/3m2BDrVRqFWB4QUNLphhbL56tmw+c7b88m61oWojm6+62vzPy4wNYs2NVWvvMVKBEr59QGJvvlpXW9/+I8YeJvZyGvfz+4+z9hWxviZ06XXLZPOl5hInBVGS/gGMJFMxkuUAnsAPwGX7jTwFfkG+DlBpqkI/ApKCxgfzEC803HaBnyiun0h8KU0zEv00v1/cSMBAu6I5zrT1Sm0pTQMZtP/LLQ1cyjrVVXXCp4IblzPBK7CUJhkwkrafiPuGh3Zly9/Tj815U4fdY/dpJojYF/aFfQX7ch14nTSwKeN4TByM8FUaNl/VGbxq2Kc94AAjCWb5XCqyAoARwIiOLySQcYYWejlapD0/ApIASVndA4Kv0uhX4uEnAEmApGRBUuJghK/SAEZ0gtuygpHI2TUn5FYBwAhgRMcXAkYAI0FOjoSHhKesCQ+brwJGbNtnfmR+bPb8CBjhqzSGzRUxgM9ixUhus3waHlkBwAhgpIh+lUoDKg2yWmlAu/RiuWa8mGrETwBGitGPjEf6MY+AK3EwwlIaKkZ0koFmTMyAkci5PCckqABgBDCi4wt5I8YbsWa/EQu6n46tNmPebiShJhErRiLGUppi9CPjkX4EjIQkFQR+BH6tCPwAIwlm+VwqsgKAEcCITrLJ/Mj82Ir5EQBB5Q+JK4lrHhNXwG54OEo80Xg8kXjFSFB30VGNdxSOILojAIxEzuU5IUEFACOAEcCIM6DYM8PUQscmqMyIFjOhF3r5p27yjmg2gV7oBaA3FUgcjLCUhqU0WQn8ACMJZvlcKrICgBHAiI4vJCAlICUgDXevOmMIMBJtDGVdL5bSAFBti2Z+jDa20atxvdr6+vqGwqak3t5e6ezsrJkQ9Pf3S0dHR+WYhx56SE4++WTPObod5b9Wku0KuhbtclTR0T5vem267wnpe+lNmXLCpMhJLSegQKMK3PfTDfLXnztNRu3r+Ed1zTh+Ff8VbR5CL/TSmdMYj9FiAPRCL79vTSMu3Lp1a1Ue4b6vzthOo11R8yHmIeYhHVvFr2bLryZeMcLneqkYycobHipGGk3tOb8RBagYoWJExxfqBvA618r6m2D2NOBNMG+Cq2cVnbFdJj/BV2nwE/gJ/ESt+DvNpbmJgxGW0gBGdCb5ZgTwgJFG0nrObVQBwAhgRMcXlinhAYyQ8JDwkPDUS3hYSoOfwE/gJ+r5ibTiicTBSCOlYzpBZDMSav8z0C5TkbwF8ICRRlN7zm9EAcAIYERn7sibX2V+DPYK9KOjC3bvaJHmm80gS9TRnjg6mq2iF3r5xxr+PppN5EkvwIiIDB9OAK8zmebJsNWQBYw0ktZzbqMKAEbwq0X0q4ARwEhab+pI9MNnnbzFX/gJ/AR+gsofexTkyX8lDkZYSsNSGp1koBkEHjDSaGrP+Y0oABgBjOj4wjwFDCSuJK5UQJg2oDO2mxHnFBFAsJQG+8pjQs38WIz5MXEwwuargJGsBAyAkUbSes5tVAHACGBExxcCRopbkkugXIxAmX5sbj+y+SpgBDBSPeaIJxxN0gT0gBGW0mi//chbAA8YaTS15/xGFACMAEYIZJoTyJC4NjdxpUSexDXNxBUwgn2laV/4L+yrln0lDkZYSkPFiE4y0IwSU8BII2k95zaqAGAEMKLjC/MGnItYuk+gTKBMIpadN9QspWE8Mh6zMx7LNj8mDkaCkgkCP0qFg+wizVIodT/ASKOpPec3ogBgBDACGKFiBJAU7EWJC4kLWxEXMh4Zj2VL9KmojFZR2dbT0zMUdsru3btl9OjRxq+Hhoakra2t8mf1B/X3gYEBGTFiRM38YXBw0Ph9e3t7zeN0rqUuQLtMGdHL1CHMvrasf0YG+0SmnDCpkfyWc1EglgLrfrpBPrjgJOkYvZfnfPwX/sttEMyPZghCPOF1M/gJ/AR+gryjXvCBn8BP4CeS9ROJV4ywlIalNDpvSdVApmKk3pTH7/OsABUjVIzo+ELenDujHL0cLdKeH/2+VUf7ZszbtCt41iuTn2ApDUtp7FFQJrunkiUbdp84GOGrNICRrARYLKXJM1bIf9sBI4ARHV9I4AcYCfJ2gBFTFZ0xBLCJNoayrhebr2L3gJHqWUHHFxJPRPOFQXoBRvgqjXbwkbcBBxjJP1zI8xMARgAjBDJUQFABQQUEb4KjJfqAkWh6YV/oBUhKDiQlDkZYSkPFiE4y0Iw3FoCRPGOF/LcdMAIY0fGFeQPOJPok+iRiJGJpJmIspcG+0rQv/Bf2Vcu+EgcjQSEDgV/jpT1BuuoE3c0AEFkNlAEj+YcLeX4CwAhgRMdHMz8yPwb5OZbSmKrojKEyxzlZjb9oFwAVAIH/yiPgAoywlEY7+MhbAA8YyTNWyH/bASOAEZ2kLm9+lYSHhIeEh4QnjwkPLxjD4yrmIQA9gN5UIHEwwlIaltLoJAPNeMOjwMgTD3dXxvqQDEmbmJ+crvWzZ2hIhlmfpg47Tvda6lOce/bsqflJa91rJdmuehqo39MuHZWcY/x6vf32oPzdv3xE9t5vlOdCvAk25ciKnyDRJ9En0Wc8kuhX+wEdH51GQs1SGsYj4zE747Fs82PiYISv0gBGdCbTZoCRV3a95vEs/f1vSkfHyLrZ7osv7pKDDz6o5nE611KJ8ZYtW+SrX71GVqxYEXo9nWupk5Nsl7re8OHtDT9jK9t19dVXy3nzzpMjjzoy8DmyoNeIvYYDRkKsLCt+AjACGClb4BfU44xHU5U0En3sK1qiz+ar0fTCvtALkJQcSGrr6+sbCsuOent7pbOzs07y1C8dHR2VYx566CE5+eSTPeeot+bqp729XiLmvVaS7Qq6Fu1yVOnvr689ekXX63e/+51cdtllsmbNmhpgpL726uQ447Godr9+/Xo577zzZPbs2fKjH/0oUFv0MmXRGdvYV7SxjV7o5Xc6zI/RbAK90Cto4lbz9tatW6vyCPexOnMa9oV9hdlX1Ly2qHG0O3cn33b4ROIVIyyloWKEN0+mi1FvnjZt2iRf+MIX5Fe/+lUoGEEvRy/1p+HD6+9NccYZZ8hvfvMbGT16tPH/4447rkpflqyYkmBf0e1r1Cjv8qegwYt9YV9uu6DSwFFDx+egF3qF+VWW0jBv27aBn8BPNDv+ShyMBD0Aho1hN9uwg+6nE6yp85JMeAAj+smTrp+488475ROf+IS8+uqrcuCBB8qZZ54ZuFQpyX7UBTYk1JSiu32Pjs/RtXudayXtv7D75P0X/Qio9McnOjaBnyCOLmsczTzEPOS3/TTje8CI5htqEh4SnjgJD2AkeYc+Y8YMUUtp7B9VNfLAAw/Iscce6/GdaTrOrIA3Aobk7UsnSQFAREtS0Au9/D6TRD+aTaAXegFGghTQjwGYh6KNobLqlTgYYSkNS2lILJw3YoAR/UlLJ/C79957Zc6cOfLaa68ZexuptcZhVSOAEX3tyzoBArjCA02d8ajOxt87/h5Qqe9zsK9oSUqZ9GIpDX7VHh1lsns20c2G3ScORvgqDWCEQBkw4k+3dGxCZwJUVSF/+tOfZOLEiaI2VzvyyCNFbfjc19cnGzZskBNOOKFya8CIfpICGImWpKAXelEB0djbWx1/D3hzNC6TXnyVJhsJIi8OeHFQxjgaMMJSGmPkJ5W46l6rLIkFFSP6yblO4PehD31IPvWpT8n5558vM2fOlBtvvFHa2trks5/9rPzwhz+Uo446CjDim8t1xnZZxiNv9JMdj/j7ciauvNnUi5nwq/EAKmAE+6JipBrK6MRyOnE083bteTtxMMJSGipGdAZvWQIGwEh6iZgNRtxVIu6ppIykmzc8vOHB7vV9TlnmIYCgvk2QWESDGWnoxVIawAhgBDASHs0l+5EM//yYOBgJepA0HCdvLHCceXCcgJH0AlLAyNuGuDqfN2bzaDaPds/NOvCaebv1CSJxDnFOHuIc5qH04pxaySFgN5qPRi/08o+noDinbWBgYChs4O3cuVPGjBlTc1yqzQ/VJoi1fpIOsGiXvhNWR6JX6/RSYOSSSy6RdevWhQ4RnSSFfqx26GpZzTe/+U05/vjjA7XF7ltn90kGyvQj/ege4MQTjhrEX44W+An8BH4iOMzET+An/JZB3mEq0hQwsm3bNmNjRBwUDqomLSsJsAGMmFaQxsQMGEm2YoTEgsSCeZt5m3kbv2rbQBrzto59qaU0/jzCfV6r2sWLYv0KLuIJ4om8xhOJL6XhqzTsMaJLIsuwFp6lNPqTQ9Q3wSylSTaAL8N4TLKSBb30x7Y6Er3QK81AGfsqjn2x+ao+gMDui2P3LJ3Mht0DRlijb3gVHZgRNXGt92agDA4dMKI/aUW1L8AIYMT2Mfgvx9uWwa8CuNLzq8zb+NVW+1XAiF5MDnB2vJVODIBe6OWf3wKX0gwNDYXuMRInwOKrNFSM4KDMoacGHGAkvQAeMEIA3+oAnjc8BPC2DUYFuwAI/Bf+q3oUqLyDr9LgV/Gr1WNDJ7diHooGf5oCRoImezqq8Y4K0lVnkEBIo2mftF6AEcCIf+zGAc74VYAz/t4BzlSMpOdXATYAG4BNMLABhANsADbFBzaJL6UhgCeAJ4CnYsTvB3RsIipApWKEAJ4AngA+LJHX8TlJg3CADcAGEB48IhmPgN1mxIWAXeLCRuPCxMEIS2kAI0yAgJFmTICAESbARifAoCAK/0UA3wz/RQCP/8J/BYNdltJQmUFlRvErM7IafyUORvgqDWCExAIw0ozEAjBCYkFiQcUIFSOjajKWqJV4ABv8aqv9KpuvAkYAI4CRWnNRmkvSASN8lcawPR2YQYDlDFNdvdhjxNRMVy917PDhw2vG5va1ACME8K0O4Flzrje2VT+lGchk9c0T7Qp35cQT0eOJKPNjngEXYAS/ChgBjLQMjPT19YV+laa3t1c6Oztr+tf+/n7p6OioHPPcc8/J+PHjPefoToD+a4XdOE67gq5FuxxVdLRHr+h6/e53v5PLL79c1qxZEzqOdLRXJ2P3poS2XmeccYZcf/31cvzxxwdqi15eveoFyuiFXm4bwd9H9/c6iSv+3tQV+8K+guYkNQ+pMeLPI9zH6owh7Av7CrOvqHkt+WM0DpB3vRKvGGlEEJ23yur6vHkyVUavaAFWK/SiYkTfVnUDGSpGsm/3OgliK8Yj7UpvPNYDb8zb+toT5zjWhJ/A3/t9i45NRI0n8F9UoNo2gH05o6GM8zZgJELpPo4TxxnVcQJG9JOBqIEMS2kYj1HHI2AkvfHI/Mh4ZDxWj4IyJhZBvkAn2QQIAgT9thM1LmQeYh5qdB5KHIzwVRo2X2UCdN7wAEbSS8QAI0yAjU6ABPDhYSQBabQkBb3QK2g0AUb0YwAbjPBVGirC7bGEX8WvNtuvJg5G+CoNYAQwAhjxOzIdm4g6AQJGACOAEd5Qh6EdHZ/DG+poQTd6oVcz3uiz+SpgBDBSPbPpzGlR42gqbKrjaMAIS2mMccGAc9xDkm94qBjRf1sU1aEDRgAjgBHACGCEz/UCbIoFbAAjejE5dl8su+crd9mw+8TBCEtpqBjRgSxlceiAEcCIP3FLErypa+t+3pg3A4AkQBIgCZAESMp6/MVSmmwkiEG+gvjeVCXqizzir/zEX4mDkaDOx4CiUU30Ko5egBHACGAkOCQgwCLA8luGjk0wPxZnfgTspjc/kojlJxEDQIRbK/4efx9kHWm+YASM8MbVsLlGA9If/vCHFdt96623ZK+99qo3L8srr7wi+++/f83jdK41ODhoXKO9vb3ha6kLJNmubdu2SVdXl2zevDm0bTraZ/0NTytKAI899liZN2+eHHrooYHaJtmPWbWvuO06//zzqzRLc6Ih8CPww770k2D8fbRkAL3Qy+9hSaij2QR6oVezAURW48LEwQhLacq3lObaa6+VVatWybRp0ww7V6CiHqRQx/X19cnee+9dE2boXGtoaMi4RltbW8PXSrpdr7/+unz4wx+WBQsWAEZGJVvCvHz5clm3bl2oDZXBvuLY/S233CJ//OMfZdy4cR6bJHElcXUbBIEygTKBcnhIwQsNU5s0/ARLafReVgIEo/lo9EIvHYDa1tPTY2aVAT+7d++W0aNHG79RyaedeLoT0YGBARkxYkTl7C1btshRRx3luZruG33/tZJsV9C1aJcDFHS0D9PrxhtvNOS96KKLjP/rXEsdF8e+6Mdo4xG90Ms/HmfMmCE/+9nPZMyYMR7zYDyacuC/TB2YH5OZH/0+GPvCvuyYWv1fxdU6NlGm8bh9+3Yjj9DNO4hziHN0xhB5hzNS0Ct8Hkq8YoTP9ZazYkSZ2BVXXGFYGm9SzAGXxpuUVixZCQOU9r9TaWAqkRe7P/LII+W+++6jYiTEsPPSj2HjkvGYr/FIPw6vOcUwHssXT/BVmvzEE/gv/JeOj85TPpQ4GGEpDWBEZ5AoZ0oATwDvnlTz5DiDgoG82D1ghEBGx1YZj87XO1lRAAAgAElEQVQoRy9HC+Zt5u20522W0gBGbBtjHmIeCoq305yHEgcjQQ+AYRfbsNUeI1SMVFs+dl9su/f3uE7ylAUgCBgBjOjYKv4L/9XsgDTPwJk35/hV/CoANa9xIf7L8V+AEb5KY4yHRhw6YCTYpZBYkFhkMbEAjBDAN+LvCfzw9yzp1IuZsgDCSXjw9/h7gA3ztv68nTgYYSkNS2l0nDABQzRogF7o5XfrccEbYIRAWcdHx7UvEjHsC/siEWskEWMpDeDNth/moWixL3o1rlfiYITNVwEjOkERiX60wYte6AUYCUu59YJIAoZoYwi90CuLFW+At+KDNzZf1ZvTiAuj+Wj0Qi+dOBowwlIaw050YEZYoMxSGv0SraAjdbTHoePQdRy6jn1RMVL8xIKlDnpzGn4Vv5qUXwXYJOdXASP4LypGqj2KTq7AC41oc1qQXomDEZbSUDGiM3gJSKMNXvRCr6QCeMBIcgE8AIIAngCeAD68lo2v79naRIkLWUqDX8Wv4ldb5Vfb+vr6hsJu3tvbK52dnbXaJv39/dLR0VHzmMHBQeP37e3tDV9LXYB2mTLqaN8Mva677jqjPZdeemmm2uU3tqzoRbuC3QB+wtFFx1bj6nXcccfJ6tWrxZ/U41ez5VfxE/gJ4q/sxDmMR8Yj45HxaI+CuPEX+Xb2OUDiFSNBnU5pj6OKDjXPm14spQl2dXnrR/9T6NiqOifN74kHKUu7TFXi2hcVI1SM6IyhuPYVFvjhJ0xldLTHr0aLmdALvfx+B/8VzSbQC72C5u4yztuJgxGW0rCUhsCvscSVxILEVWcMxQ1kACPYV5r2hf/CvrAvZxSUMbFo9IUGS2kAqLYNxY1zmIeYh+LOQ4mDEb5KAxjRMUbe8ESj0+iFXkm9EQOMEDDo+GgC0mg+B73QizeuYelotESfzVej6cVeV+gFSKr2PXHjHMAIX6XRLu/lqzQEfgR+yQR+rQxkACOAkbgBQ6Nvgltp97xBxO6x+3xUsgBGSPRJ9JNL9Jm3w+N2vkrj04Y3PMkk+uwxEjzosK9k7Muvrk5wS4VNuPaAERJEnTGE/8J/AcLzD8LzCARZSgMYAYwARsK9b7p7GyZeMRL0IARYxQ6wACOAEd4E5yeQAYwARgAj+Xhzjl/Nj1/NI4DAvrAvAAQAolUAIquVLIARltIYttlIoAwYAYwQYOmNoSxUsgBGACON+HsquPD3+Pv8+HuADf4efw8IZ97Wn7cTByN8lYbNV3WccBYSRAIGAgYdWy1axRtgBLsvo93j77F77D4fCSJLaQBvVLJQydKqSpa2gYGBobCb79y5U8aMGVOrbdLf3y8dHR2VY37zm9/Iqaee6jkn6cQiTruascSnrO36+te/bsh7+eWXa1efqAPLqldccotepnI6wS325ViZX69jjjlG1q5dK/63vtgX9uX2Tczbjhr+OId4IlpciF7oFWXefvLJJ6vyCLcNMR4dNZi3mbeZt4MxRVw/ARhJcClNWR0UYCR4UJJYkFgEWUar/QRgJJk3563uxyRfaJC4krhGSVyjvjDDvrCvKPYFGOEFkO0ziKOJo5sdR7OUJkEw0tPTU/UWNk51QNKOII123X333bJjxw45//zzxb3HyM0332xocNZZZ4XF7ZV/T6NdtW6qOzHTrmgEHr3ypRdLaZIBI9h9vuw+bG6gH+nHNN+4Yl/R7YulNPpgBPuKbl/skYR91QJviYORZrwZwBG03hHMnj1b1qxZI8cff7wcffTRRoO6u7vlkUceEfW7rq4uwMjbbxsaDB9OIqYDpfIABIsA3gAjjEfGozOSiSdaH08Uwa8C3vCr+FX8apyX4eoc5qHszEOAERJXwxqjOvTnn39epkyZYpynEn/1n1rPNXLkSNmyZYscdthhgBHASMUGotoXgfIbMmrUqJpjKC5IAowQwDMeCeAJ4IPda1y/ChjBr+JX8av41fz71cTBCF+lKc9XaRYuXCg33XSTZxRceeWVov6rl9RBSB3ZdCZT9EIv/3QTN4AHjBDA6/icuPZFgoh9YV8kiI0kiCyl0XtZSVxIXJhUXMi87czbiYOR+++/X0477TSPxgRY0QZvXvRSe4wcccQRRtWI+lHVIs8884zsv//+gBERyUs/hjlEneCWiTna2M6CXoAREledsY3/ija20Qu9guZSSuRNVXR8jj0/PvHEE1V5hFtbnWsxHhmPjMew6D7aeCzbniyAEZbSaE9aQRPNhRdeKMuWLTOuoSpFli5dGmkCLNuAC3JTOpN8FhJqiHIxEmrASDH6kfFIP+rMHSSIJIh5SxABIySuts3iv/BfzfZfiYMRltKUZymNMlZVNXL44YfLnj17RPW9Ah06wRqJfjRnh17o5Z8c4gYMgBESah0fHde+ADbYF/bljAIqRqJXjLCUBjACGKmeSfGrzfGriYORoKCIACtaUpc3vebMmSOjR4+WW265Rbv6hEQ/mk2gF3oBRsJSbr0gMm9+1f+0OkERfgI/kZSfAHABuHR8Dn41ms9BL/RqdgVE0P10xnZZ44m2vr6+obAJsLe3Vzo7O8OjURHjSyQdHR01j9F1BDrXUjdqdbs2PHuPPPnCJnnpjRc9zz00NCRtbW01tZChIZG6x1iXqHMprWuJCO2y9NTRPgG9Dhh1sLzzkONl2vgPGjeu97nevNh9Hv3E4F798si2++XPLz0pb75t7oXjG7SlG49vDwxI+/DhVb6qjH5i+LAR8o79D5Pjxk+XwzuPMUyD8WiOkKLN23n0X8RfjEfbbhmPzgjW8dHohV5BPr/V+SPzUG3grDO20+YAiVeMFHkpzStv9Mr/PHyT7DeqUyZ2Hi0H7DOmNgTht6VU4KXXd8q23sfllb5e+bupn5XOfWvbCeQ2WiKmq9e63/9CNj6/To4c9155xwFHSMeIvUtpjzx0uAJvD74lPa88I1tf2CRTDjlWzjh6LksBLbl0Ewvd8ciSAlNY9ErH32NfxbEvltLgJ6ICQfwqftUf6enYRFCckzgYKfJXaf7rN1+TQ/Y/TCYffCy5BgrUVeDpFzfLCy8/Ixe8/0s1j9UZvOoCBH76gd8zvU/I7Rv/S95/5N/KPiP3q9tXHIACG566Q44ZN1WOH3cqX9WKUDGC/yIgTSogDfJC2Ff57IvNVwEjgJFqb6jjC3mh4egWVy/AiMZSByXu0y/9Xn777K/kvYd/lAwCBbQVeHjrL2XaYTPl3e94b+g5OoMXMBLN2d2y4f/I2L86XMYfMEW7rziw3Ars7n9ZfvXESln4gaWAEcCIZzDo+GgC0mg+Gr3QK2jGUS+AACOAEcAIYKRWRJrmi+LEwUhRl9LctWWF7NvRKeMPfGe5sweePpIC2//ypOzu75VzT7wAMDJqVE3tkgqU33q7X268919l9gnhmkfqRA4ujQLrn1wlpx1xtkwZ9+66z5zmxMyb83D5k/IT9h3oR1MJHfgDoI8GM9Arnl4spWE8AkYAI4UBI0EPUoRA5rbHbpLDDzlBDtyn9ud460bTHFAqBf7yeo88/cJj8r+mfxEw0iQw8lLfi7LiwW/Jh475WKlsjYdtXIFHn10n7zlkmhw/6ZS6FyOhJqF2G0kR4pxRdXw0iX68RH/s2Npxow6Uwr6iaY9e6BU0iTNvM2/Xm7cTrxgBjNSNpzmgRAoARvSdcFKBDGCkRAMs4Ufd+MxaOXbsewEjLKXxWBaJqyMHiYX+nAZIipacoxd6+af0pOJC+7r4L/xX08FIUZfSUDGScAZSkssBRvSdcFITIGCkJIMrhccEjDiiJjUeCUi9hqoDWUgQSRDLnCCylIalNLb9Mw9F84Xo1bheiVeMFPWrNICRFLKQElwSMAIYKYGZF+YRASOAkSBj1oEZBKSNB6RxtQckRdM+63qx+SpgBDBS7Q2ZhxxN0qz8AYxofpUGMFKY3KepDwIYAYw01eC4WUMKAEYAI3GTc8BItOQcvdAraKzxVRr9mCnrgIu9dQBceQRcbT09PUNhkeTu3btl9OjRxq+Hhoakra2t8mf1B/X3gYEBGTFiROUSu3btkoMOOshzycHBQePv7e3tNYNW/7WSbFfQtaK06+6nl8uRE6ax+WpDaUf5TlZg5Intv5W/PvL80IfPst27x3aWxmOtdr365l/k7qdWyKx3f7x8BscTN6TAI933yOTRx8g7Dz6u7nXizI+NzkN5HI/2M6OXqQT+3tQhSvyF3ZdLr/7+fiOP0M078KvR8jT0Qi/mofB5KPGKkaABV4Q3A1SM1M0TOCBAASpGTFGaWQLIHiMMxbgKUDHiKFeEeZuvrIjQj45NN3Mesu+aZsl3kJ/TeUZ1Hu3Sj03QK9oYQi/08vumPM1DgBGW0sTNIThPQwHAiH7wkZTjBIxoGCaHBCoAGAGMxE02k/JfJNTeHiDRN/XAvqIlm+iFXkG+HCCoH5OXFXAlDkb4Kk2+M47HbniPLPiG/Qynyzce/aacNS7fz9TK1gNG9J1wUoFM08DIjjvk8yeukTPcY8T4t+fk/J7PyITbPy+n/dM91eZ39tfl9tlrZE7I7+7//vvkwX/8oFy2ynvqRXf8Xj57UpA175I7fMd7jn3ke/Lus26sOlEdM/fP4W28//tniXdRpMiu2z8vS2WRfHOO/zdpjbJN8t2xP5AJTfJDgBHACGCk9lgmsdCf08qaWMQdQ7ZefJVGr8oW+4oGf9ALvfy+KSjvSByM8FWatBKE9K9rQJHHvy6VhMhIqP4IHGlAesCIfhBZNDByQsVuTHCx/XNBYCPod+a/rZl9nwMgjLEosrznM+JcV93AgiJHL5c/XHy8eUc/sAk9123YtdpoH6eOWSqypImwNAg+NTAe650KGAGMxE3qkvJf9v0BEPpzBwlPsRIevkoDGLEtGr8abWyjV+N6AUZYShOcTFm2ZcASUUmXyHfHLhDPe+ezvy43HX25bDnNTvjU290H5X1W8qbeLlfemF8Wfo2gN9P1Epi8/B4woh/cJuXQs1IxkigYkZDKCQU9vjPegZmucfugPS4TAyOb5Lv/uF3mfn+CdI39gchlIjd+4xgT1hgA43JZY9z/IgvgWLBl9tfl8X8yf+euZHH7hzP+w4ZA5nOa1z5MFp79n7JMVc6c7QK2KQ5+wAhgBDBSe4ABbPTnNIBNtCTF1gswAhgBjFT7YZ1lhUnF0WUG9ImDEZbSpBi1p3npsOTJn3ipBGixyCKrzF6Bk0oCZiRvFhjxnOd7G+27RpqP1eprA0b0g8ikHHpzwYgNA9yWZoMB+9/Sqxgx4EL3p51qkSCDD1xK418mp1Exoq5z//sqkPRxH8ywl7s4bRpvLvERC2q4fYzH3yi/sUDEWCpk/rlybSpGKj2qExSRiMVLxPisJIkYiVh2EjGW0jAeGY/ZGY9lmx8TByNBcXlSCU8rCVbhv0oTE4x4EzMHjATur2BUjRxvlvq74Eqr4UWa9weMFB2MhO8x0mjFiM4eI34w4tkjyB5vCVWMOBDUDTLspTt+QKTg0LnynGcJkVP18r4NXqCjrv3Dyapq5DkXJAlYFpTmYBURKkaoGKFihIoRpcDw4cNrCgGoNOUpQnzP16voR/dg1xnb2H20lxB50gswojkBFh6MhLyZdZbSuPYv8EANM0lyltiYb8sNMBL2Jhsw4gm4dJwwb4L1nXBzK0bSAyOePUbCQvSQpTQeYJIIGHEvkwsCI+aGs0H7nzh7qwBGivrigMSCxILEIthJs/RI/+UIcY5+nNPKF8X4e/x9kf19W19f31BYzN3b2yudnZ01qXl/f790dHRUjnnuuedk/PjxnnMGBweNv7e3t0e6VpLtCrpWlHb9/I//KVPGTZUD9xmb8jvL1l1ea/PVmlDDt5SmsnGrbzPJkoGRp3ZslI9NvTC0Y/1jKEt27x7beWnXy2/skpWbvi8fOuZj6Q6mOl+labRiRAuMBG2+6v+3JMCIZ8z6wIixhM5Z/mJAmTvPkMrXdeyNYSMspTGX1bSiYuReOarzRHn3+Gl1bSfO/NjoPJTH8Wg/M3qZSuDvTR2ixF/Yfbn0UmPEn0e4fafOGMK+HMXQy9GCeYh5yO1LgvxE4hUjfJWmbjyd6QM8G6ZKwOd6dcGI+l5G1earYVUnmZakocaxlMaUT6cqJqlSu1JVjFjW6f3MtojYy2jU70M+1+s5xoIpwV/O8X+m1w9G/MtpvJuvrpHTZc0q87PFepuv2vuNqDOsijQ2X9UaQ0ox3lDr+xz0cqY3HR+NXujlD4iSmrft6yr/xearejET45Hx2IzxyB4jLpXjBFiAkYbyaE4umAKAEf0kJakAq2lgpGC2mvzjBHx2OPmbJHpF9hhx5ExqPLoTnrIFWEHGCYAwVcG+oiV1ZdILMAIYsUdHmeye+TEbdp94xQhfpUk0TudiOVcAMAIYybkJN9B8wIhOEkzgR4IYNMjivJgKug72hX3lzb74Kk02EkTAbnj4g18trl9NHIwUdWIu/OarDaQ/nBquAGAEMML4yI8CVIxQMRI3GSBQLm6gHNcm1HkALv0YAL2ijSH0Qi+/b2IeimYTQXoBRvgqTX6ylhy2FDCiHxQl5dBZSpPDgZKRJgNGACNxk+Ck/Jd9fxJq/bmDBDFaMoBe6EVCHR50UOnpaFPGeShxMMJSmoxE+DQjEwoARvSD26QSC8BIJkw/l40AjABGACO1h24ZA+W4NgGAiAcgWErDUhrbcpKKCwHOXi+mA3/K6r8SByNsvprLfIBGp6QAYAQwkpJpcdkUFACMAEbiJsEE8NGSYPRCr6Cxxldp9GOmsiaucX00ekXzOWXVq627u3vosMMOM9R65plnRFV8qB/1byNHjhS1S67/3ydNmhR4vPp3BUbU/93Xsb9Hvn37ds+/B11H/VtYe+zjf//734v6FrXdzqDrqHtOmTIltJ3qF93d3fLnP/+55nXUtQ855BBhj5EUspASXNINRtzjyG3nTz31lDz33HM17TDuePSPa3XfCRMmGPdyj0edcRfmBxoZj+77usdjrfaMGTNGRo0aFeqXNv/pUVn77G1yxnELSmBhPGKSCigwMn6vI2TYq/vEGo9hdlvLnqPMj8oP1Js3GxmP7uvrzI/q+HrjMUr8oN5ivfDCC3XjhEMPPVQmT55cc35vpl9VOiTRj2796UczzqQfTR3KNB7VV2n8eUStvCMof2E8mnmc0g2/6syb+FX8ar04p21gYGAoLLDcuXOnEfTU+unv75eOjo7KIdu2bZOJEyd6Tkn6zUCcdgU9Q5R2rdz8XTli7Ily4D5jk4zDuVbBFVBgZGvPo7Lg5M+HPqluSVsr7F4BiHo/WWvXS3275NZHbpIPHfOxek3n9yjgUUCBkWMOnirHHfq+uspkze7tBtMuUwn8qqlDlDgnj/4eu/e6qiLYvVpK488j3E/pzzsaje+xe/wE9hUc8pQxnkgcjBTVQa364w9l3IFT5JD9Dq0bMHMACtgKvPDqn2XHX56S8076J8CIC6Cm6Sd2v/mK/GjD9XLGe/4eQ0SBSAo8/PRqmfqO98vR40+se14ZA4YgUYqQiEV9AZSm/yLRL16ij30BKm2rBlQ64xvA5WhBPJGdFxqJ7zHSjIChFZt/bXzuV7Lj1W1yzPjpdQNmDkABW4E/bH9A3rH/oXLqlDMbBiOtsHudNylZbNe31i6S9x7+EdlvVCfGiALaCty16b/kU++7XA7av3alpLpgFu2edjldrQts6MdoASl6oZfboSad6GNf2Bf2FRyy6MxpjMdoMUBTPtdb1K/S7Bk2IN9et0hmHjlX9t/7IO1AmwPLq8ArfbvkV1u65MJZS2WfkfsBRuosy0nSoW94+h7ZsmOTnDzlo+U1QJ48kgJbnn9Y2tuG5CNHftzYw6beDwE8ATwBPAE8fuJtQ4Lhw4fXlEInqbPBLl+l0a+wYR5iHmIeSnYeSrxipKhfpVGB8ubtD8o9W1bKcRM/IOP+ytz4jR8UCFJgx8vd8rs//0o+dOTfygmHzkgsYFCbIdf60Qk+kgQQdiCTxXatWP9t2TNsj1Hl1TFibwwVBUIV2PL8Q7LrtefkUzMukT0DQ4CRFPamIIAngCeATzaAD7qaTgyQ5Xmbr9LgJ/AT+Il64Wqa8QRgJCLpfvrFP8raLT+T/rffkH07DvD03Z49e2TYsGE1+3NoaEja2trq9bnW73WvlVS77F16/a0fHBw02tve3m78Pyvt8ovYrHa91v+SdAwfJae962yZ3Hl0om9Ssggg0nRQjQZ+W155WB7svkc69zlERgx3Nom2r6trEzoDUvdaaY/HVtl9RVPrD/W8XBb0Gtzztux67Xk5etxUOfM9H5O92kdqb9qZZbvHT/DG1R6PZQHhjMfiJNTqqzSnnXZa6LSrA3+we0c+9HK0wE8Ux0+kFeckDkaKupTGX1rd+/oL8kpfrwyJ81Gfl156SQ44wAtL/J79rTffkr1G7lUzzxoc3GOBhtqQReda6kJpt+t/fvI/Rns/9nHzKyBZaVcc7RvVq03aZP+9O41EnIk5GxOzGqPPv9RtwMw4NpG38VjvGdfctVY+8KFTpaNjpOfQtP1EvXaFOcU02zWifS85ZN8JMnKEs3RGJ4hUbSXAIsBy2yz+Phv+vlZwpTO26cfW9yNLaQC7gN1qT4b/ag7gShyMBE1KTDStn2jSImvqya699lrjAa+44grj/zqDl8Qimk2gF3r5fWscv3rXXXfJ3Llz5Stf+YpceumlnkuS6JPok+gHp9U6c1qc8VgriWc8Mh4Zj4zHWj6CuJC4MIm4kHnIu0cSYCTiUhoMqHqTLcBIsFUQKEebtNArfb1OOeUUefDBB6Wzs1O2b98uHa5PKJOIkYiRiJGIkYglv5lomi+m/P2lA/FIqKPNteiFXgCI8JlBx+fkKb5PHIyUZSlNkImUNbEAjABGCPyyXyl15513yvz58+WVV16RfffdVxYvXiyXXHJJxXjL6r9ILPBf+K/s+y+ATXmADUtpGI/2eM9TQh3ko3SgAeAtW+Ctra+vz9kkw9ervb29xpvFWj/9/f2et44PPfSQnHzyyZ5TdA3bf62w+8ZpV9C1aJejio72YXpdd911xoXs0nyda6nj6UdTf/QydWA8JjMe/b7Oti+1md3DDz9c+bXy7U8++WTFfzMeGY9u22E8pjse6yX6jEfGY1nH49atW6vyCLcWOjET/gv/FeRj8av41Xp+NfGKkSJ/rrdeIFPWN65UjARbhu7EDFGOBkbQK7pe69atq1SLjB49Wnbv3l1VNVJW/+UfvdhXdPvyb04e5BGxL1MV7Av7iuNzyhRP8FUa/IQ9Rspk91QuZsPuEwcjLKUZW5Of6ARFeXMEgBHACA49Gw49yBKVz1FVfE899ZSoBFb5F1Ut8vLLLxuf1n7hhRdk5MiRfGXFEk/HR6tDSfRJ9Ou9eQobj4Ak/QpBxmP5QBJLabIdT+C/8F/uuU3HR+cpr00cjAQFAnkShEAmnOuE9SNgBDACGMluILNp0yaZPXu2sdTtwgsvlGOOOUZUZZ+qIlF///nPfy4f+MAHSPQBIx5HxrztyFG0wI84J3qcE6fKA4AabQyhF3r5xxnzUDSbQK/G9QKM8FUa7fJewEjjA46AlIC0FZUGe+21l7S3txviv+td7zLAyLhx4zyd0Yp28eaJN09FfvOEv8ff41epLKOyLNgPAJwdXfAT2fETiYMRltKwlEbH2fFmIBpkQS/0SupNCmBkeHi2xh4QFW148xTN56AXegU5FhKe6AkPS2myW4FKfG/aM/6+uP4+cTDC5quAERwnjtMfIOrYBBNNcyYawAhghPHIm7o4PhpAH81Ho1c8vdh8FTBiWw5xYbQxhF6N6wUYYSmNYUWNBMrsMRL8AhoH1biDClJWx1YJSMO1B4wARnTGEP4L/0UFRHhxmc4YYh6KNoZsvQAjejE59hXPvtgTD/uqBd4SByMspaFihICBipE4byNJxKJN8nH1AowARnR8dFz7CkslWVJgKqOjPQlPNF+IXsXSi6U0+AkqRqpnUp25g3k7mi8M0itxMBIUFNFRjXdUlt+cUzFCxQgEPj+BDGAEMEKA5fhsgA3Axj2DE68WO16N89IG8BbNJtALvfzjLE9+ta2np2co7A3P7t27ZfTo0cavh4aGpK2trfJn9Qf194GBARkxYkTYJYx/HxwcNP5vfxUh7GCda6lzaZepYFb0uvHGG432XHTRRZlql9/OsqIX7Qr2APgJ0xWn7VdnzJghP/vZz2TMmDGejsCvZsuv4ifwE8Rf2YlzGI+MR8Yj49EeBcSrzYlXW8EnEq8YYSkNS2l03kYqY+dNnTnk0cvUIU9EOchZ56UfqRihYkTHVhmPzihHL0cL5m3mbff8l4afYCkNcaFtY2nYFxXO2Fct+0ocjPBVGsCIThAJGIkWdKMXevlhTNyAATACGNHx0XHtK+wNDwk1CXXaCTUJTzESHjZfLUY/Mh7pxzwCLsAIX6XRrloIC5TZYyQ4FSCxiAYz0Ks5egFGACOAESog/LOWjk0A6KP5aPSKpxdghIQ6jwl1niuJeaHhxIWJgxGW0lAxQoDF0pA4QTdgJFoQGVcvwAhgRMdHx7UvAizsC/sCvMWJAWyQxFIawAhgpHomxa82x68mDkaCgiICrOYkPK0KSKkYoWKEksn8BDKAERJXAqzmBFi8QQyLSthTyq0M45Hx2AhIIv7KT/zVqjwN+9LP0wAjLKUxrKWRiRkwoj/gCJQJlFu91wJgBDDSiL8nwMLfk4jpxUx2BQR6oRcVEFRAhEe/fIzC1kYnNknbryYORlhKw1KaLBg2AAIA0WoAkdU3A4ARwIiOj6bSs9iVngAuAFdWgQ1LaQBJgCRAUqtAUuJghK/SAEZ0gu60iR9gBDACGDFtwD8eASOAER0fDRgBjATNIvjVYL+aVRCex3ax+SpgBDACGGkZGOnr6xsKu3lvb690dnbWapv09/fLvHnz5LHHHuqaVtoAACAASURBVDOO27NnjwwbNqzmOfyyWAqoIFv9jBo1qlgPxtOgQAEVePnll2W//fbDTxewb3kkFECB7ClwwgknyKpVq0IbpuLojo6Omg0fHBw0ft/e3l43Jq93LXUB3fi+3rXSaNfWrVvl5JNPRq86NpH1ftTJH1thX7RLjNy9nvZlta9EKkbOOeccWbRokZx44onZm5FoUeoK/Nu//Ztxjy9+8Yup34sboAAKNKaA8tO//OUv5ZBDDmnsQpyNAiiAAihQU4FHH31Uli5dKqtXrw49jgouRxpVkcRSGipGbIugctEZG/gJr59IaylgomBk5syZTJElVMC/+WoJJeCRUSA3CoQtpcnNA9BQFEABFMiJAr/61a8AI5ob/KsuZamWadg6STB6RYMG6IVe/mkjCLwBRnIyuWa5mYCRLPcObUMBrwKAESwCBVAABZqjAGCERN9taVRAREvO0Qu9gjx1mgAVMNKcubHQdwGMFLp7ebiCKQAYKViH8jgogAKZVQAwEh2MsJSGihF7QANGACOAkcxObzQsTAHACLaBAvlRADCSn76ipSiAAvlWADASHYzwVRrACGCk2u/pLK8CJDUOkqgYyfecm4nWA0Yy0Q00AgW0FACMaMnEQSiAAijQsAKAEcCI24hIXBtPXIMGpQ40UOeluQSDdoW7yzzZPWCk4WmPCwBGsAEUyI8CgJH89BUtRQEUyLcCgJHoYISlNFSM2KM+Twk1YAQwYiigKJ39uV6+SpPvCTxu6wEjcZXjPBRovgKAkeZrzh1RAAXKqQBgJDoYSesznCSuxUhc6Uf6Mc3Kn7aBgYGhMIl37twpY8aMqTmb9ff3y5w5c+Sqq66SXIKR7Svkml/Pkis/0S3XnNctF9w6X8aWc/6O/dSAkdjScSIKNF0BwEjTJeeGKIACJVVAgZGrr75a7rrrrlAFVBzd0dFRU6Gk35zrxve0y+wW9IoGuNALvdwOLU/+q2VgZP3VbTJjsVu2c2X5ti6ZP6HZs2ePrDhvnCy4TWTp+iG58pQE7r99hcyduEBWVi61VB4YulKmJ3DpLF4CMJLFXqFNKBCsAGAEy0ABFECB5igAGImeIKqlNBMnTgQkjRpV10gBENHtS+eFP0CwvECwZXuMKDCy9gwbRCg4sVDkhlaAkbp+J+IB6llulsm3FheE+AUBjEQ0EQ5HgRYqABhpofjcGgVQoFQKsJQmWuKqSuT5Kg17jNhOIulKgzSXYAQ5NjaFNVXJUz9mEIysl2varpfJVvWIUVkiD8jQVZO98ERVZVwssuzWWbL2vHHSfbEFWSr/Pl/GbrhG2m6YLDs8y2NcEGa7+/fqvjNEAqpGen48V8Y9dYkMXSXGMRtX7JCuT4wVb9WLVRWi7v8DkbmbFxhVKCJOJYxznekiRlVJl8xVz+lphxjXdaCR2a5FhmmZ15r167kybr5Tj6J+4692Me41f6Xz73YVyxKlpapdqb6uUa3j08zTFk8ljFMFc+21/yTr/vU7ssb2CsY9VH+NkwXHOn82+miCWU0z1dC5dhuWH7tAFqiqonnLnT5U7ZtuqhH03KWKuHhYFIihAGAkhmicggIogAIxFACMAEbcZpOnBJFEP3zA04+ONjrwJ096ZRuMKGCgkuBKou2qKkkYjHRbS3uCltPYQGPHlOtloSwzoIgCC+s3TJfpxtIbczlOdeJvgYbpYiylmVwBLBY0uM2CJqFgxHVddZ9a0MI3fm0wcq4FcdS5c2/YKCuPVYDHvH8FJrmvG3oPL7ByQx4DjKwVWb3mP8w2rpllwRcb8uyQyTeY95u1xoY+NZ7Ngh9mX5jHdc2xYNSG9TL9FHNRkgc0xQhYOAUFyqgAYKSMvc4zowAKtEIBwEh0MMJXaagYscdqnhJqQFIxQFKGwcgykYsXisyZKgueMhNtVb1w/RQzQTYqLlwVI2Z1hvVjVxj4qgvMygNVYWIBFhtI3CCy8GKRuccukO7K8h7nclWQwXUrd9WIkcirigijXfYmrk6FilHpoSpPzlgrbWsmy/LNXebyIRsAua5rQgF3RYX9S6cCxVtZ4jVIExpMlaWbJxsbynZfPVe6p9hampUvTt2FOtcFaVwVGeo3lefy7Jti/MYAPvd96eOy/JED5PcBYEQdVaWRAZNqPJsPFFUBEHe/VipgWhHycE8UyJ8CgJH89RktRgEUyKcCgJHoYISv0gBGACPV/q5olRlZBUnZBSMrrCTegAhWBYJ/U9MK6NBbSmOClQdk7u3XO0DihsmilmwoIOJUMwRBhkvkAZnhBTMTF4gYFRnirRipCUbmWkDEAj82GHEt+XGAh7dKw29E9cGIavP10v3pS6R74lqZtV5khqGlAiPOciXPdcMqRowlMN1yScAmstf+Px+R5X+ZJr//yVfrVIyoyhG76qfGs/na4IARq9JGzKU1UqnAKeq2tvkMBGl1thUAjGS7f2gdCqBAcRQAjABG3NZMBYSjBom+owV7n2THT7QAjJhLUKSypEKJ4d581a4ksPaw8C3NqJhRjKU0gWCkslTHrEhx9vZwGaxnj5G1MkvBAQPSWKDAAjbmvhnhS0SMRH7+SjGXtyiY4qtcsapMnHZYX8wx9umYbkIHa1mOsUtISHsNRa02G8t/bhdzCU0FMrn3//Bdt+ZSGmd/FeP6t881AMVXzniPvHTSAvnJ167wghFjv5XJ0uVeuqMAi+vfzD1IAtowfaP1lSL3UhoXgLJ0rpxfnDiKJ0GBVBUAjKQqLxdHARRAgYoCgJHoCQ9LaagYsQcQIAmQFDSdpAmSWgBG7M/juj9hWw1G7A1O/XtWRAYj7mUhQUtpKgl4OGhwL+VQfzb3GTGTdGMJz7zlRtVJl3uZT2XZiW/z1flTrU/3hm0CW3/zVfuTxjpgZOjT3c5mp+Le/yOZzVel6rPLZg8tXe+uDvHCIm9FjHdj2coGsNM3yrnzVspKS197A117WZOx9EdVFd3u31yXiAwFUKCWAoAR7AMFUAAFmqMAYCQ6GOGrNIARwEi1f6LCxlWw0NMjaS25awEYac5kxF2ao4CCHF/e8VX50ESRK664wripghc3T+6SK429RGL8+CpjYlyBU1AABUIUAIxgGiiAAijQHAUAI4ARt6VRAeGoQaLfnEQ/yNPpaG/kcykCiKy2q62vr28obHro7e2Vzs7OmrNHf3+/zJs3TxYvXiwzZ85szkzDXTKjAGAkM11BQ1BASwHAiJZMHIQCKIACDSugwMiSJUtk1apVoddScXRHR0fNe+km1DrXUjfSje9b0S71DOPHj0evOjaR9X7UyR9bYV+0S6QIfiKtfqRipOFpjwtce+21hgh2xQiKoAAKZFcBwEh2+4aWoQAKFEsBKkbM/uQNtamDLuBCL/Tye0Idm8C+HNXi6gUYKdYc3JKnAYy0RHZuigKxFACMxJKNk1AABVAgsgKAEcCI22hIXBtPXIMGoU4SrM4r49IQ9Ap320HjETASeZrjBL8CgBFsAgXyowBgJD99RUtRAAXyrQBgJDoY4as0VNjYox6QBEgKmgHSBFyAkXzPuZloPWAkE91AI1BASwHAiJZMHIQCKIACDSsAGIkORvgqDWAEMFLtenSqYgBJjYMkwEjD0x4XAIxgAyiQHwUAI/npK1qKAiiQbwUAI4ARtwWTuDaeuAZ5BB1ooM5Ls9KAdoX76jzZPWAk33NuJloPGMlEN9AIFNBSADCiJRMHoQAKoEDDCgBGooMRltJQMWIPvDwl1IARwIihgKJ055xzjixatIjP9TY8hebzAoCRfPYbrS6nAoCRcvY7T40CKNB8BQAj0cHI2LFja3aUTnUACbUjIXo5WlAxwnh0Oxc2X23+nFiKOwJGStHNPGRBFACMFKQjeQwUQIHMKwAYIRGrl4hRaVCMSgP6sRj9yFKazE+r2W8gYCT7fUQLUcBWADCCLaAACqBAcxQAjEQHIyylYSmNPTqp/HH8FJU/jhZpVv609fT0DIVND7t375bRo0cbvx4aGpK2trbKn9Uf1N8HBgbkk5/8pHzlK19hKU1z5tnM3QUwkrkuoUEoEKoAYATjQAEUQIHmKKDAyJe//GX5yU9+UjOOHjFiRM0GDQ4OGr9vb2+veZyKyetdS11AN76vd6002rV9+3Y56qij0KuOTWS9H3Xyx1bYF+0SI3evp31Z7YuKkebMjYW7y9133y07duyQ888/X9xg5Oabb5ZJkybJ6aefXrhn5oFQoAgKAEaK0Is8AwqgQB4UoGLE7CWdt93qOPUmmM/1RtOLPVnQy/aFVNg4s4KOz2GPkTzMojlp4+zZs2XNmjVy/PHHy9FHH220uru7Wx555BE5++yz5dZbb83Jk9BMFCiXAoCRcvU3T4sCKNA6BQAj0cEIS2lI9En0q31W3EQ/yPvpXMsGlWUDb1SMtG6+zPWdn3/+eZkyZYrxFmD48OHGf/39/TJy5Eh55plnpN5AyvXD03gUyLECgJEcdx5NRwEUyJUCgJHoYKRe/KiT1PHmvPE35yTU4a4G+yqufQFGcjXFZquxCxculJtuusnTqCuvvFKWLl2arYbSGhRAgYoCgBGMAQVQAAWaowBgBDDitjQS6uIm1ICkYoAkwEhz5sZC3kXtMXLEEUcYVSPqh2qRQnYzD1UwBQAjBetQHgcFUCCzCgBGooMRltKwlMYe0IAkQFKQc0/1qzRD6nMzIT+6Nz7nnHNk0aJFfJUms1Nzeg278MILZdmyZcYNqBZJT2eujAJJKQAYSUpJroMCKIACtRUAjEQHI2y+ChgBjFT7FZaQOZro8olRo0bVdNBsvsoMnrgCqmrk8MMPlz179sizzz7L3iKJK8wFUSBZBQAjyerJ1VAABVAgTAHACGDEbRtUQDhqkOg3J9EP8k062qvz0gQQWW0XS2mYzxtWYM6cOaK+C37LLbc0fC0ugAIokK4CgJF09eXqKIACKGArABiJDkZYSkPFiD1+AEmApKDZJE1g09bX1xe6lKa3t1c6OztrznDqSyTz5s2TxYsXZ24pzUc+8hF59NFHmaFRoDAKnHjiibJ69erCPI/9IE8++aTMmDGjcM+VxQd66623ZMSIEdLW1pbF5hWqTd/+9rflYx/7WG6fSSV1c+fOzW37aTgKBCnQ1dXVtHhVjaElS5bIqlWrQjtDxdEdHR01O2twcND4fXt7e92YvN611AV04/t616JdTnfQj44W2JephY5NMB6jjaG09Sp0xYgCI2rvE5VM8oMCeVdAQT71xZ+igpFzzz1XHnjggbx3E+1HAUMBtf/S7Nmzcw9GlM9RiSQ/KFAEBRToa+aeeFSMmFZD6b6pAxUQjhfRsQn0Qq+geSfVipEib75qg5GZM2cWYT7nGUqugE6AlVeJVMWIAiObN2/O6yPQbhTwKPCpT32qMGCkiDAWcy2nAs2OC3XmbRJExxZVwsNSGkCSbRGAEcAIYCTBubrZE2CCTedSKFClgE6AlVfZACN57TnaHaYAYATbQIHsKdDsuFBn3gaMeMEIX6UBjABGqn0nfsLrJ8aOHVtzgomrVymW0lAxkr3ghBZFV0AnwIp+1WycARjJRj/QiuQUAIwkpyVXQoGkFACMmEqmWYoe1Fc6SYrdLsAIYAQwAhip5fPT9F+AkaRmW66DAikrABhJWWAujwIJKgAYSVBMLoUCCSkAGMk+GGEpDWAEMAIYAYwkNOm5L9PsCTCFR+CSKFBRADCCMaBAfhQAjOSnr2hpeRRodlyoM2/rVFOw14Jjo+jlaJHmm/Mgr6CjvTqPdpnqoZepQ578FxUj5YkHeNKcK6ATYOX1EVlKk9eeo91hCgBGsA0UyJ4CgBGzT0hcSVzdozNPiSvAJtyv0o+NA1TASPbmbVqEAoEKAEYwDBTIjwKAkfz0FS0tjwKAkeyDEZbSUGlgeyQS/cYTfUBSNJDUNjAwMBR2ys6dO2XMmDE1Z8z+/n6ZM2eOXHXVVZK1TU6bPQGWJ7TgSVuhAGCkFapzTxSIpwBgJJ5unIUCaSrQ7LhQzdtXX3213HXXXaGPpeLojo6Omo+ddIKoG9+3ol2qgvTUU09Fr1Gj6g6FLPejTv7YCvuiXfrgrYz2BRip63Y4AAWyoQBgJBv9QCtQQEcBwIiOShyDAs1VADBi6p3lhAcwQuJqe4UyAUGATTbsnqU0zZ2TuRsKxFYAMBJbOk5EgaYrABhpuuTcEAXqKtAKMLJ06VJZvXp1aNt0NmhMOkHM8h4jLKXRTxCz3I9jx46tOR6xe0ce+tHUQscm1HFp6gUYqTuNcgAKZEMBwEg2+oFWoICOAoARHZU4BgWaqwBgxNQ7zcQiqEezkPDQrvCxVibwBrDJBoDI6ngEjDR3TuZuKBBbAcBIbOk4EQWargBgpOmSc0MUqKsAYAQw4jYSgI2pBmDEsQodm0Cv4uoFGKk7jXIACmRDAcBINvqBVqCAjgKAER2VOAYFmqsAYCT7YISlNLzRt70CAKK4ACLI8+tAKXVemhVvgJHmzsncDQViKwAYiS0dJ6JA0xUAjDRdcm6IAnUVAIzEByP9A33y5Aub5eU3dolIm3GhPXv2GP8fNmxYTe3fHhiQ4SNG1O2f3btfk127dslhh00OPVbnWmm0a/TofRt+xiK0a/Te+8vkg46Ug0aPC9UjzcQ1qwk17QofHnkCXICRum6aA1AgGwoARrLRD7QCBXQUAIzoqMQxKNBcBQAj8cDIA1tXy6//9AuZcOA7Ze+R+1XASHN7j7tlQYGBt/ul55Vn5NDOd8rfHP+/ZFhbe1WzACOmJFmogADYRAM2gJEseBnagAIaCgBGNETiEBTIiAKAkYx0BM1AAZcCgJHoYOS+J1bJ1hf/ICdM+pCM2ms09oQChgKPP/+g9L35inzylC8ARkJsAjBiCkPFSEacRrMnwIw8Ns0oqAKAkYJ2LI9VSAUAI4XsVh4q5wo0Oy7Umbd1kqdWJRavDfxFlj/073L6u+dL+7D6S2Fybh40P6ICG5+5V4446CiZfsRHPGdSMWLKoTO21XHolR292vr6+obCxkFvb690dnbWHCb9/f0yb948Wbx4scycOTPikEr38GZPgOk+DVcvuwI6AVZeNXryySfl3HPPlc2bN+f1EWg3CngUAIxgECiQPQWaHReqeXvJkiWyatWqUDFUHN3R0VFTLF0wonMtdSPd+P7B7aulf/BNede4k7LXmbSo5Qq80rdLHn1mrXz6lC952qJrX1m1e9pldmcZ+5GlNC13KzQABfQUAIzo6cRRKJAFBQAjWegF2oACXgVaAUaWLl0qq1evDu0KnbfKumBE51qqIbpvqLs2fVcOPegYOWjf8ZgSCgQq8IvHvi9fPON6aR82vPJ7XfsaNWpUIkAwabunXWa3lLEfASM4OhTIiQKAkZx0FM1EAREBjGAGKJA9BQAj0RKe2x67SQ4/5AQ5cJ+x2etMWpQJBe7c9F/yLx/+qoxoHwkY8fUIwMYUpFVgNw7gAowEupUeWXHeOFlwm/XLectlx63zhWkhEz64tI0oJxhhLJbW4HP+4ICRgA7ccI20TV9U+cXS9UNy5Sk572ianysFACOAkVwZbA4aCxgJ7yTACGAkU0M43gS4Xq5pmyEbV+yQrk+YKKTnx3Nl3O1zgSOZ6t3yNaZ8YISxWD4rL84TA0a8fWnMo/OnygNDV8p041fm+BbgSHGMPgdPEi8ujP9gOvO2TvLUqjeuVIzE7/uynAkYAYzEqcwIUk3HFxp5eU+PjB1bu1xB51pBfpWKEX/PqDdaN0z2QZAe6dkgIqeMNapGzABvpXnmkgdk6CoV5plvtrvnLJeN8xeI+q39NsxzvOsc49+fusQ8f/sKmTuxS+Zu65L5E0TE/Watcg9XY31v3kTOleX2uVbAab6XW1oJRKvaYf1Orm6T66dYIMhoR7dcMnSBdJ+3UOQGqz3q3y8WWWZUzpgBrXl913192q2/uk3WnqHeCKrjr5fJVvvUv88QU7cwbaoGTNibRqO9pt5Ga2ygpdkWQ+c1s2Toqslm/13se4Pp+33XHFOn6iDfGKqea3iBmrvywemTKBOnToAV5XpZOjZw89W8jEWr380KM1ffhths2Dg0vIjLt1Rs2XN9q9cMn+CzWc8YFTHG2WLfuDDGrjMWw+zfY7u+MeZ5RpcRudteqQQIGZ+hGlh9vvzYBbJAtd1Tref2Oy6d3fdwH69ZneBti8+fuaob3L7Ora3H77j0AIy4PYzXN1Z+s71H1ovI9AlqZq09r1TbhPt491wUPt/YPtocq+45026Rr0LNM8eHjU9/O6x56ANrrbnUBEHKZox5dvLN1pxj4aHKPClWHGDPZ7aN+7RzjXOpEUPo2GigHtu9VT22fS+ThU7c49Ol2td0u2IES1tjbM6StVrVuCFjPYFJCzBiiqibWABGEjC6gl8CMBLewTrJeZTxWCQAEaRaFvQCjPh6xp20B5q6J1lzByxWQCXWshsjKBcDSkx2By9G8LdWZnn+3UxwFtxmB2ruN2khAWVVO2yIYR7vSeCtahcVRC2UZVYljNOO6ZXk3wIVBqxRbQoCI2ZgUwEI7nbowAg76DISOwlJ0syA0fOz4Rq5Rq40yq4d4CLSs2G9yCnTzWVOUdtiAygtMGKEtlbfzZK1Vh96W+rqqwkWsLETNZ/GTj/oz5hlAyO5GouGDZnjx+7b9RvWy/RTTAtxQ1APEHX5A2McWj5juudturIr11gMg3lhCZMHhmiAEZ/tdrvBqbu9HtN1+RN3O0LGpyehq9JgkQWV3b5MQvya6Y9sf1dJPj8xVsL094+4nh9fI2s/cKXMnxCmsw2+rT4QGx6bCa+7z93XBoy41PCD/yq355vn/L58epBNqOTbgXxOP7j+3TPfWPObXf0ZAl49gNzlt82XFeac7h2fLtv32IOyWXvcusadapPlL5QMYS8QHD8RDkCdceSLITRt1ONjPc9Xbddhfqs6vnGBVx+sle3rZb1Ml+lq7vVD2opNhMcwSSxnBowARvSjLo7UUQAwAhgpErABjPjs2Tv5Vxt79ZtOu2rEX3HgBEKzfu2qMHFVNVTudcZaaVszWZZv7jIrNHxBjR6gCQjAVPBRqQAxAU0gGHElJqp6xKzycL3hUkuKKgHOZLm5Ui1it8wCOgFvmsw3x7YWy0QuXigyZ6oseMqu0ghK+KrBiNLq5sldVWDEaEHQG+Oqihq7gqf67Z5Z9WMHlo7aRtvFG8Ta95oaWP7tBPez1rTJ2inLZePtdpWNHQjOkEUx96wpGxjJzVg0TMayK3/fBlR+6SUY7vHnTrAsAOiCeZW9kFQzrPsrmGFXi1RGqVFNFfAm11d94rfdUKAa4JjMN8e+N/EB47MmGHFV7Dla+SBqxa8pSOlKxPxtqld5ZySmc6X706oyThOMTAhLhL1pG2DE3Rk+IFdlOwF+2a7oUPNKqE3YlYvqgnaFRdh8M92p2rCWyQbM8N7KwcCXBk6lh1lpqcaU+bLDD8oqsEZVj9gVl6452a4kMeZcG0h6GqWeSVVvuvY8c43zyjjyxxBaNup/6eLtIz/w88c+dkWbvzJFNa9S7eYHI8azuatygqp2fLbi00snUat1DGAEMNKoDXG+VwHACGAEMOKyAVX2cs4558iiRYtk5syZmfIXsSbAOm+RLuh2LX/xPG14kGGAEXvJjBEUmDDA/Pe5FhCxoEFLwIj91uoBkelOgOcBDpVgTIGRkESkXsXICguIGEGc+YbdGyS5lyZ5TclJXrwVI2ZQZgXESVaM2MHYepEZrrd79hInZ5mDu52u5VQKiNwgsrCy/Mg5LuwNc73BUzYw4qkAqojjjLPMjEVXxzl9a1Y4LLAqyNwgIGkwUqneciUh3iqPGgmqv/pELQUMsF1vUlRnKZivHUHjM30w4q3g897PP2Zvlsm3qqRWF4yo872JfJA/AIwE+MagpYoG9NCfV0JhWcWWLYgWMN+4K4qC/W1A5YqrGsyZx93gMhyM2C8ULpnTJddXqjW9y9wMpKNAuwFG1DJWew8Wu4X1ltIExBCVigwHHFXbaAwwEhDHTP6BaymuX1Q/GLFApfeFibVct3IuYCTINtljpF6ExO9bpQBgBDACGCkyGLEC3tDNV42JfaO1n0d1qfeCY609R0KX0vjAyPyV1tsVf9mtvSmdt6y0In2SS2nURbevkGsu7pJFx1p7noQGONYa4YDnNJYCuN7seUuEVYDmAhg2bPCXKrshhDtQOq9bLrC+DOReSuMpnVeQZLNrKVNoW+rvsVCptPGAEftNsW//FV/SXlkSpSp/LDDifusOGKmeRAL3GMnJWHT3px+MmNDCStKtMdO0pTSVjS7dS/NqL6UJsl1zTyEbmHqrJSo96U6AQgCNATGt8Vl7KU24f61eIli9lMbcv8hdwefV32N9qq0/mCxdFUgbVsHmhSbBfR6tYuTRRx+VE088sVWxrNZ9k4SxJlwL23zV10fuZR2hc653KY2zX44CI8HzjWfvHN/SEVOQcDASfSmNaQ8K6l+/WWSuvV+XT3n/PGnHHk5bfctX/UvmAmMI71KYsDkn/lIafxxj96vb11jVnO6XA1VLpOyxXg3RgpYDN2MpzXPPPSfjx4/XGh86B+mMIZ119YARHbXrHPPI9+TdZ93oOeiiO34vnz0pgWuX+BKAEcBIocBIT0/PUFiX7t69W0aPHm38emhoSNra2ip/Vn9Qfx8YGJBPfvKT8pWvfKUYFSNmKOPdOMxXHu95e+rbfLVLzpWVt5lbgWptvloJFH1vK8M2FLQ7KxSM+NtvwghjHfD8lZU2Oftl2G+nQvYyse/X8Oarri/92DDk093eN2RuSFIxyqASa0Ndc623q1R+6Qq18a31xq1e9Yp7k9uQZQnepTRmsF35gkKNoLoCx0I1Y/NVv88JBiM5GYt1Nzs+V5art9e3m5s6h0KBwM1XrcqT23ybugbti5PA5qvVtutLykL3GPG+Ba9svhoyPsP2XTLH80Y5F/AYsQAAIABJREFUd95KWak2yNTZfDWi/pXkqmpTWcsq1T0v7pZx0xc5SwLc1SQBSzuC9gwKqxhZt26dXH755bJt2zZ5/PHH5a/+6q8yG1LrJHVRGu9fjuH9XK/b1/s3wQ2yCf/c4N2jq/JywzevuJd+VH8uuAYYCRyf1tI0l51WQYjAKlRHNTfo91Zpam6+GhRDaNporWUt9ZbSOBvPh230HABG3GN1yXJZvnlB9YbnVTFYvPkyzC7DKol/8YtfyGWXXSb9/f3y9NNPRzHrmseqMfTlL39ZfvKTn9SMo0eMGFHzOoODg8bv29vbax6nYvJ611IX0I3v7356uRw5YZocuE8SWCoxWeNd6JHvyef/fK58c85BxvmP3fAeefA0wEg8MZ2z7nzsZvnEcV+Q4cP2qvyjsq/Vq1fL4sWLZerUqfLf//3fxu9ULql+7Pyxnq22yu5pl9mVun6iSHqxx0ijHqFyfkhlR2LXT/lCCa/jTa61QW+oldZ2+Xtyd8r6lZJOUrL0vOFgJE4rcz4W4zxyUc4JBI4pPVzg/gfr5RpXdVojd/aDEQVEVIL02GOPiXr7+6//+q/GEtQs/2TC5zTTJlLojPrLd1K4KZcMVcAPRhQQWbJkiag5SFVu3HjjjfKZz3wmMQV1xhAVI4nJXftC9cCIu6LksuXyh4uPN69X9e/j5Y5//KBctsp9u4tk+R0iC74zXu7//llykOwyjtn+ud/LZ8VfqXK6fOPRb8pZ45r03Cnfxl8xcsstt8hVV10lr7/+uvHfnXfeKR/84AerWpFluy9SBURQ9+tor87T/XpVkfQCjCTmMHKcjFlvdYP3zUhMoJgXAozYwukEWDFFbvlpgJGWd0E2GtDMJLhJYOTggw+W//2//7cBRF577TVD53322Ue2b9+e6WoR1c5M+Jxm2kSio8DeZDTZiodEm1jCi9lg5NVXX60AkZdfftlQYsyYMfLCCy8kqorOGNJJUlhK03i37Lr987JUFgVXjOy4Qz5/4ho5wwAWJtRYM/s++eac5+S7YxeIGEtuXLDDWH6zSb479kF5X89n5ASjea6/G9d7Ts5Xv1NgxQNMloosKR4YWfF/f2KsHlDz3K5duwxFZs+eLXfccUdg52XZ7ouU6ANGwn1HkF8FjDTua7kCCjRFAZ0AqykNSeEmyYKRFBrIJVEgogKqYuTwww+Xr33ta0Z5vv2z7777GuXESe5jELFp2oerwPWII46QtWvXap/DgSiQZQUUGDnppJOMypC+vr5KUxWsVOXghxxySKLNV2Oot7dXJkwwdsQN/HEvVW/05rrXUksU6i3LUdc678pZcub7/64QS2kUGOk69JuVPUU8S2k88EJEHXta96flD5/Y7gCOqs7xgxHX8hxVJXL/+8yqkxKAkQe//4zce+86eemllyoq7bXXXjJu3DjjBYC9FYP6v/2fsi9lg+5/8/9ZVZyoD3yoastaPzqQRZ1fxgqIIN3Qy1QFMNLojMP5KNBCBQAjLRSfW6NARAUUGDnzzDONN9DXXnutAUfsihEFRR566KGIV2z+4Rs2bJCbbrpJ7rnnnubfnDuiQAoKKDDy+c9/XjZu3CjXXXedcQdVPaJ+Tj75ZLn99tsTvasaQ//+7/8uP/7xj0Ovq5OkJF0xsnPnTqNCpl6yue652+SoCe8tABhR1R7eSo00wIgBQe5/nyyXBc7+JSUAI2eM+6T823U3yMqVK0UBERuQfPzjH5evfvWrxssA/3/K7keOHBn4O/vYP/7xj8Y4VeO1nq3Wq/IAjDgK6vicsupFxUiiUyAXQ4H0FACMpKctV0aBpBVw7zGiNkT81re+VakeUW+mv/GNb8gFF1yQ9G0TvV6RfU6iQnGx3Cjg3mNELaFR4/L666+vtF/tj/A3f/M3iT2PzhjSSVKSBiO6b85ve+wmOfyQE/IPRtTSlsUii4z9P8wfDxiJsJTGXGKjrlJdMSJqb5EblsqabxxjLqNRNyoBGPmXD39VRrSPFAUyFAj52c9+ZlRgvfnmm7JlyxY59NBDq8aUjt0/8sgjBsj89a9/DRh54w2pB39a5SeK1C7ASGLTHxdCgXQV0Amw0m1BeldnKU162nLl1igQ9FWat956S7797W/L1VdfLXv27JFXXnmlNY3TvGuRfY6mBBxWMAWCvkqj3m6rcakqu9SeQM8++2xiT60zhnQSxFYlPMUAIwpgLBDvh3rtLr5IlrsBhv05X/fmqwY0uVzWqFPO/rq1uar6SxAYcS3DcW/eWoI9RhQYsX/uu+8++d73viddXV3y/ve/X+69917ASA2vogsqiwQgguTQ8YXqvDT1AowkNv2Zn6xbe8aQzFpj/v/KU5yLV33CL8H7cqkmKmBv2HiDyMKLRZbdOl+a9RE7nQCriUokeqvmgxF7U99ZsrZtrcxSn36uPJHv09mJPikXa6YCtXxy2u0I+1yvuq8CJHfffbecffbZaTejoesX2ec0JAwn51aBsM/1qgdSgGTr1q0ybdq0xJ5PZwzpJAOAkUa6JBhgGNUd/7hSxn/f3jy1kXvY5/o3aE3imtm+hv+rNO7EVX2N7ZRTTgmsdNCxeypGnL7X0atVfqJIwAYwkqC/CQzCrS++uG+zdL0XmiTYBC6VtgKAkVQUzgoYUWN4xmLPaJUHPNAklcfnoikpkFUwktLjJn5ZnaQu8ZtyQRRIUYFaYCSN2+qMoSwnPMWpGHF/PcYNMZIEI1ZliqeqJA2rytY1a4GRWi3VsXvACGAkyIZSrRjp6+sbCjNctZN2Z2dnzRGoNpSbN2+eLF68WGbOnJmp0drsCbDnx9fI2g9cKbN+bf5//vZrpG26GInV5B/PlYWyTLo+0S3XtM0QqcAR+5N+SrpzZfm2Lpk/QURVmIx7aq4s37xAFtwmIksekKGr1Dtt9aZ7hiyat1x2WNUKZjJnnavuecNk63fmsea9zPt0z1kuG+cvkJUi4gY0xv3mq38VqXy21w91qu5pd7f9OUJ1v+tlsvUMos5fM8tot/k8l5jPoODCxC6Z635W697Oc/pNKUAnQ99FngPPXbFJ5t7+FZEbTB2Ne7kqO9yJr/mcZn94rmI85yxZe944U3v1U3n29XLN1SJXXiXW/506g7SNXyfASrsNaV2/+WCkR1ZcvVZmXTVL1hr/ny/dahyJGmeTZcV5C00bco1ho6fdY6IyJsPHlj2uKmPNsP0FstI4V91nnHRfbIJS49jb55pjV93nhsmy/NgFskCBGtfYq/gAozOcT4G6x7DxK7t99j2tzvOM74qvcCrerjzFO46NMWPo4vI/pqeo+KsquwjQqap9qvU/Xy4b/69TeeWprPO023xO5UdtP1XxPsq/TbB09T1jlU8O/zBE4qZdq2Ik8ZuldMG8+By3X687rwWOY3MsVvy9e2wFjnlzvLghqjmuxDOm3fOPhM6Btcabt2O9Y8g9/qy4wOcTRKLMm8dXfJHh5wzf4JsHdfxKSraY1GWbHReqMbRkyRJZtWpV6COoOLqjo6PmI6qvyKifel+S0bmWuo5ufP/zP/6nTBk3Nf97jCRlQFynSoE7H/sv+cypi2VE+16V3+naVz27f/TRR+XSSy+tuwF40nZfr12tGo+0yzSxpOwrqB+pGEnRydlvK+2kxwQjY83kygIGnqTDCMAckDJuvliJhxtw2AGQnRCZZf9dIjLXTuSsZMdI9BbbAMQKkMQCKq57TXf/2QIvBkwRN2RxLy9YL+s3TJfpxlIhKyk0kjsdMGIHoEEgx30tb8eE6aRSNe8yJd8yCBcY8QSmxnO6II4PoMj29bJepst0I5HyHZuizdS6dF6SlDjyNB+M+FtpL61RS2q8NlQZx0bybQM901a75jjJ0IKAsWUn8m4YMfeGjbLyWAUJXWDETuxtAGIlY2aSV30v875jPTCl2r7NJUKTN6wXOWW6ueSrkvA48MUNWM0lgC57t+FjAMjxXMstpwd8uttuLjpz+0U/uHTGsgKWzvj0gFX/NZQPCHvGOMaY0DmAkYSErHcZ9/xl2F63XKKqvMLmNcO+fS8MLDhp+nrX0rowW/7AWuc+njlIB4z45sAJYeOtGrrboG/+BLeP8o4xN2A1fIIPttrj3b+81/13NUavnxIAetwvOzI45uqZivp9K8DI0qVLZfXq1aHN03lz3qoS+WJUjOhYBsfEVYCKkXDldMa2kUn19MjYsbUX5utcq1V+gqU0LhtQHaW+Mb1o0aLSV4xUpVrWniPhYMT7xtidgM/6tavCwkoEzEDFTBhkiYic0WW+Kf2ByNzNXc4bbgVGrD0w5h67QLqNZMcPHZxgLPRek2/2VmRU3pCbT1r9ls791spSwzqnkticsVba1kyW5VZ7jXvb1SK2gL77eOFLNajwB3hOUDfWUzFigyJ3P1USVj8YMQ4KruaJO3k0eh5gpFEFa52vAUY8oNCu6vIBDgMW+sfWVFm6ebJccKuqSpkr3VOmyoKnVCWVM/6NfYmmLJeNt1vVE26AYSVeZsWVVAM9KxH0V1NUbFs1yV194YMvblVMEGO3f5nIxQtF5tjtVff2VVcFVY2Ett1M9DxgxAcdK2PZSDzNyjbnx6mO8V7DOiLoGdM0mTrXBow0R3w/NLPvGgTTjDnUBzW8rfSBkZrj0AEozhxkghFP5Yk13irg0jcHzq+AEf94qwYj65X/+LSqhvS+qKiC/JZPkArgqA64q/Y9q8yBqkrEqpgz7uNUtblf6hi6ZWzM6VgcYMRUSTcRA4zoWFW5jwGMhPe/DsyIMh6LBCCCVMuCXlSMpOnPfBUg1UtpYsAKC4xMXj9XutZMlmVTrpeFconMvf16DxhRJfgKiDgbwca4lwIjQaX21tttqSodrlcxopYGKYBjBYA3dIkfygR3R3jb7WVHlWocf7Cm/m4FpgqMmHApgMr6wYjnjT0VI2kOE3Xt1leMWKCv1lKa0CSpPuB8QK6X7k9fIt0T18qs9SIzjIox6zy1vE0BEfeGvnHBiL1czVX1MvkHqnLMggpRKkZWWEDESORUe31QJswoIoERCzC54KgBdGomr364YkPagGdM23BrXB8w0hzxWwNG/MvK7CWo9SpGqufAChipGm9+MKLmwZtl8q3+qraA6sc4YMT2GRfPla4b7OVt4WDEfDGSrTGnY3GAEcCIjp1wjL4CgBHASJGADWBEf+zHO7LO5qu1l9JMtTZ+9C+lUSXmKsm6XjbOU0toHNBg7omwqLK/gPNm1ap+ONbaKyDyUhpXMmKAEatc2XpjNNXzptna38O/x8j8ldb+JSp4dO/hsNFaMlRddm+Lrr+UxtdN/qU084M0rd6LpGrJwXS7jfHMIImzqBhJQsXa16i5+WroEhHrLXHA2DKqOJ66RHYogHm7mEtoKqDBV1Ivrv1wjPEZNC7Me9VfSuO8UVZgxAaCxvNtdi2nC91jRFWGuJIeF8hZEORD3LJGWUrj6w7vUpoZstGAr94lQwpr+itG3FVinmdM32RC7wAYaZL4VUtprOVunv2BqpejuvfesseT9lIayyZtIO+vGLH3DaraYyRoDjQqRoLGmw+MqHH1g8nSZez1E3MpjbVUt3oJqtVXG64RtdRP5ljLfj1LZa2leK5lwIF+pUndHvc2gBHASFzb4bxgBQAjgBHAiMsGWEqj5yrDP9dbY/PV20XOvW2lWU7u2XzVXHtvvAk2khxX6asRDDpJvB+MdMm5svI2s0C97iZ1oZuvuto8b7mxQWSXa5lP6OarFSjh3cPBs6Fc1TIaW9/wZS01P4Vcd/NVq3qkaimNa1nQkuXGJriVYFevyxM/CjCSuKQhF/TtU+M+qsbmq0Fjq/I2+9PdxtIQAyCqJTlBoMFtgxYYOXfeSlmpNgBuZPNVV5uXrlCbL7v2YKgBRmwo4S2fdy+Xi7b5qhty+j9nXhnllU2qrWVwleU0zjIadWzVUpqwZ2yWyQTcBzDSPPEDNw+3l6D5NxVXzQpdAuJbSqOODRrzAVVRJiSpUzESOAeaYyp4vFka+jZQrijr3hS8ssyteqzYm8T653xPpaVxUX91ZI2lNBkcczoWBxgBjOjYCcfoKwAYAYwARgAj+h4j5pGeL1TEvIb3tPBqjEQuz0VSVwAwkrrEMW+QwtjybBwZs1mc1lIF8gJGduzYIePGjQvUqsg+p6XGEfXmgXtgrZdrzus29i6qvWVfhJv5gE+EM3NzKGAkBhgZc4IcODoxK8uNrdBQPQXufOxm+ZfTv+b5Ko3uHjb1Emo+1+v0gc7+G2y+2rheLKXRG/dNPwow0nTJM3/DIicpWdhjJL4BAEbia1fcM/MCRqZMmSIHHHCAqC9nnHnmmZ4OKbLPyZXlNQGMVH1aPFcC6TcWMBINjNz7ZJe0DRshkw9+j77IHFkaBd4YeF1+vaVLPn/61z3PnBcw8rtfPyFbHu72tH1oz5C0DWur3YdDQ+bv22ofp3UtERl8e1Dah7fXvKfWtUrcronvGivT//qEioZxQRJgpDTuiwfNuwJFTlLyDUbyblm0Pw0F8gJGvvOd78gXvvAFGTlypEybNk0uu+wy45Om6qfIPieNPuea2VcAMBINjDy/+2m55/GV8oEjz81+59LCpivw+PMPyei99pYz3/2x3IKRF7p75R1HHNJ07bhhcgrsev4l2WvU8GTAyMDAgIW9qhu4c+dOGTNmTM2W9/f3y5w5c+Sqq67ic73J9TFXQoEqBYqcpABGMPiiKZAXMKJ0V/P8iy++aHTBfvvtJ+9973sNQNLR0WFUkqxevbpo3cPzlFSBVoCRq6++Wu66665QxVUcrcZarZ+kS+R143vVrp9v+oEMDg3JeyaeWlKr4bGDFPhz7xPyxPMPywWnXiEdI/b2HBLFvmqpq5bSfPGLX5T77ruvZifoVAeoC/jb9fvfPCk7n31Jjpp2OJ2cYwW6/7Bdho8cJu+bfVzlKeL61TbASI4tgaaXSgHASKm6m4fNuQLNACP/8A//IOvWrZPhw4cbarVZZb32/93/Vuv3zz//vPzlL3/xKK4qSFQliQpMASM5N0aaX1EAMGJKETVxVXDkxd075NDOo2TfUQcob4NVlVSB/rdel55XuuX1N1+Rvznu0zJm33dUKRHVvsKkBIyU1MgiPnaiYGRoyF6QVN0K3TVi55xzjixatIiKkYgdyeEoEEUBwEgUtTgWBVqrQDPAyBFHHCErV670VHbaU7p7ag/6s/vf5s2bJw899FBFMPWW+NJLL5WTTjpJli1bBhhprSlx9wQVaAUYqVd1pfO2O+mKEd343r05ZveuLfL4jkfkL6+/KENiFpvbfsQNY4O6a8+ePTJs2LC6PTkwMCAjRoyoeZzOtWiXI2HSeu3bsb9MGfMeOW7CKaH9FMe+gi6W9uarao+Rnu5eKkbqjsxsH6DASGJLaQAj2e5sWocCtgKAEWwBBfKjQDPAyJFHHmmUGId9VUZHrVWrVsnf//3fy6uvvioqCVJAZOHChQZsKbLP0dGGY4qnAGDE7NOkEtc0gM2bb74pkyZNCjW+vICkoAdIQ6+xY2t/MSjPegFGiueD03giwIimqs2eADWbxWEoEEuBIicp7DESyyQ4KcMK5AWMTJw40Sir/9KXviQXXnihHHzwwRVVi+xzMmw6NC1FBZodF+qMoTwnrmkk+k888YScdtppgJFRo+qOhCwDriSADWCkrglwgIgARjTNoNkToGazOAwFYimgE2DFunAGTgKMZKATaEKiCuQFjKxfv17e+c53ykEHHVT1/EX2OYl2NhfLjQLNjgt1xhBgxDEflegDRkR0bEKpBhgxbSeuXiylyY3rrtlQwIhmPzZ7AtRsFoehQCwFdAKsWBfOwEmAkQx0Ak1IVIG8gJFaD11kn5NoZ3Ox3CjQ7LhQZwzpJHVpVGYk8UY/jXaxlCZ+oh80EPNsX1SM5Ma1trShgBFN+Zs9AWo2i8NQIJYCOgFWrAtn4CTASAY6gSYkqgBgJFE5uRgKJKJAs+NCnXk7z4lrGmAkq8CGdjUf2ABGEnF7hb8IYESzi5s9AWo2i8NQIJYCOgFWrAtn4CTASAY6gSYkqgBgJFE5uRgKJKJAs+NCnXkbMOJ0bdGXhgCSnL7WsXvASCJur/AXAYxodnGzJ0DNZnEYCsRSQCfAinXhDJwEGMlAJ9CERBUAjCQqJxdDgUQUaHZcqDNv6ySIZUqoWUrT/MqMrNoXYCQRt1f4iyQKRvr6+syPkQf89Pb2SmdnZ01B+/v7Zd68ebJ48WKZOXNmpsRv9gSYqYenMYVTQCfAyutDA0by2nO0O0wBwAi2gQLZU6DZcaGat5csWSLqs9hhPyqO7ujoqCmWbuKqcy11I934vhXt2rp1q5x88snoVccmst6POvljPfvauHGjqLm0ra2t5vgYGhqqe4y6wODgoLS3t1euNfWI6XLB/M/KUdOOyJ6zokXaCigwMmyEyLQz3105R8cXBvnVtiFlTSE/uiVt55xzjixatAgwot2FHIgC0RUAjETXjDNQoFUKAEZapTz3RYFwBVoBRpYuXSqrV68ObRQVI440fJXG1ELHJtRxunnaqDqf/tUFb61ol3pGN8wIGkg6SbA678UXX/R8kn7rxu3S1zsgR007HLeZYwUSrRgBjOTYEmh6qRQAjJSqu3nYnCsAGMl5B9L8QioAGDG7NcsJNUtpACO280kb2PC53mK4ecCIZj82ewLUbBaHoUAsBQAjsWTjJBRoiQKAkZbIzk1RoKYCzY4LdeZtnbfwaSeIQaLRLkeVLIMkvpYTHyQBRooxYQBGNPux2ROgZrM4DAViKaATYMW6cAZOYo+RDHQCTUhUAcBIonJyMRRIRIFmx4U68zYAAgDhN24dm1DnAGxM5eLqBRhJxK22/CKAEc0uaPYEqNksDkOBWAroBFixLpyBkwAjGegEmpCoAoCRROXkYiiQiALNjgt15m2dpK5MFSMspYmf6AcNEuzr/2PvXcCsqK68/dU0l0bb8dIEQUDFEC94AzQaNIKimETHGECiQjDezcTEECRoPhEmSL58yahjnElCzDgm+f8xt8HL8EUn4BBNoqgTETUxGmWIARSRFi+k09o2/c2uOnVOVZ2qOrvOqTp1e/t5fAS6Lrt+e+2113pr7V3+4A0wEolbTfwigBHNLmj2BKjZLA5DgboU0Amw6rpwCk4CjKSgE2hCpAoARiKVk4uhQCQKNDsu1Jm3SVydievzzz8vkydP9u1v9PJP9AEjwW7CXWEDGInErSZ+EcCIZheoCXDHjh2aR3NYvQr09PQYpw4YMKDeS3CepgJ777134O72mpdJ3WEWGKn16bbUNZwGoUCAAvPnz5dzzz03No0OOeQQefDBB2X48OGx3EMldVdffXUs1+aiKJCUAjfddFPTvqIIGDF7WQdmqOP4Kk14vdhjJJx92fUCjCTlhaO9L2BEU89nnnlG80gOa0SB22+/3Tj9kksuaeQynKupwJFHHql5ZHYOU2BEfW6NHxTImwJxjte4wQhzaN6skeexFIhzXNpVBoyET/RZSlN/ou81wnWgVJGWagFG8jcPAEby16eZfqKvfe1rRvu//OUvZ/o5aDwKoAAKZEmBuMFIlrSgrSiQRgUAI+HBCBUQgBFrLMcNbKgYSaPXDN+mSMHI1q1b+/yasHPnTmlvbzd+3dfXJy0tLeU/qz+ov6tlFHPmzJGvfOUrTStNDC8ZZ8SpAGAkTnW5NgqgAAp4KwAYwTJQIN0KKDCyePFi+fGPfxwYR9daitzb22s8aGtra+ADq5i81rXUBXTj+1rXol1mCmXlQ+hlmmdW7GvDus3yl+3vyKHHvj/djoTWBSqgwMh7fe/K4ZMOang8tvQp4uHzo/sZqLPPPlsWLlwIGCmo4QJGCtrxPDYKoECiCgBGEpWfm6NATQWoGDEl0lnOoY5TeQdLacLpRYVN/XpRMVLThWXigEgrRgAjmejzVDcSMJLq7qFxKIACOVUAMJLTjuWxcqMAYCQ8GOGrNPUn+l4DRwdKxb1kJa3tUmDk1Y2dcsixZqUBP9lUADCSzX7LbasBI7ntWh4MBVAgxQoARlLcOTQNBUQEMAIYsQ+EogKINIORrRs75dCsgJFX75Irplwp/1ES9KP/8JR894yhIk99Uw74wSj57c3T5X1lsbfJvfOOlk2ffkVOWDtcpv2TsxfK56p/VufP+j+OA7505yvyuaOz4cYBI9nop8K0EjBSmK7mQVEABVKkAGAkRZ1BU1DAQwHASHgwwlIaKkasoRQ3SMpUxYgBL56WW9fcLmfvqxQywcd9p5lwZN2y4fLIRBvMUMevPVFe+syx1b9z+6qnvilXbDnfhCwitY9PmbcHjKSsQ4reHMBI0S2A50cBFEhCAcBIEqpzTxTQVwAwEh6MsGcGYKSZYCQrFSMKfHx3/1KFiCXQq9tknYhM2HeoiKom+brIUqNqREGTL4tcY0KUKmgCGDEU8AJvbL6qP79xpI8CgBFMAwVQAAWarwBgpPmac0cUCKMAYAQwYreXuCsgvGyTPUYqqrg/KpKdipHfyj8ffpZIjeUtZQAilWoR9fTq34OW0rx23yWyUL5GxYj6whSbr4aZ4jjWSwHACHaBAiiAAs1XADDSfM25IwqEUQAwEh6MsJSGihFrjMUNkrLzVZrKfiGB+34YVSOb5Eh5WkaVqkUsMOJYZiMKtHxHRpWW5Sgw8pMRt5f3FKlZYRLGCTbhWJbSNEFkbhGswAsvvCCvvPKK8YlmOxj55S9/KQceeKCMHj0aCVEABVAABWJUADASo7hcGgUiUAAwEh6M8FUawEgzwUhWvkrjvZRGbca6Sa74/RdkQkk0BTmO/fPfGXuLWD9eoKPyb85lN94gJQJnGOMlIgUjXV1dfX5t7ezslI6OjsBH6e7ulpkzZ8qiRYuMJJmfYihw8skny2OPPSZnnnmmWOtBVYna/fffL0cffbQ88sgjxRCCp0QBFECBhBQAjCQkPLdFAU0FFBi/Jk9JAAAgAElEQVRZsmSJrFy50vcMFUe3tbUFXrG3t9f4fWtra82YvNa11AV04/ta14qjXRs2bJDjjjsOvWrYRNr7USd/TMK+7O16du0G6dz8Vja+SlNj89UKBLlENk2zNmg1/7UajNgqRsS+N4nf8ZoOL6HDFBjpN0Dk2I8cXm5BvX6VpTQJdWLWb6uI/oQJE2TQoEHS1dUl/fr1E2sd41NPPSUf+MAHsv6ItB8FUAAFUq0AYCTV3UPjUIDP9ZZsQGefC3WoesHGUhoqRizX0YylNFmpGDE0cX1W1/7JXaNS5Ev3iXx+paNaxAIj3nuM/NnYu+QfPH31tXK3rRIlze480ooR9hhJc1enu20XXnih/OAHP3A0Uv3bHXfcke6G0zoUQAEUyIECgJEcdCKPkGsFWEpjdm8YMMJXadALMNIst6gqRx6WE6oAiFpe8yMZdXNliU6zWlTPfQAj9ajGOZEr8Mc//lHGjx9vVIyon8GDBwvVIpHLzAVRAAVQwFMBwAiGgQLpVgAwAhixW2jcFRBeo0EHShW1Xdn5Kk1cfg4wopTt379/WWCW0sRlawW5rr1qhGqRgnQ6j4kCKJAKBQAjqegGGoECvgoARsKDEZbSUDFiDai4gQ1gJB/Om4qRfPRjLp5CVY2MGzfOeBaqRXLRpTwECqBARhQAjGSko2hmYRUAjIQHI3yVBjACGCmsy6zrwQEjdcnGSXEpMHnyZOPSDz30UFy34LoogAIogAIuBQAjmAQKpFsBwAhgxG6hcVdAeI0GltJUVFGb+9r3sKFiJN3+U7d1gBFNpU4//XTZsWOH5tEchgLpV2DvvfeWVatWpb+hIVv4wgsvyKxZs0KexeEokG4F5s+fL+eee25sjYwbjKik7uqrr46t/VwYBZJQ4KabbpJJkyY15daAkfBghKU0VIxYgzNukAQYaYobjP0mgBFNiRUYWbhwoahkkh8UyLoCCvItXbo0t2Bk+vTpcuedd2a9m2g/ChgK3HjjjXLGGWdkHowon6MSSX5QIA8KKNCn4kLAiPPNuVffUmlQUcVdaYBewd4gTXrdfvvtcskllxgNpmIkD168+hkiBSM9PT19fjJt27ZNhg4dGqhid3e3TJs2Ta6//vqmTTS63WqBkWZNgLrt4jgUqEcBnTdP9Vw3DeeoihEFRp555pk0NIc2oEDDCnz605/ODRjJY5Vawx3MBTKpQLPjQjVv33DDDXL//ff76qXi6La2tkA9o35zrhvf0y6zW9DL1EEHlqVJrzfeeENGjhwpHR0dsmTJEvnYxz7myGt/9/ALsu2lHXLosQdl0p/RaFMBBUb6D+onx59xVFmSev1qC2AEs0KBbCgAGMlGP9FKFFAKAEawAxRInwKAkfQn+mopzahRowBJgwfXHEAAm9rAZsGCBXLbbbcZB6oVBH//939vzM/qBzBS08QycUCkYKSvr8+3YkS3FOrss89uammibi81ewLUbRfHoUA9CgBG6lGNc1AgGQUAI8nozl1RIEiBZseFOvO2zlv4qCtGdOP7wTWS8zjaxVdp9Csz0tyP9k1Ovcakrt2rZ+zfv79xiZaWlvKl7H9W1QF2W7X/7q233jK+nvn2228b5+6+++4yZMgQA5BMeP9EeXVjpxxCxUimJ45Il9IARjJtCzS+QAroBFhZlYOlNFntOdrtpwBgBNtAgfQpABgx+yTNCTVgBDBieY4nnnhCzjvvPAOIuN/j2/++a9cuBzRR59t///LLL4uqRLL/DBw4UH55z1r5y2vdgJH0uepQLQKMaMrV7AlQs1kchgJ1KQAYqUs2TkKBRBQAjCQiOzdFgUAFmh0X6szbum/O1YNZb879HlLnWmkHI3yVBjBiByNz586VX//614HjOsjuN2zYIEceeaSxP4r6aW9vl8mTJ8s111wje8pQKkZyMGcARjQ7sdkToGazOAwF6lJAJ8Cq68IpOImKkRR0Ak2IVAHASKRycjEUiESBZseFOvO2DsyIY8lKVEsdigJs0Kv5wEZVjDQKRtT53/zmNw0gMnHiRFm0aJF8+MMfNvwJn+uNxK0mfhHAiGYXNHsC1GwWh6FAXQroBFh1XTgFJwFGUtAJNCFSBQAjkcrJxVAgEgWaHRfqzNuAkUrXpnmJD2Ake2BExZbjx483QIj6TPeYMWPE3o+AkUjcauIXAYxodkGzJ0DNZnEYCtSlgE6AVdeFU3ASYCQFnUATIlUAMBKpnFwMBSJRoNlxoc68DRhxghGW0jQfQKS1IimKipGHH35YTjzxRMPI3OANMBKJW038IoARzS5o9gSo2SwOQ4G6FNAJsOq6cApOAoykoBNoQqQKAEYilZOLoUAkCjQ7LtSZtwEjTjDC5quAEcsiogAjdscBGInEjabuIoARzS5p9gSo2SwOQ4G6FNAJsOq6cApOAoykoBNoQqQKAEYilZOLoUAkCjQ7LtSZtwEjgBG3cevYhDon70uPACORuL3cXyRSMNLV1dXnp1hnZ6d0dHQECqq+HT1z5kxjM5tJkyalSvxmT4CpengakzsFdAKsrD40YCSrPUe7/RQAjGAbKJA+BZodF6p5e8mSJbJy5UpfMVQc3dbWFiiW7lIHnWupG+nG90m0Sz3DiBEj0KuGTaS9H3Xyx1r2tW7dOlmwYIE88MADNXPRWtfy0uvZtRukc/NbcuixB6XPWdEibQUUGOk3QOTYjxxePkfHF3r51ZY+94ehbc3QJZFnn322sakNYES7DzkQBUIrABgJLRknoEBiCgBGEpOeG6OArwJJgJGlS5fKqlWrfNukUx2gC0Z0rqUaohvfDx48OBJgQ7tMGenHijnp2AQVIzhzHQUirRgBjOhIzjEokLwCgJHk+4AWoICuAoARXaU4DgWapwBgxNQaMGLqoJOco1c4mBGlXoCR5vnGLN8JMKLZe82eADWbxWEoUJcCgJG6ZOMkFEhEAcBIIrJzUxQIVKDZcaHOvK2TnKel0mDT6y/KG3/tFKvYfNeuXYbe/fr1C9S9p+ddGTBgYE3rfPPNN+W993qko2OI77E614qjXXvuuWfDz5iHdu25+z4yap8xMqi///KvqMAbYKTmkOEAEQGMaJpBsydAzWZxGArUpYBOgFXXhVNwEnuMpKATaEKkCgBGIpWTi6FAJAo0Oy7UmbezAEae3vyYPPj8vbLboD2kfdBe5b7oE3ObwhZpCewfBVJaWoKPURfY1bdL+nb1SWtrq+/1dK4VR7v6tQTDn6K0q6e3W15+40/ywQNPkVMPm+bZT4CRSNwVF9FUADCiKVSzJ0DNZnEYCtSlgE6AVdeFU3ASYCQFnUATIlUAMBKpnFwMBSJRoNlxoc68nXYw8tuXHpTH/nuNHH3AZNln92GR9AMXybYCPb3vyu82/0YGDxgs08dfWvUwgJFs92/WWg8Y0eyxZk+Ams3iMBSoSwGdAKuuC6fgJMBICjqBJkSqAGAkUjm5GApEokCz40KdeTvNYOSdvr/Ibb+6QaaMPU92G/Q3kfQBF8mPAo9tuF+OGnGcHHOA86ukgJH89HEWngQwotlLzZ4ANZvFYShQlwI6AVZdF07BSYCRFHQCTYhUAcBIpHJyMRSIRIFmx4U683aawcjjf35AXvvLNhk74kOR6M9F8qVA585X5PmXH5dLT/pfjgfLEhh59tENzk5Rq8NqrfoyV5DpHVfrWiLG8rGWfjUOpF3lfvLS64DD9pOJfzuufEy9fpXP9ebLR2X/aR79qnxVrpPrRt4pM+4YLSuun5j9Z4roCXQCrIhu1fTLAEaaLjk3jFkBwEjMAnN5FKhDAcCIKZpu4nrX09+TEfscLEP/ZlQdanNKERRY+eRt8qWP/KPY92DRta9an4OOe/PV17e+WdVF3d3d0tbmv7GsOkF3M2Sda6nrbd++XYYM8d9wWB2jc62it2ufYZUNkgEjHt4nkgnw0a9Ky8SF5asvXdsn15XB+Vr5assJUvntdFm+aYXMGlkEVxjXM1qaRqfl2hta5IRFlfZOv/MVWXF+9tbJAkaisrmtcucnrxS5mbEalaJcp1oBwEi0VuH040vlkb7rBGwercZFuFokcWEIoXTm7XoDeK9m6FwrDBj52fpvy0H7jmNvkRB9XrRD73vqX+ULp/5vGdA6qPzoWQEj9Y4hXQAR9XisBZJoV6VHdbT30qtl69atVkFQlX3s3LlT2tvbjX+377ZsfaZL7TDd09Mjc+bMka985SsyaZJzjVnSzqHRCXDrj2bI8FkTbAGYmbRLCY6svWGGbLyI5Crpfg68/6NflRkbL8kkCHE/l06Aleq+CGhcsypG3JBMhAQrqzaT9nYDRqLqIQUyh8vsIx+RPquC0HhhIcCRqCQu0HUajQvDSqXm7cWLF8uPf/zjwDh6wIABgZfu7e01fh/0tRb1exWT17qWOk43vv/Ffy+XQ0YeCxgJ2/EFOv6+9bfL+Ud9Ufr3q3yOWde+atnq008/Lddff73ce++9gYpGbfe12pXUeKRdphlEZV9e/chSGt+hZgZjG+fZK0REZPNWWSsiE0dulK9+cqOMPnK2zC5VIziqSeyVJkusgK50zWnLZd2s2XKXiFjnGBDmxflm4Lf5TpkxT+RbP50lw0TBmBtltFGJYv+ziJHkibr26EpbRQWM6zwrV0zQo+4qYlZNbHRVvIjIzOWy8sjZ8tRU67nVPdfIlNLbOfs1xHgu896zf2YXcqk8slbkhJtHyyvGM5htXVO+ZinQNc6pVIZUaTBqhcxwVeA47l+6paGh8dzVlT0GvBozQWbPKv2u3Bfuah9LE3H0u3G/u2cYzyH2PnI8k7NfLCXUuVfKtyKDMoCRxiIN53gpVYxsdidYdruwoIn/uJXSOK9UIZXOn7m8ZPt2WzfHlzUmyk+jrlEeKxW/M2W1fczUOQ77rhNxVEx5gSBXG8t+KeC5VSm2zZ+YvkC9v3c/f8lPLXKN85Ifqpzn8rc2H+gcd65qH08/6xzbpo/16tfG7KnW2YCRWgpp/l7ZwqiNMt9VIbJ1szETyzBVoWkcY86pFdhZe9yWW2CNS8dYdL4Isca6cU7Z3u3P4FdBGlRZ6meXrnNs99OrnAnwO55VsHWMP+U7bXO8qYRtfDp8q/k861JQrZkEGFm6dKmsWrXK1+DrfbPpdUGdaxk9tXWrDBsWXDmrrkXFiKafKvBhVIz4d37U45GKkdJMo+m/6tELMOJnz0agVZ2YVw53TfT248V+rhlwrJimQISZdM+WUnJke+s1OiwYMYKOhaUAzQIjr8jom32WCDjesLkCPgeIcUMMW0Lmk8CZS4uciZsRRPqAkUqCOlHMYNN881fRwIIt/stpnKBFZO2ja2Xih8zCajtgMe71jDNJNftCQSEn8DEhhg2MqH1OVLBdCpoBI/HN/PFXjNjt05lcV2zJPlaHmXZkQLEpssZn3E60kgwrcTHG0goRmWGCzc1rZa1MlInG8jpvgOYYO7YkUAGNCkyscxzKWln76ESZaIxRH9jr/nf1TKunVKCnh78yntsD5lQAhB0qXSmGImrpkiOZsrenjsTM18+qsW3B5Mpzm+Pe3q8mtI3rBzASjbJ2OO3dX85xVfH/pXlEy35toLRk1xtLQNEO1sxqUb9xVN0Oc05x2mMFmJtzjbddrpWv3iBynYKN5fFogsfa47lk8zeskSnXKx9kf9HiN1faXq4oX6EDJmuBkZHmXKw0+JZcGelLgkYsCzASLrEAjDRibcU4FzACGKkHQDQD7NbTLsCIrz37JTHWCS4QYK8gUNULNijgDtQqVSiVe0z5dZiKkW+JzLtSZNoEmf2iLYH5mT9IcFRjlNp645jSXhuuwMl5bOU5DXBhvem1ZHC8Ka6ABsfbtdKxZoDpDio9NJi6RlpWj5blz6zw3QfCDUaMW3i8Pa46rhxkSk0wYryxH7Nc1t1tVu8Eg5HqvWZUn1IxohcYpAOMuMZ8GVJcIhsd1WO244zkQL2jFpnyUxPu3S4zyjZjJnLeFVJ2Zcp2qnyHASUmOgCfHZ6EGoelm9jfMjv3SXK3T/3d8iM1xqqnL1Dj6kaRJSIydUVpE2WRGaWxbPg5z/M8Ks/sQNJxTql9rsSs4rfMNphVdh5AyqcCQc9S9Y8CjOhrFXikC7JXHeuoFrF+q8BcjXFrqzAsV4BY97pZ5Mp5IjOOnC0bVaWjAcmrq1acbXFXhlhwMOjfbXZqt0v1Z2vzcQcYMe8YPJ5LNv/JjXKJAWedYMR7rqxz/Nk1NMargsjOlzPOlxMR2UQDlwGMmOJRMdKAEXGqQwHAiL9BUDFiapOlvU8AI7727PNWqBykjZbbbRUHVrBivOGNG4zcWQIiBkCogJGN8x4RmWhPCCoPFwaMlMvhy6ebAZ6jqqVKN92KkVpgZEYJiJTgj88GmZ5Lc0pvBu0Ao24wopY7KSBSCpBrgxGb7iUbeWTaCrmRpTRaIUT8YMS99MxrKU29YGS0qL5eM/pbZsXWvBmy4ubSUrgSrKu8dfYen9Zb4UfkBFeViB241TEOS0mjGCXszmViNu/gXDZYTqTMSpmaINfRwyUN186QFatHy7fG3ChXynyZcfeNBuR0AGDHeXVUjABG5JBDDpEHH3xQhg8frjXOwh6UiuV7PiBL+XYD7p+0xgda+M81zsolW5Vkae5eXgIi5eVs2mDENQ8Y87ML1DngvA8Yse+NZQcjWuO5VPFhgRUHGClB2qq5svGKEbM/HimPdRNKWlA4PXs5AUYAI2H9IMcHKwAYAYzUU5nhpVoaQBJgJGC81958tRSYqS+cuN/2lJfheCylsTaRq2spjUqUSkGGq+TdSGBsb5wdjxZiKY1TElcJf3n/Eueyg8iW0sy6q7T/iUri/L8c4gVGzASuFIjZNfYt+fdfSjPbqr5R5fql/V60l9IARkLHEc0AIxa8tH+hyLn5ao2lNB7jtrykZN5GGX7zOpmultDYYNow+9tuYwx67/9jJBA3XCkrFk2o2kvBFLPOcVjll2bLBMeXtSrJSxmAuMBIedNLuw9xPItdN2vZwHzZOOpGWTdTLaGxQU5jCaClQbVvrG6Du1LLtgyKpTTFACNWcu27+apzWWvVErigceveA8vaq6pUCVmZZ+zLT91zn+XuXGDVD4C45m2vpTQb7Ru7V4GRUuVKCZJUj2dzCcvto1eYX9DzACPVc2U8YKS8bGj07eVKuNCTQ8QnAEYAIxGbVOEvBxgBjABGbDag6M7ZZ58tCxcuzN1XaYyUwbV8JOhzvbqbr66Q6XLXz0rbxJWSFK9NRR1DzQjU1Jsn2wZmXmDEAAPeQKF689XSim2vUtvyzZ2VIN4bLroSN/XXgD1G/JYWOEGU/3NYCW5l/wV7P02X5aqi5m7nxq/lZNim40LbRpjudd/lZNC91tq9DMCAVFNkjcdnm1lKox8vNAuMlELCAOjmtRliKRHyGLcVO1cVZKWxqd5gOzZPLlV9LFkuy5+ZXb2hc0kmd1WXL6D03fjUYxzal/HMXC7qTfgKawld+QaujRpdm696+asq3+hYUme+BR99h7W/j7O83tuH1FExot5Ieyyf897LxW+TS30bDXskS2nCKhZ0vNtGXRUIAZuvetqv3W7Ube2br9rgpQPA2+/htYmytfFw+TGsJWnupTT2Ja/VduncLLmiiX0pqrHZuc949oslrA2iK7+3z5Wu6jDdPUYCltIY1WGljcuHlfyQBYGitIyw1wKMxAVGnpLvDpstt5Y75CpZvvVyGaf+/sRtcviZld9Yh1z189/JFceIrL/5CGPvvd/PO9rZnTXOMw52HWNd0++eIrZ22e62/ua5suX8W+RMd/HdKz+XueOvkdUuQzPus1/A746xneBq49TvPCi3TBtSOsDSzdUu674LPHQxzlTnPSbHWxqHHQgRHg8Y8RczDRUQXq2jXaYqnp/r7bO+veuhnO4axDyDkQh9R7msNHRw4LHGONp2cbX6FKjeZ6a+6+idlYqydr2mhj6quWAkbPP83hCHvU7Q8X4bOkZ5j7DXasZzh21Tdo4HjCTdV9m0X6/9sxwVIDVk9fwaWo4+W9+oVQFGTAWt+H758uVyxRVXyE033WT83/4T5qs0brhh/P0PX5eHvnemDDHAgFRAiasTg8GI/3nb754rk/9urO26JmSQEnCxbqOu//3Rdhhhb4A65w75w1lj5bDDbpU/uI8zAMVqmfqkHzRx/s5o031TzedWtzGe/Vn5Rvl8s41/KMMR6/4PyGGfMUGR+jGf7QERPzCirvvQ8dUwqdEBUsf5gBF/0QAQpjbsMVLHwIrjlGZPgLWfoc5ADTBSW9pEjgCMRCV7scFI6a2x51voqBSu5zp1+qt6bpXDcwAjSXdqNu0XMBKv3TQ7LtR5oaGTPMWVWHR3dxuf7e3p6ZH29nZZsmRJGZDog5Ht8vPLTpbVZ/jAh1jAiHnPzTaYYFjOK9tlvYiMG25VZJgVKf5gxMAQ3tcyrhcOjJjHb5ELjUoOH10cephgZOR3xspqmV6qJFHnLZXNh4ncKhd5wg8FTlbsf4tcIbfJ4ctGyDcOu0YWfON/QMxZJRhVhjK2Gh4LGDmqYE4rQ5syjFHn2q9TY0gCRgAjuVpK09XV1efXpZ2dndLR0RE4JJRTnTlzpixatCiXS2ninaK5OgroK6ATYOlfLV1HphuMpEsrWpMNBQAj2egnWlksBZIAIwo2rFy50ldoFUe3tbUFdkRvb6/x+9bW1poxea1rqQvY4/vFixfLsmXL5O2335bdd99ddtttNyOmnz17ttz77L/ImOETZJ/da3zc3J5su5NqzyUxlYQ83FKa0nkSACxcCtUCI+r3j01+UEYuWyqyxFUZ4rWUxqri8IAmzooR7woWcxnMHTLSqCIp/fnnU2X1MpGFqtJEXXeRyIVnrJbZG73AiAlOjLa+bC5TMpcQOUHM+ieeknHHmMuTjHaVrmXXo/LvYmtTACjysL771v+rXH7iIhnQOrD8W938sZatPvnkk/KlL31JHnjggcjt3u+CSY9H2hXsC93+K2q92Hy1WDEBT5thBQAjGe48ml44BebMmSPPPPOM8cWYlpYW4/nV/+1/tv5N53dexzz88MPy29/+Nt9fpSmc5fDAcSowZcoU+ctf/iJ77713nLcpX3vHjh2yYcMGOfbYY33vt2vXLunXr19ge6xV75b/8DtY51rq3HfffVcGDjQTWXWOii/eeeed8mVVwqogyc0rvywH7TuuNhixNcgAHap6wQIIsVSM2OFCcFfWAiOBZ9esGHHvP1IBPiYAqV7a4wlGnlwossiEHcc/OleWykLjQwsWzHC0sQRODIiitF02orx0xw5AjHPsUMrRH6qSxN7W0l4v7qoTjVHy77/9rjx15zbZ9V7lPbsuXKgF+tT4efnll+V3v/tdYEt0qq7UBXS3iMhTBYSXcOhlqsIeIxoDnENQIK0KAEbS2jO0CwWqFVBg5OCDDxaViFlJjf3/Xv+mrqL+PczxH/3oR2OTP88+JzbRuHCqFVDjccaMGTJunLEtaOw/Tz31lHz/+9+Xf/zHf/S9lwISgwYNCmyLbsWIzrXUjV5//XXZZ599jHuuW7dOrr32Wunq6jL+roCIqhY/77zz5PBPDA0NRoyL2JeUxAJGfKoaXKBANSVeMFLZY6Rqf5EwS2metIDIRTL1vjvKgMQLjKj7KHBibODqC0ZGGMuDFoi5tEZsFSOWoZWXzjgqfExdF6wUcW4S62+eK9d9T46Q06SfVKqZFNCoBR/tcM7v6pbd/+3f/m3g+CDRN+WJa8ldkPg62mepXVSMxD4tcgMUiEaBPCcpLKWJxka4SnoUaMZSmrifNs8+J27tuH46FUhiKc3SpUtl1apVvoIknVhMnjzZqBhRQGTIkCHGMpqLL75Y9PcYcW8oWgIji0pLQ2IBI9YGpY1uvlrDTmtWjDg3X61aFqS5+aqxrEYtD1q0WmTlWGOPkpEeMMMCPY9NLm3U6ri+fSmN2PZNKcGOw8wv3JhLh2znGxUnI2WF7Ss3YWBSnHuMZCmh9rIknbGtzqOSxVQvDXoBRtI5d9MqFKhSIM9JCmAkWwZf9UnQ8ud6s/UccbYWMBKnulwbBepTADBi6mYlYt/85jdlwYIFxnI8C4hYyuqDEatCxL6spPbneq2lNuWlN7YuNfbMUBuLenzm1/6lFseGof9TCVP+XK/tWmGS/CqrCglGrOUzt9q/JuPap6T6c73WfiNOgFG1LMZonOszvSUwMvWsB2S12sbGVv1R0eY0+cZ3xsqC+6wlN/ZPK9uW09iX3aRk81XASMUidaABejWuF2CkvrmVs1Cg6QoARpouOTf0UmDznTLjjtGy4vqJ6BOgAGAE80CB9CkAGHGCEfW3uXPnyi233FLVWaHASPq6uhgtqlGN0wwRqBjxV1kHZthBZVB/6VwLMAIYCRzzzZ4Am+GAat/D/EThxnl9ct2HREQlMfNEvvXTWTJMzN/N/lnpKp6fB1WfDr1RRm9aIVN+PUOGz5ogj/RdJxPVJ4MnLrTdfros37RCZm3+qrTcPFpeMa5vfnZU1pbuXfq7eVbp+JEixtvmF+dLn5FYqTZdKXLzt0Tm2dpmnLPUvLd6hlGz5S77v9UWIndHAEbq7dLS53Dt1nvnK7Li/I2mrd85QWbPUlZasVFjolJ2Osu0uunG8cNESuOg/HfLxm1jSX1u84RF5s3M48Qcd0c+In3Xj66Mz5GmXU9Y+4qMvtk2ZtU91Jiat1GGO8aceb1vyZWl8SPGeFtXapv9vuWxUyWZ3QfYxrDHfdTzemmg/u12mSHrZpXGZPnZS75n2vLy75aWfYGIV/tGGxqbPsb4s+EXTI1MvSY6znPqbvqpWSPF7JfVU5z6fqjUh3fPMP2Tw4/Y/Eu9ZlXjPMBITMLGcVmXbVh25lkZNXWNay6s+Adfn3HzaFl+5GyZrfxCebxU5lplw8b4ENPmxT53+viWyhh3Xsc+54t9rjWecYXMMMZM0O6quh4AACAASURBVL3jEDg912x2XKgzb6c54fnZ+m/Xt8dIero83y0BjBj9qzOGjLhu61bj89RBPzrXAkBUFMybXlSM5M5lBoCRzWtlrUyUiSqRMAIvW2JR1sH69/mycdQamaLAhPpdOfGwwwwnGNlYSgjNZMjVDivZ++kscQRrZTBSSnCMdtnu62qnE6rkrvMCH0gnwMqqIvEupXHaurKhK+VbJTBygiwsLQMxbMtKog0AIiaYswM/KQFCa+mIAR5XiMgMAz46bbs6+VgztQJBpqxukTVTTYhYadMwI0G6cUwJxJQAjdleczK3xsArY24sPYf697Wy9tGJMlHB0BIALcNRm1E4ki/HMzrbYJzio8ElG23AVN25nNCVgIYsN0GE63zf9pV8i3oeA4yoxNOAHBNdENWup8t/eYGREni6q5RYKv9U0dXtZ6IfOYCR6DWN64pbH10r8qGJYoww37nKaTP2MRs0Xq4r+Qz7vLhimg3MWi8YFJy0+SJrzKvxZfoJvzGuA0ZKY/NnFvy1naNebtjuHZfGabkuYMTsCd0EETCSFstNbzuoGPHvGx1oEGY88rWccP6rHr0AI+n1NXW2zFUVoq7iqAzxeGNsgBLrx3q7XqrWsP65Fhi5WeTKeSIzjpwtG0tBnHqbba8xsd7Im5Uo5pt488f+pt6VsFS95VXHu9pWp1JZOw0wUm+PBYERGxw0bG2jzHdUL5jLRcqwYvTt0nKzskCRKT81qxyM6om7zaosCw7aW1qpcnBWTdirKSpveafIGqOCygKF1cDCeittv2559NqqVRzXN0NhZzWZB3T0AjDmG+yKBqpixX6cs+22yhcP+GqvGnG0z16RZtuvxFllUvIW5Wofl38xzqtU5Bjgaczyct8oaFVpN2BEZzTl2edUPb99rinNmQbotM1V9jHnBiNuaO/0GVZVpb1iUlV8Kf+jqiWvFJk2QWa/aAJB48dqj2v/nuoxpAFGDNg4WpY/s6LkW6xzfO6tYxwZPQYwYnYcYCSjBpzCZgNG/DsFMGJqk6UKm5aenp7Kh6ddfbtt2zYZOnRo4DBU36qeNm2aXH/99TJp0qRUDdlmT4DpePiAipFS8mEmJDUqRtbOkBUTzSRRp2JElQkrIFJ5C+53fb+lND4VI7Zkteg7GuQ5SUmuYqQeMDJaHpm2QtaM/paMvvlKkXkzZMXNFTBir/aw+wTzza9VMaL+bwcgpSVltmtZxZ5+CdgjckKlAqKURIlt6U51xUiCYETMZUOe7XNVjNgrYdzVMxU9a1SMqOU8ClaVgK25lNC5PCpuwErFSDpmRJ1WmLChBNw1qxsjAyNqKZ8CIrZKqWq/0SfXlSqgqsdQLTAyowREShDEgK6lc2rcW0e7rB3T7LhQzds33HCD3H///b5SqTi6ra0tUMqoEwvd+H7F08vk/cPGyz67By8/yJod0N7oFFBg5MrJN8iA1oHli+raV1rtnnaZXVnEfgSMROcbUnKlGmDE2g/EgCTrzH1CqipGKnuMlN+wBlWM2MpwK2W/pcqU0j4B9rL8yl4CrmU55SU+7qU0lX0UHMsdUqJ4s5oBGKlX6eClNNYeHdpLaaz9P25eJ9PVEhpb8m2+YS7ty2NfgqOSGmPDUtceI/ZNTB/9qsy4eZ3ItMqyGePNnqPSwf3GuTRW7ACxBEkm2Pb3sJSLYimNmaBVoGkFXtj3UpnoXIrj2z7lJ26X0aXqm8oeI7Z/89LTDXZdS2lmW0sGFJAp77FkrxKhYkRnNOXZ57jhgwU0jTHyjLkcLGjZZ7ilNNZca86LlaU0qurJBmRKS8gq86hZqWUspbGPO8cYrwFGZt1l2+vIgrGuylDH/K5jGdk9BjASLuEBjGTX1pvVcsCIv9K6FSNFBBBeqqVBL5bSNMtzNO0+QZuv2jahXLJclj8zu7JJa7l97nX8a2TKWpETJi6sbEBp3xfEWJ9cASz2gM6xgVzNzVf99hixlRQbbSzmMhr15HlOUpKrGDlB1s2cLnf9TC3t0tx81YCLo+V2a+PTk9bYkm/ncpnK5qtWQuIcn9XjpXrfn6A305XflaCE2lh55nJjo8cVtn1KKu7HfyldVaLntwGtu/LCtfnqCrH0FKksl7Hd19Y++7Icx1IEW6JWvZmtuaeKY48kNxixgGx582m1RMm9zMcOYKN30FSMRK9pbFe0LeVaeqfaPNi2pM6+7NO2rEV7vJReQkyfeZfcVRqf9s3KLTDr2MfLY1mPY/N0xxhXm0i7l63aNmoug0Vro3OrYqTywsG5h1hsKqfiwkmAkaVLl8qqVat8n18nGYi6YoSlNKkwx1w0gqU0jYMR3fFYz54ZjQCIIrYLMJILt8RDFEEBwEjUvWyCwspXlKK+fsjr2Ur4s1m0bH8bns0nCNljgYcDRqJUM8PXcm1y3Iwn8YI2zbhvFu4BGDF7STfhYfPVLFh1sm0EjABG8gRsACPJ+hPujgLaCgBGtKXSPDA9YMTaULV6w1TNR0nFYYARezcARlJhlMk3AjCSfB/YWgAYAYykyiBz0BgTjHzNsceILnjLU0Lt1ZU61WBhQCV6hfNf9egFGMmBU+IRiqEAYKQY/cxT5kMBwEg++pGnyJcCgJFwicUvnv+xDBqwhxww5LB8GQJPE4kCPb3vyOrfLZf5p9/kuB5gxJQDMGLqkNRSQMCIa5g3ewKMxMtwERTwUQAwgmmgQHYUAIxkp69oaXEUaHZcqDNv6yRPSSUWL735nDz84iqZ+IG/LY6R8KTaCvzxlSektV+LnHXUHMCIh2o6Y1udBkhKD0iiYkR7+HMgCiSrgE6AlWwL6797vJuv1t8uzkSBehUAjNSrHOehQHwKAEZMbcMkYssf+6bs0baPjBk2Ib6O4cqZU+C1tzbJoxvulysmXS977TYEMAIY8bXhpMAuFSOuLmn2BJg5r0aDM6UAYCRT3UVjC64AYKTgBsDjp1KBZseFOvO2zlvlJBOL7p4u+elvl0mfiIzqOET23O190pLK3qVRzVCg692d8vKODfLnzudkxoTLZPSQQ6tuGwa8BbU5SbunXeEAal70omKkGV6Ee6BABAroBFgR3CaRS1Axkojs3DRGBQAjMYrLpVGgTgUAI6Zw9SSu6zc9LL9/+QnZ0fWaSJ/CJGLAEvVTC5T09fVJS0uto0R27dol/fr1C+xdnWsVpV29u3ZJa5P12r3tb+T97xsrx42eIoMH7O7ZV/XYl9eFACMVVdIOUHMDRrq6uiz/UfVMnZ2d0tHREeiguru7ZebMmbJo0SKZNGlSnVNVPKc1ewKM5ym4KgqYCgBGsAQUyI4CgJHs9BUtLY4CzY4L1by9ZMkSWblypa/IKo5ua2sL7ATdBFHnWupGuvE97TK7Bb1MHbAvUwfGY8Vd6dhElvSiYqQ48QBPmnEFACMZ70CaXygFACOF6m4eNiMKJAFGli5dKqtWrfJViDfBFWlUpcE777wjBxxwAHoNHlxzVFGZYUqkM4bUceiFXvZB5QVsACM13Q4HoEA6FACMpKMfaAUK6CgAGNFRiWNQoLkKAEZMvdOcID7//PMyefJkwAhgRLsyAzBiDhfdygz08tcLMNLcOZm7oUDdCgBG6paOE1Gg6QoARpouOTdEgZoKAEYAI3YjIUEkoXY7DR2bAEBUVMubXoCRmtMoB6BAOhQAjKSjH2gFCugoABjRUYljUKC5CgBG0g9GWErD0hDLKwAg8gsgvDy/DmRR58VZ8QYYae6czN1QoG4FACN1S8eJKNB0BQAjTZecG6JATQUAI+kHI8OGDQvsR53kiYSahNrLiOJMqNOa6NMuf3fCHiM1p0wOQIH0KgAYSW/f0DIUcCsAGMEmUCB9CgBGACN2q9SBLOp4EmpTNfQydQC85Re8UTGSvnmbFqGApwKAEQwDBbKjAGAkO31FS4ujAGAk/WCEpTQACMsjASDyCyC8Zp00gDfASHHiAZ404woARjLegTS/UAoARgrV3TxsRhQAjKQfjPBVGsAIYKTaoepAA0BS4yAJMJKRyZxmogBgBBtAgewoABjJTl/R0uIoABgBjNitXSfZVMezlMZUDb1MHQAQjQMIr1knDfbVsnXr1j6/KXHnzp3S3t5u/Lqvr09aWlrKf1Z/UH/v6emROXPmyFe+8hWZNGlSqmbXZk+AqXp4GpM7BQAjuetSHijHCgBGcty5PFpmFWh2XKjm7cWLF8uPf/zjwDh6wIABgZr29vYav29tbQ08TsXkta6lLqAb39e6Vhzt6u7uliFDhqBXDZtIez/q5I9J2BftEiN3r6V9Ue2LipHMTu80vGgKAEaK1uM8b5YVAIxkufdoe14VSAKMLF26VFatWuUrqc5bUt5QV+RDr4oWVLKYWujYhDoOvdDL7oj5Kk1eZ3qeqxAKAEYK0c08ZE4UAIzkpCN5jFwpABgxu5MEkQSxVoLoNfABEKYqgMr8gkoqRnI15fMweVYAMJLn3uXZ8qYAYCRvPcrz5EEBwEj6wQhfpaECwvI1AIj8Aoi0grfcg5E999wzD3N5qp9Bd41pqh8iI4178803A0tyM/IYVc184YUXZPr06XLooYdm9RFoNwpUKXDOOefIueeem1llLBjLPJrZLqThLgXUHLpw4cKm7Ymn80JD5y18kRJEvkoDGAGMVLtu/ERFkzgr3nINRlauXElQ0AQF/u3f/s24i0oC+IlfgbPOOiv+mzT5DgqMPPfcc02+azFv99hjj8n48eNl4MCBxRSgyU+d5fGqkjqVSPITvwJqXB5//PHx34g7iAJ9zfpYAGDENDidpE4dpxIewEg4vYYNGxY4qnW0LxJ4Qy/sKwi85RqMMP83R4Gvfe1rxo2+/OUvN+eG3AUFUKAuBe6//36ZMWOG8RWxL33pS3Vdg5NQAAWiVeAHP/iBfPazn5Vvf/vbopZg8ZMfBQAj4cEIS2lIXIMSVy/voAN/LPAGGMG+ACP5mWNT+SSAkVR2C41CgSoFPvShD4l6M93R0SGbN2+WtrY2VEIBFEhYgdGjR8uf/vQnOeSQQ6icS7gvor49YCQ8GCFxJXEFjFR7Ih34Q+VPRbd69aJiJOpZsIDXA4wUsNN55MwpcN9998msWbOMpRF77LGHLFq0SObPn5+556DBKJAnBVS1iKreeu2112S33XaT73znO3LBBRfk6REL/SyAEcCIfQCQuDaeuHo5FJ0kWJ0X594UtMvf1WfJ7lu6urr6/B6ls7PTeLMY9NPd3S0zZ840guxmrdks9CybwocHjKSwU2gSCrgUsKpFrH+magQTQYHkFbCqRayWUDWSfJ9E2QIFRpYsWSJBe96pOLpW9Z7uJvc611LPpxvfJ9Eu9QwjRozw7QadZyySXjp5WhL9SLtEdGw17eOxaP1IxUiUM2BBrwUYKWjH89iZUcBeLdLe3i47d+6kaiQzvUdD86rA97//fVmwYIFRLWL9UDWSr96mYsTszzBv9Nl8NZxeLD1CL8trZqkyw8vTh/ETcdk9YCRfc3AiTwMYSUR2booC2goceeSR8uKLL8rgwYNFTZzqDcAbb7whfX198uqrr8qgQYO0r8WBKIAC0SgwfPhwYxyqr6SoN/gq0Nu+fbvsu+++xp4j/GRfAcAIYMRuxSSuFTV0kmD0Qi+vWSDOJVGAkezPu4k/AWAk8S6gASjgq4B6+zZlyhRjH4PPfe5zMnbsWHnooYfkl7/8pfH3e++9V0466SQURAEUaKIC69atk9NOO02+/vWvy2WXXSZ/8zd/I2+99Zao+fTGG2+U1atXy4QJE5rYIm4VhwKAkfBghK/SUAFhjUXACGAEMBLHzMQ1Y1UAMBKrvFwcBRpWQK23bm1tNa5z8MEHG2BEva3mBwVQIB0KWGAkHa2hFVEpABgJD0biKpH36lOdqgV1XpxvqGmX/2gDjABGACNRzUZcp2kKAEaaJjU3QoGGFQCMNCwhF0CByBUAjEQuaSouCBgBjNgNkUSfRL/ZiT7gLRx4YylNKqbObDcCMJLt/qP1xVIAMFKs/uZps6EAYCQb/RS2lYCR8GCEpTQspbHGGSAJkNRskAQYCTvLcXyVAoARjAIFsqMAYCQ7fUVLi6MAYCSffQ0YCQ9G+CoNYAQwUu0PdZZ9AZIaB0mAkXzOxU19KsBIU+XmZijQkAKAkYbk42QUiEUBwEgssiZ+UcAIYMRuhCSujSeuXoNaBxqo89grJvx4LNqePy09PT19fjPHtm3bZOjQoYETS3d3t0ybNk2uv/56mTRpUuKTEA1ovgKAkeZrzh1RoF4FACP1Ksd5KBCfAoCR+LRN8soKjNxwww1y//33+zZDxdFtbW2BzYw6odaN75Nol1pKM2rUKPQaPLim6aa5H3XyxyTsi3bpVyQV0b4AIzXdDgfUUgAwUkshfo8C6VEAMJKevqAlKGApABjJpy0ARsK9oS5iIuZl+boVEOiFfdntp0gANS7AxVKafM7FTX0qwEhT5eZmKNCQAoCRhuTjZBSIRQHASCyyJn5RltKES1xZ6oBecSb62Bf2Vcu+ACOJT5vZbwBgJPt9yBMURwHASHH6mifNjgKAkez0VZiWAkbCJ2J8lUZ/qQOJfnj7KtqeGY1UJBXRvgAjYWY4jvVUADCCYaBAdhQAjGSnr2hpcRQAjOSzrwEj4RNXvkoDGLG8QdRLQ4qY6ANG/OcWL/sCjORzLm7qUwFGmio3N0OBhhQAjDQkHyejQCwKAEZikTXxiwJGACN2IyTRr6ihs48KeqGXlxOPE3ABRhKfNrPfAMBI9vuQJyiOAoCR4vQ1T5odBQAj2emrMC0FjIQHIyyloWKEipFqLwNIqmgCGAkzC3Fs0xUAjDRdcm6IAnUrABipWzpORIHYFACMxCZtohcGjIQHI+wBARgBjABGghw3YCTRaY2b11IAMFJLIX6PAulRADCSnr6gJShgKQAYyactAEYAI3bLZmlIRQ0qICpaxJnoe3lWHe3VeUVsF0tp8jkXN/WpACNNlZuboUBDCgBGGpKPk1EgFgUAI7HImvhFASPhwQhLaagYsQYuIAmQ5OXE4wQ2LV1dXX1+M0dnZ6d0dHQETizd3d0yc+ZMWb9+vXFcX1+ftLS0JD4Z0YDmKaDIo/oZPHhw827KnVAABepS4I033hCVhPXr16+u8zkJBVAgegVef/112WeffaK/MFdMXIFx48bJypUrfduh4ui2trbAduomiDrXUjfSje+TaNeGDRvkuOOOQ68aNpH2ftTJH5OwL9olkgc/EVc/RlIxYjlsNUgffvhhOfHEEx0Orbe31/h7a2trTchSa5CoC2zbtk2GDh3a8LVoV0VCnUHip9dNN91kXOjqq682/q9zLfoxnPbohV5uh1ev/xo/frz8x3/8h+y7776OS+JXTTnwX6YO9dqX38SMfQXb13777Scvv/xyWT70ytd43GOPPXxjVp2ydl0wonMt1ZA437h6PWiYdvG5XipGLBsqkt2zt0467D4SMGKvFHjppZfkgAMOcPhFDLsih87kkDW93EtpdJ4x7RMzDiodDqrRAIt+rO5Hv6U0aQ6U6UfGY94DZfdSGsaj2ePEE6YOWYsL3XN3mH5kKQ12n3d/7x4f+Pv0+PvIwYhXIlMkh17EAB4w4v0iCLvPNxBsJPBL0k8ARvr7vrklEatIg/9qrv8CjHgPyzAJdZJ+1c+pkPCkJ+HhRYv/1Ie/b66/B4yk198DRkSkf38CZZ3gw89xAkYAIwSk2XnDAxjB3zfi77MKBNOeuAJG0hsok1CTUAO4AFz2UQBIyi9IihyMsJRmWMNvI7M24AAjgBHACGCE0tdqPwCAqGhCYhGcWABGACNBwWPW4sJGACpLabITT6QdOFOZgV8N61cjByMPPfSQTJ482dGOIjn0IiaIgBHASBHtvpHAL0m9qBihYgRgkz5gAxghgA8bwOe1koXNVwEjvGjhRUuQP4zzRQtghKU0hu01EigDRgAjSSb6vLEIl+gDRsLphX2hVyPzoy5ABYwARgAj5tdyACN6MbmylzgTxLyCN+JV7CsIvEUORlhKw1IanSASh16ZctDL1ILKsnA2Ua9egBESfR2fU699AZLqsy/ACGAEMGIm+iylIXGlYoSKkdxUjHg9CAFWcxKepAJSKkaoGIHAZyeQAYzUl7i6Rzlv6kxFdCALILx2DAAYAYwARqiAsGwAv8oLM91qQ/tx5Nu159paerVs3bq1z88Z79y5U9rb241f9/X1SUtLS/nP6g/q7z09PTJgwIAgfy69vb3G71tbWwOP07mWugDtMmVMi1633nqr0Z6rrroqVe1yG1ta9KJd3m4AP2G64rj96gknnCD33HOPDB061NER+NV0+VX8RLH8xJgxY+TFF18sPzTjkfFoHwHMj82ZH8mHyNN0cgXGY37HI0tp2GPEmAd06DSf661MmY3o5Z54da6lzuENtakcepk61PtmgIoRKkZ0xlC99uWXWOC/gv0XFSPelqNjq8yP4WKTtOvFUhriHMuimYfCjW30alyvyMEIX6VhjxECmcYSVxILEledMVTvBAgYwb7itC/8V332BRgBjPiNnUZAeBbHI5uvAkYAI9Ujl3m7okmcL1oAI1SMaL+Fp2KkcRLpFaToOLu0v+Fhj5HsBDKAkfoSV/fYjXNixk/4p4j1AsG0J4iAEcAIYISv0lg2QFzIC0a3P9CxibzOj82MvyIHI3yVhooRncFLoh8OsqAXerknhnonQMAIYETHR9drX2kHEM0MsMIALsAIYAQwwldpACPOUcA8FC72Ra/G9YocjHg5djqq8Y4KE2A1O/DjqzTe4Qx2n2+7r4fmpwFwAUYAI4CRyuhNS+UPYAQwAhhhLzXACGDEzw8wbzdn3gaMsJTGsLRGBhxgBDDCUhq9MQQYCQfL0qAXFRCApEbmR12AChgBjABGACOAEcAIYGRwkCs0fhfnC43IwQhLaVhKoxNExm3Yaa6w0Q2Um135Q7uKAbioGCHR1/HRVLyFg3iN6gUYAYwARlhKAxgBjABGcgZG+CoNYEQn6AaMhAu60Qu93JNlvYkYYAQwouOj67UvKmzqsy/ACGAEMMLmq4ARwAhgJGEw0tXV1efXCZ2dndLR0RFY0tLd3S1tbW3lYx5//HE57rjjHOf09vYaf29tbQ11rSjb5XUt2lVRxd2PYfT6h3/4B+PwL33pS8b/da6ljqvHvsK0y30s7TIVwe6jsfus2tdRRx0lq1atEvfyJ8aj2aP4CfxEPWO7Ub+67777yquvvlq+NeOR8Wi3w0bty23TabavDRs2VOUR9vbr+Ogi6RU2TyOODpfXolex9GIpDXuMGGO+kTeI7DHijfB441rRpRH7cqurcy11TpxrEL16PCvtomKkvjf67j7HvkxFsmL33l46PX6CihHvHsK+TF2KFE+88847csABB/gNWS2fUyS92OONecgaLNh943lH5GDEy5PRUY13VJoTMQVGbrvtNhk1apTRzF27dkm/fv18JzXrF++++64MHDgw8Dida/X1mUVPLS0tDV9LXSDr7XrzzTdFVfF89KMf9dSD8Zjv8VgLJAFGACMq2fzXf/1XWbZsmey9996efgK/WpGlGfPQG2+8IU8//XT5poA3wJt9YDJvF3veTjvYdbcP/4X/yqr/AoxQMWLYrs5bmaCJef369eUxoFPmqA7evn27DBkyJBBm6Fwr6pLJrLdr8eLFMnfuXPnYxz4GGBlWvD1/ACPeLoXEwplYfOITn5CPf/zjcuKJJ3oKhl+tyNKseWjcuHGAEZc16sQm6hQSMRKxrCZiXg4YuzdVYd4GCHqNjzj9feRghK/SkIjh0JN16J/+9Kfl4osvpmJk69aqfTRqQQMvB5y3iZmKESpGlI/GT5ijPc4Ai4TH/71H3vyq35NiX+GBDUtp9F5W4r/CQQP0Qi+3n/aahyIHI3yVBjACGAGMACD8E4KkA2XACGAEMFIZn0mPRxJqxqNOzFQkkPT888/L5MmTfSdR9MJ/1RNjAkYAI4CRwcGf/CnSRMPmTMUh8LwJ5k2w3fm7g0jACIkYYITEgsTCO+8mLgyXPMWhF2CkOPHqYPI0KhdtrlgHesYNuCKvGGEpDRUjaTDsIpcwKzByySWXyEc+8hHPyC+OQAbwlp1ABjACGLHACH6CpTTWJMG8nWylJwli5YUGS2myE09Q8UY8oTN3ZCnviByMeA2SLAlS5ISaiTkflQYXXHCBXHrppYAR9hgxDJqKERIer+oA/EQ+/D3zNv0YVCFI4krimrfElTzNb1SzWW1YX+i5x0hPT4/5rVOPn23btsnQoUP9e0BEdHZrjxqM0C6zS3ScnToOvYql14UXXmhsvnr66ac3pWIE+8qWfY0dO1bWrFlTtTEt/Zitfmx03sZPmApi98Wy+7a2tsCYlni1Ig/xfUUL/AR+wu448BP59RMtUYORTZs2yahRoxwTDwaUXwNqhNwy0cQz0ZDwkPAEUXPASDRvELPuv9SSO1VZNnXqVAAqL4B40VIaBcSryceraimNO4+wOymADcDGPWnxothUBP/VuP+KfCkNX6VhjxFdB8XXAMKBEV29VIn8ZZdd1rSKEd12UfJt9nfSerHHSDRgJOl+9HvtrduuOXPmyOWXX46fYMmdYUrM2/EkFrrjkfmxMj+y+Srj0Zrfok70GY/x5B158l+AERHp359AWScowkFVUpE060XCkw4A0WjiGtdEAxjB3yv/hZ/ATwRVlqXVf9Gu/PsvwAhgBDBS7enSnHfEFa8m4e8jByN8lYaKEZ3Bm4Y350kMOK97Rq0XCQ8JT1DCAxjJf2Kh85Uo/AR+AjBSPSPzAij5F0B8lQYwAhgBjPjlaHHnj5GDEa8HYaJJfqLRCZTzRPyaASDSqhcJDwkPYISEJyiosCpGrrjiiqbtMUIJMyXMdpskLiQu9PJR+An8BH7Ce/bWeYmKX23crwJGWEpjWBEDrjKYsj4xKzBCwpP8Xh5prUiiYoSKEeXvP/Wpya7xxgAAIABJREFUT8lnPvMZwAh7jGjHAHG/qSvyC420vmihXbxoobKMFy21XrTkyU9EDkZYSsNSGh3IQoAVjmqG0YuEh0CGihECmVqBDH4CP0HCg5+o5SeSSHhYSqP3sjJMXJhEP1KpTj9a/iVLlSyRgxG+SgMYAYyYriApR0DCQ8IDGCHhqZXw4CfwE4AR/EQtP5FEQs3mqyTUWUyoqXjz9yZJ5UP1+C/ACEtpDEvWgRlZMuwiOygSHhIewAgJT62EZ/bs2fLZz35WTjvtNM9D8fcVWZgfK1pkfalpPYFykeOJJPQCjOjF5FSMhPPR6IVebl/uFee0dHV19fkFUJ2dndLR0REUX0l3d7e0tbWVj9myZYuMGDHCcY5ugOW+VpTt8roW7aqooqM9emVDr4suukguu+wymTJlSkMJj45NqBvU4ycYj+H8apR6HXXUUbJq1Spxl7nSj6bKRbH7Cy+8UC6//HL8RB1xTpTjkTgneM+fooxHexxddPtSfe7OI+ya6NgE8Wo24lXs3uwn4q/0xF+RV4w04tB13spA/CB+OsTPyw6LYl+8CTZ7nzebpg5uu2fzVTZfVTaBn8BP2OfJosyPSVRAsNcCFRDWWNMFNoxHUzH0CpfzoVfjegFGWErjmTwBuLK7VwwJDwlPUMIDGAGMWGDkyiuvlFNPPdWzaIEAq/EAq8iAHgDBPAR4q/YA+FX8qte8wIs87xd5nsFJzC8+IwcjfJUmuwk1gUw+AhnASD76Ma7xCBgBjCgwMmvWLPnc5z4HGOFzvdovR6jEC5fUoVd9evFVGipsqLCpRgI6VUSAt3A+x3OPkb6+Pt89RuohWHyVBjCiM3gJGMIN3jB6KTDCm2CW0lgWxlIaUwkCBqfPAYwAUHmjzxt9vzey6t91Yrk4/Cqbr+ppHyYujOtFSxJv9L3uqWOr6BVf3pEn+4q8YgQwAhjBQSWbiJHwkPAEJTxUjFAxQsVIZYTU8wLIKzCPI0FkbwoSxCK+OQeMYPdFtHv8fTrsPnIwwlIawAhgBDDiThx0bILEIhzNr1cvwAhgxAIjn//85xv+Ko3O2OZNXbixjV7o5Z5D6/X3WXyjz1KadCSIVGb411MVaTwWDdhEDkZ4kwIYIVBOHoyQ8LCUxvLFLKVJdjymtcT0/PPPl6uuugowwh4jxgBh3sZP8ELDPxGmsszUBj+Bn8i7nwCM8FUabWcHIQ33FispvdRSGsAIYAQw4py+kxqPgBGzH0gsSCzsI5LxmI14Iq3+i3bhV+3+BGADsIkK2EQORlhKQ8UIDipZB8WbYAKGoICBpTQspVE+Gj+BnyCxqK4QANgkD2xYSkNlhmWFjMfkx2PhltJs3brV96s0O3fulPb2dqNX1MdrWlpayn9Wf1B/7+npkQEDBpR77rnnnpNDDz3UMdv09vYaf29tba2ehWz/4r6W38H1tMvrWrTL7HqvfkSvcHafJr0uu+wyufTSS+XDH/6w5xDC7ott9yeccILcc889MnToUId94FdNOYoyDykfcfnll8uJJ56InwgZ56TJ39vjL9qV3XmbfjStV81DmzdvNvII3bwDu8fuizJv4ycqfiIsn9D1E5FXjPBVGipGqBgxh19SpFu9Cf7CF74gp5xyimfCk1S7KH01uyPpJQVUjFAxonz0eeedJ3PnzsVPsMeI4ZeYt5Odt5kfK/MjX6VhPFrBK/FqJYzX8dHo1bhekYMRltIARnQGbxoSRE9qkILEtdF2AUbSASAa7ce4AmXACGAEMFIZnUmDyrT6CdqFn9CJ5eJIxFhKAxgBjFR74KTGY+GW0vSpWjWfHwIGUxgdYyTRD0fp0Cs+vXgTDBixu3S+SsObYPcUDxgBjHjZRC0Yy7wd37xdS/s4AETREh6vVIf4nvmxHl/IeAznC7OkV+QVI16OJ0uC4Dj9MFlyS0MIGMIl+oCRcHoVzb6oGOFNsEoGzj33XJk3b56cfPLJnk6feTu/gR9xDnEOLz558WkfBfh7/L2XVyyin4gcjLCUhqU0EPhkCbwCI1/84hdJeNg7wLPiDTACGAGMUDFSz1tSKkbCJU/oVZ9eLKWhUt2yHIBNuDGEXo3rFTkYYfNVwAhgBDBST9CNQ2/coeu8CQaMAEYAI4CRenw0iX44H41e9enF5quAEcBIdTSnk1sRR4fzOV56AUZEpH9/AmUGXH4CZUrkzb4sYgkgYMRLgWRBZVqXan3yk5+Uq6++msoyKss8K8v8RhJ+1VRGJ2ZiHgqXpFh6AUawL8AIYMQ/mos3vo8cjLCUhooRAoZkEzHACGDEPqGw+Wqy4zHNYGT+/PkyefJkz/iDN0/hkjr0Qi+vgQRICg+SWEoDGAGMAEYSAyNdXV2+X6Xp7OyUjo6OoLZJd3e3tLW1BR7T29tr/L61tbXha6kL0C5TRh3t0atickXR61Of+pR84QtfkJNOOslzvDEew9lE3vQ66qijZNWqVeL+IgF+tVh+dfbs2TJ37lz8BHEO8YRtpsybv/cLuvH3xfL35Glmf2P32L3dJ3r5+8grRrycMG9SeJPCmxR/JhhFhc3ixYtl2rRpcsghhxhfm1Al8upN8FVXXSW33nqr4+aMx2KPR/YYYemk8jlqKQ0VI/GW5Hp5/Sj8vXVdnWvh74vt7/0iDypZTGV0xpA6Dr3Qyz6W8Kv59auRgxGW0rCUhonGdBjNdJwHHXSQMXGfeeaZsm3bNjn++OPl7rvvli1btsh1111n/Gf9NLNdBPDVYWnSARZgBDCifPTMmTNlwYIFMmnSJM/cCT+R38APYOP/ogK7T97uWUoDsCFerfZROrkV/qtx/xU5GOGrNIARncELgQ83eGvpdc8998jFF19sXFQFFbt27TKWWo0bN06efPJJh4fFcYbTPm96AUYAI4CRig9IGlTyRp/xqBMz5W0eCrJ7Nl8FjABGACP++DreCi7ACF+lMWyPiTn7gfIxxxwj69atKz/I3nvvLf/yL/8i06dPB4z4eNgi2j1ghEQMMJJ9f8+87XTqAC5TD505rdaLFktZnWvFAWwAI/noR/c+Zu4wLCn7ol3YVxB4ixyMsJSGihEdZ5f2iTmLjlNVjVx00UXyxhtvGGN+/PjxDlACgYfAKwUAI4ARwAhgpJ4khXk7XLUhetWnF0tpSFyJV4lXc1Mx4vUgcRDlLCauujQfvcJNpuhV0UvBkPXr14uqFrn99tuNDVndP+hVbPsCjABGFBg555xz5Nprr/X9Kg1+oth+wi8opTIjP5UZxNEACAAEACIpAOF13zS8WI+8YgQwQsVIGgw7rQMu7nb95Cc/kUsvvdSoCnjiiSc8/R0JT7ETHsAIYAQwQsUIFSPe6QDzY7HnR4Ag86NODoOfyK+fiByMsJQGMKLjVCgxDedUwuh16qmnyvnnny+f//znASPDGI/u8QgYIfADjABGACOAkbRWjLCUhkoWKlmoZEmqkqWlp6enz+/m6rOfQ4cODWqb8eWLtra28jEPP/ywnHjiiY5zoiZr9bSrGZUstCtciWla9Hqre4f87uXHZeP252RH1zbpee9daWlpCbR7NWiCjwg83fFL3Wv19fUVp10tLbL7wD1k2J77y2HDJsiY9x1R1kwXvEVlX1vf2CTPbn1CNr+xQd78a6f07nrPs3Oz0o/vvPuuDBwwoMqWsmRfLS39ZI+2vWS/vQ6UscOOlaG7jXTMQ3H4+7z5iXfffVf692+V1n6t+s7K48hE7T5FfoI4p2Ic7rgwjvHovmZU/p5+TL4fX3jhhao8wt7f2FdFDew+m3kH/ss77Gh2fO/l7wEjEX6VBgeVPQe15vl7ZP3m38joIUfI0D1HyZ6Dh0hrvwENJQqcHIUCffLXd3fK9p0vyys7Nkjvrl457dDpsv8+H9Dedb/R8fjue92y6g8/kz91Pi/7dxxq2McebXtLv5bgioMonp5rBCvQJ7uk6523ZPvbW2Tz6y/IbgPa5fSxn5Qh7f4VQo0kPPiJtFpk8n7CUqYR+/JSt1H/RbuqVSWhzkZCDRjRrxjBT2Qv78Df+8cTqQAjfeo1oc9PPZtssZSG0n1dw67HvqJ68/Tue+/Ij/7rn2VQ/91k7MiJ0h8YktbMx2jXK29slKf+/JBMOvgsOXzoB2Xw4ME129uIfXX+5VX5yePfkuF7HySHDP9gzXtxQLIKvPTas/LUpl/L9GMulYOHHuXZmHoSV/xEsv0a9u7N9hP29tVjX0HP14j/ol3eyurEJvRjRbuk9GIpjT4YwU+EAyPohV615sfI9xiJKnElYBDp35+18HFNzP//o7dIe9vecvDwY8PG3hyfkAI733lD1r7wf+WUD0yTo/Y/rmYr6p0A3+19R/7l1/9bRr/vSDlgyGE178MB6VDgtbe3GPbx6RPmy/A9969qVD0JD34iHX0bphXN8hPuNtVjX8Q5xDnKBuKKc7Av7Av7co6CeuNC/L2/N8mb/wKMRLiUhgGXDRL56xfuk5def1EmHHhqmHibY1OgQOfOl+W/NqySz5/6VRnQOjCwRfWOx39/6gfy3q5dcuh+teFLCiShCTYF1LKaTZ3PySUfvrZhMIKfyK5pNcNPECgXJ1D2elKdZECdV+88hH1hX3FXxtoVBuxW1NAZ2+iVX70iByMspWEpjY5TSSpgGDhogNy06mqZcvj5stvAPbIb+Re45c9s+o0M33OkTPrAmZGDkc6dW+WHj/6jfOTICwqscLYf/bEX75PjR58iY/dzVoOFCWTwE9m2AdX6OP2Elzph7IuERwS98ptYNAqSWEqjV0WUVByN/8J/2ce4Ts6XJX8fORh56KGHZPLkyQ6/mCVBGnXoaf38Ge0yJ5r/3vE7eXLTIzLhwNOyH/kX9Ane+munrNv4gHz2lCWRg5GHnl8pr/+1k31FMmxbW3ZskO1v/VnOP+5zdc9D+IkMG0Cp6XH6CcAIL4B0kgES13Dwx9Lr+eefr8oj8pyIkXf4zzfkj+HGEHo1rhdghKU0hhXpTPJ5GHC/fPEukZYBcuD7Ds9+5F/gJ1j1zA/l0pP+l7QP2tNXhXpKmH+49mY58H1HypA99iuwutl+dPU55fufvkMWfOSWusEIfiLbNmC1Pi4/ARgBjOjETICRcEkKYKQ+vXjxqZfDMB6xL/fc7fm5Xr5Kw+ZMRQIjdz19m4zqOEyG7DEiH5F/QZ/ikT/+u5xx5Pmy314HRgpGbv3P/yUnHTJNBg3YraDK5uOx/+Pp78tnT/6KtNn6MQzYxU/kww7i8hOAEcAIYMQcBWH8qu4SDJbSkOhbPjYO+wIkYV9B9hV5xQgBAwFDmgOGn63/thw0dJzs0x7cT/lIC/L7FOrrI6ePPUdG7fP+SMHILQ9cI6eMPVcGtA7Kr3gFeLJVz/x/cvmk6xz7CIUJsPAT+TCSuPwEcQ5xTprjHF0AQYJIggiAqPbmOmM7TDzBeIwHoMblv1q6urr6/EKgzs5O6ejoCIyQuru7pa2tLfAYXQPSuZa6Ee0y5UavcG8slF73Pnu7jBk2HjCS8bznkRdWysljPi4j9hzt+yT1+Illv1ksUw4/DzCScftQSyjmfHC+7DawvfwkYeYh/ETGDaDU/Lj8RCNghHk7/LxdK8YkLqxYJPaFfbn9k45NhJkfGY/6ib6O9vivdPmvyCtG+CoNb1J0aKsaBvXsAdFIQKraxZvgfCQ8cb0JpmIkH/ZBxUg++rHRp4jLTzQ6D/EGUT+xSHM8QT/G048spaGShUoWKlmC5v8488fIwQhfpQGMpDmQAYw0mmqk4/y4Eh7ASDr6t9FWAEYaVTAf58flJwAjxDlpjnOyDmz4Kg1gBDACGAGMaH4ZJalKg6xPNHGtxfIy3DQHDIAREh67Am5bBYzkwz4AI/nox0afAjASzxt94gkS1zgTV8AI9hWnfeG/sK8g+4q8YoSlNLxJAYw0Gs5zfi0F4kp4ACO1lM/G7wEj2einuFsZl5+gYoQ4J81xTtZf5LGUhsQVMELFSG4qRggYCBjSHDBQMRJ3KtKc68eV8ABGmtN/cd8FMBK3wtm4flx+gjiHOCfNcU7WwQhv9AEjgBHACGCEpTRlG9DdHZqJ2ZQsjF6AkWwkNLVaGVfCAxippXw2fg8YyUY/xd3KuPwEYAQwQvwVPv4C2ISLV9ELvexzjY7PCZMPYV/e9sVSGhHp379/YHymY4zqAnHukuvVQNoVfmIGjMSdijTn+nElPICR5vRf3HcBjMStcDauH5efAIwARoi/wsdfuokYS2moGKFihIqR3FSM8FUaAoY0BwyAkWwkNLVaGVfCAxippXw2fg8YyUY/xd3KuPwEYIQ4J81xji6ASOuSFTZfBYwARgAjgBGW0pRtgFKoynDQCT7C6AUYiTsVac7140p4ACPN6b+47wIYiVvhbFw/Lj8BGAGM6MQmyk6oJDZHSxi9ACPh9Eor4KJd9GMWAVfL1q1b+/xCnJ07d0p7e7vx676+PmlpaSn/Wf1B/b2np0cGDBhQvsT27dtlyJAhjkv29vYaf29tbQ2MptzXirJdXteiXWbXe/VjXvX6xX8vl0NGHCv7tAcHdtkI+4vbykf++O9y3H6nyb7t+/uKUI//Wv7UjXLqEefLgNZBxRU3B0/+i6d/KNPGXiGD++9efpow/h4/kQMjEJG4/ERe50d7LEf8RbyqE5OH8au69tXd3W3kEbp5B+MxXJ6GXuilM7aVndQTR2fdviLfY8RLkDBv9LNeAgghTTchpWIkHwlPXG+CqRjJh31QMZKPfmz0KeLyE8Q5VIyEqYAgLkx3XEjewSandp+uM7bJayuK5U0vwAibrxrWnTfD9gpc1TMCRhpNNdJxflwJD2AkHf3baCsAI40qmI/z4/ITgBHAiE7MpOyEpTTmaEEvUwcS6vwm1H55B+AtW3YfORh56aWX5IADDnDYB44AR+DlMJIIGAAjJDxBbwYAI/mwD8BIPvqx0acAjGQrICWx8Lf4IsXRfJUGkGSNhCLZPZVl6bD7yMEIX6XhTUqa3wwARhpNNdJxflwJD2AkHf3baCsAI40qmI/z4/ITVIwQ56Q5zsn6G2o2X01HggioBFQm8QI7af8FGGEpjXaZYx7IrTYYeeI2OfzMW6u94llfl4e+d6Y4txfORxIR71M8Jd8d9pgcv/V4ecz4/+UyroEbxpXw+IMR1f7ZYlnE1O88KLdMwwoa6MIapzZmL00FI6/8XOaOv0ZW258IPxGfaYS4clx+AjACGAGMmKMgjrgQMAIYoWKkepbR8TlxjMeiVbJEDkZYSkPAoDN41ZBPgkSGAiMPHS+/n3d0xTupBGiRyELASIjUJJ5D40p4vMHIdvn5ZSfL5s/8Tq44Rj2P+vtSkSW3yJnD43k+rtqYAs0HI6tl6pOWPbjtpbFn4ez6FYjLTwBGiHPSHOck/ca10UoDltIARgAjgJGgmT/O/DFyMELAQMCQ5oAhUjBirypZsLwEUdSb7jtk5JO3yPGPzpXJfzdWlqvqCNdb5UrFga0SwXrLrK67bISrMsWejDurF0ROk29YSZmr0uWqn1vJvP2c0vEvV1fFeFVCbL9bPccDxtA2fy8GKFiw0j7ar5LlPxeZbYNJ628+Qh6bbN7ffg2xtPKoytGtxIgr4dFbSuMCIz5963hmQ6qrTFso9e83DrtGFnxDROzVBT79Z1xr40WmjTkAncve7MeMt5J1f3tRfTRbtcHePuPP8dvL3y+4VV4v2Yd5v0olUaP2khowsp+qJrH6wQQmCw4r+QpP//E/9qBrA8Z1F4os8hiLjoqs0n1t47XiF+xj2H6c5VOckMfol/umlnyTx/G+PmWLreKq2l9V+UNjTBwvj9mBpKdfDIYmcfkJ4hzinDTHOVkHI0V7Q90oSEIvQBIgKTqQBBhhKY1hTTqTfB5KtCIDI0Yy7Ex4Vp+hoIFKABQYuUg2j7clek88JXLM0eYSHFuAL3fPlaWy0FiWUQYJogNGTPiiKhZUslK+xhNPybhjzCqXSjI9wlnx4Eow7OdXuRYjSRMzoS8ly+KALbZlMepYLzDieJ7qt+mB9/fJe+JKeILBSCURtCeW2wP6tgwz7Il/KfE1r2Fe07SdIbLes/+OtvWlDhgx+3vBSisBrcATp71skfVPHC3jylUwVlWMq49ishc7OHOAEcf96rOX5oMR51IaB+CzxsXkxyrjw9d/DDH8w3flcgMoVsFFA3y5+9cCWX5L1Dz6010NZ/kLC3qU+8AGJwzIc42sLoE85bvKkCTQRgLsyYJAFiw1oJ9alDTVqMxz+8fvjw63hC0uPwEYAYzoxEzKTuJ8s0lC7Q9G8xCvArjiWaoFSNLL+Yrqv1q6urr6/FxLZ2endHR0BL6S6e7ulra2tvIxW7ZskREjRjjO6e3tNf7e2toa6lpRtsvrWrSrooq7H/Oq173P3i5jho2XfdqDAzsDXgQtpfFIBMwkWEpvRkvVAXYh7ZUF9ioB69/9KinKb0+t5RvuCgDXvareRFttsjem8tY2CEw4KhXETNQqyYnzLb9RyTB+i1xYelttJXUz/lypOCm3oFxh4wQ7we9/K7995IWVcvKYj8uIPUf7nlKP/1r2m8Uy5fDzZEDroMCmOHUQs4rD2mfCnjhaFRxuMGKrCHJr7KgYKOkUqmLESMBHyDf+sLq03CfYXuxVIyascR+vpIjeXpzPXbGlkbYKpXrtZdUzP5Q5H5wvuw1sL18ijL/X9hPq6g7IYSBJB+wqQ0qrekz9g6//MCHYiv1v8QcjVf2rB0YqFV62ig2blVfZtPG7CtQ4/qEj5LHRX5c/3GcuJ9zs8AXO4eL0KQH2pCpMlqlaKpHjv3e5qL5fIVPL9xhSro5SgCb88rW4/ERe50d7LEf8RbyaVFyo7uvOI+z2mFS7wuZD+Ilw+SN6oZfO2FZ2Uk98r2tfkVeM8FUa3qSk+U1KZBUjgWDkDhn586my+kwnJJj9DedSCvcmrn4VI2bCslym3neHLdGtVIxUIE7pTbKYG8Qab3TLsMZ2vMs7RAZGSuCksjRDRCXaBhgpA4Jq15SdihFb223gzAQL1X1b0V9V8Nggkq/t+PVfmIqRqSUgopZY2EGah72cv9mAOWJbHmXuo+KsMHH3WHT24g1sDDDSoL00v2LEvseIvVrLrN4ybcS1hMQHjq2/ea5sOd+sBquuGPHqXz0wUt4jx2evpEAwckYJiCwRWVraZykcGPHxP6WxsPyM1fLY/gtl5LKlIp+ZKquXWXs5lZatOf5NF5+KUDHCG1e7tejEJlQaVBRLSi82X+WNvmWFjMfkx2PRKmwAIyylMUZdUhNgswdcZGCk5lIac48R+zIZq9LCSJL+YMILlVxY+3BEBUbMBMi+n0Ep4XbsbWAtj6lRsRFmKY0rX3E8z5nPlvZB8X6bbumkm/LElfDobb7qrJyxJ5T2vg0EI556mHu3VPdfCDDydw/Y9oHRASMleFeqeDnMtrzHuRdG3PbiAkcN2kuyYMRl4xZEUyDK2rw5yH9ctllmlDZ49tqnp7LPj72CwlW95RhIrqUsPmDEsX9IedxPly32ZVlS2YC6ailNecmd26d47a1SsicLEn5mi0xe9qxMVUtobPDFWno4d9mzImeYSw7D/MTlJ7zaQABPAO9lFyylMVXRiTHVcUovwEg4vZodR7PEB+CcZ+AcORjhqzRUjISZAJvt0CMDI8or1Nh89czh7mTP/NjrVd/5uvzh75wJqfGpT/vmq/ZPBddcSuNc5mBulHqafOM7Y2XBfdYmrh6baZa+qFKrYqN681UrOQlKxjzedpc2cC1vvlryrLXu7xVsxpXw6H6u1/EMNjuw962z8qE68Z961gOyWm2IaVtWVdHa2X9GEmrpVyWI2f+OzX4dX87x23zVtnnmWV8XtRns6vIeDs22F43NV0PYS/PBiM/neh1gsVQ5In6br3oteTM8hrHHj7nEqLSZc9WXkWqDEftmyd6br1qVLabQ9j1wypDMBVWql2GZ51aPaR97KldPjZQVw2bLH1T10ocec339K7iCKQiUxOUnACPEOWmOc7KeuPJVGsCI5WMBzgDnZgPnyMEIAQMBQ5oDBm0wEua1JMc2XYG4Eh69r9I0+LiuZLnBq3G6hwJNBSOR9YAX3FDw6i4Z8T21+XFBf+r4Go2lVFx+gjiHOCfNcU7WwUizX5ihFxUQdp+uM7YBNvkFNoARltIY1l0URwAYyUdyFVfCAxjJh30ARvLRj1YFlV+FS62njMtPAEYAIzoxk7ITltKYowW9TB1IqPObUHvNC9h99uw+cjDCUhoChjQ7AsBIrVQiG7+PK+FpChjJhsSZbmU2wUimJU9l4+PyE4AR4pw0xzlZr4BgKQ0gyfKxgCRAktd8GydwjhyM8FUaAoY0BwyAkVTmL6EbFVfCAxgJ3RWpPAEwkspuaXqj4vITgBHinDTHOVkHI2y+ChgBjFTPMjo+B5DUOEgCjLCURrvMMQ8DDjDS9NwklhvGlfAARmLprqZfFDDSdMlTecO4/ARgBDCik6QoO4nzzWZeS/cBI4ARwAhgJCioiNOvtvT09PT53Xzbtm0ydOjQwICnu7tb2traysds2rRJRo0a5Tgn6oS6nnY1I5ChXabKugFDEnrd9cxt8v59x8k+7cGBXSqjfBpVVmDtCyvl1EOmy8i9D/JVpR77+qdfXidTDj9XBrQOQu0MK6DAyMUnXCu7DWwvP0WYeQg/keHOtzU9Lj9BPBEuLkQv9AoTF6qlNO48wm5D7rwD+8K+wthX2LwW+yqWfUUORjCgYhlQI28s6klcG7UvEh4SnqAACzCSD/sAjOSjHxt9CsBI9Js9JjFv6ywNoV3pfzFFPzIeAVzesxr+Kz3+K/KlNI0mrjqOM84SmkYSfdoVzrCT0IulNI2mGuk4P64SeZbSpKN/G20FS2kaVTAf58flJ4hzWEqj+4Y6iTiHODp6AEE/pj++x+6xe/vcrOOjvSqJIwcjfJWGgEHHGJXxJjHRAEa0EHMNAAAgAElEQVRIeIIcJ2AkH/YBGMlHPzb6FIARAuUoAmVemPmPxDBLFHUTV75Ko78kPYk4Wrcfhw0jH0pzPkQ/es+PkYMRvkqDI0izIwCMNJpqpOP8uBIewEg6+rfRVgBGGlUwH+fH5SeoGCHOSXOck/WEh81XASOWj40DvAFssK8g+wKM8FUawz50Jvk8OCjACAkPFSP5sIGgpwCM5L+PdZ4QMELFCBUj3iMlzZUGgBG9mDypyuusgzfACPbVVDDCUhrepOhAlqQcOmBEJ51I/zFxJTxUjKS/73VaCBjRUSn/x8TlJ6gYIc5Jc5yT9cSVpTQkrlSMVM8yOj4nDy+wk/ZfkVeMEDAQMOgMXsBI/pOSOJ8wroQHMBJnrzXv2oCR5mmd5jvF5SeIc4hz0hznJJ1YeI0P9DJVIXGtWIeOTaAXenn5kzgr3gAjLKUxbK4oDoqKkTSnMfptiyvhAYzo90GajwSMpLl3mte2uPwEYAQwohMzJfUCCDACgLD7KB1bBUAAIJoNINIKUCMHIyylIWDQccJJBQyAkeYlJXHeKa6EBzASZ68179qAkeZpneY7xeUnACPEOWmOc7IORlhKo/eyMqk4Ouv2xR4j2Jc1h3t+rrerq6vPL7Dp7OyUjo6OwLinu7tb2traysc8/vjjctxxxznO0SWR7mtF2a5GAhnaZaqXh36899nbZcyw8bJPe3Bgl+Zgn7aJPPLCSjl5zMdlxJ6jfeWox38t+81imXL4eTKgdRAyZ1iBVc/8UOZ8cL7sNrC9/BRh/Bd+IsOdb2t6XH6CeCJcXIhe6BUmjt6wYUNVHmG3IZ1rhfH39hyGvKN/qJwPvdArb+Mx8ooRPtfLm5Q0v0n5t6eWyYHvO0I62vfLR+Rf0KdQCc/HDj9XRuztD0bqWYP4zf/8skw6dIYM6j+4oMrm47F/8cwP5DOTF8vgAbuHBiPKf+En8mEHcfmJRhL9NM+PvAnWfwFEP4Z7YRZGL75Kwxv9oDf6Xv43jH1RMYJ9BdlX5GCEpTSAkTQ7qNV//KkMHNAu+3ccmo/Iv6BP8cDvlsunT5gvew7ex1eBesDIHQ9/Qz4w/FjZZ/d9C6ps9h+7T/rk/667Ta752K2Oh9F9g6j8F34i+3agniAuPwEYIc5Jc5yTdcDFUhoSV8BI9Syj43PCxDlZ9xNxAa7IwQgBAwGDzuBVdlJP4tqofT332hPy/KtPy1H7T85H5F/Ap+h65y15+IV75Qun/p/Ap6/Hvlb/YYX8teevMmbf8QVUNh+P/Opbf5ZN2/8gF0ycVzcYwU9k3xbi9BONzkMEpFRm2G1IJ2Yi4akohl4VLeqJc/Bf5Gk6YyipPC3p+REwwldpDB+pM0jyMDFL6y755n9eK2ccfbH0bx2Y/ei/gE/w3JbHZY+2PWTq2HMiByMvv/GS3P3k7XLK2HMLqGw+HvmJPz0ghw+fIBP2P6luMIKfyL4txOknSCxILHRipqImFl7jA71MVfIQRyeduGJf/vMz9tU4QI0cjLCUhoAh7RPgL37/M3mze4ccMfLE7Ef/BXuCnd1vyJpnfyxXnnKD7NG2V+RgRF3wJ//1HdmtbS95/9CjCqZu9h9325t/lt9vecSwD/dP2IABP5Fde2iGn2jUvmqpy5tgU6G0xxP043uGBP37B29CGaYfWUqD3VvjKuy8zXiMfjzGtWQlrYArcjDC5quAkTATYBIDTu1BcNuvlhr7jBwwZGwtP8rvU6JA7673jK/RHL3fRPnQmFNrtqrexOLNv3bK9379VZlwwKkybK8Da96HA9KhgEqGH/7jvfLxcRfK+99XPa7DBlj4iXT0a9hWNMtPAEb8e0YnBgg7HmvZQb3+nn5MXz+y+SpgBDBSPS7xqxVN4vT3gJGISXcSiT4BQ3hCuuMvr8mdj/+TjNhnjBw87JhaEvL7hBV4o2ubPP3nX8khw8bJh/Y/XeIu5fzz6y/Ijx//Zzly1IeBZwn3vc7tX33zJVn/0oMy6eCz5JgDnEtoGgmw8BM66qfnmGb7CfuTk+hX1CCAb04An9Y3ro22CzACGGlk3g6akeJMqBu1e/LHdNh95GCEpTRUjOgERcqBJO2g/trzF7nv6Tvl1bc3y/4dh8nwvUbL4IHt6YnyaYm89vYWeXnHi/Lyjv829hQ5auSHmlZavX3nVrn/mTul+71uGdVxiAzb80AZ2L+NXkmJAqoy4LW3NsvmHS/I2399XT52xPly0PsO821dvYkrfiIlHR7QjCT9BAE8bzZJxFhKo2xAJ/atdx7ys7Gk42jaFd0SMsCI3hiKO3+MHIx4DRIcAW9SvOwiLQ590+svypObHpE/bX9Ounu6pF9Lq7S0tKQuG+jr69Nqlxpvqv2tra1NeQbddoVtzHu978q+e46Sw4ZPkGMPmCyt/cwJSCf4iNJxPvfyennm5cdk844X5b1d7xn20chPXHo10iZ1bpbapZa57OrrlRF7jZYj9vugHDxkfM0qokbnobz5iUbtJez5cdlXWvxEo/bl1jMt8yPt8rb0Zs9D2BdxdJrjaPwEfiIoJsiS/2rZunVrn9/D7Ny5U9rbzTfo9qBG/Vn9qOSrp6dHBgwYEBgj9fb2Gr+vlajpXEtdh3aZcqOXqUOU9qWSrTffflPad989fXb/l79otevqq6+WGeecI5MnTfIcl1HqZYxHzXaF8xMtMsDnq0FJ2r2qUlA24vWj3a5Y9PJ3we52XT1/vnzxi1+UkSNGOE6Kpx/12+U7D3noZYC/FnPeSWIeyoOfuOaaa2Ta9Gly0oe9lx7hJ4hzvMYk8Rfxl90uIvcT5B3E9zYDw76Yh5o9D0VeMcJSGpbS8CbFHMZJEdILL7xQ1H8f+9jHPHPNpNpVa18Q2lXpLp0xVI9ed9xxh8ybN08uueQSufHGGx32wRtqUw4d7dVxWdbrF7/4hXziE5+Q4447TtSG6V4/9diXPwbLtl46NoFe8fsv7CvaJStpLd3nqzTFmIfwqxWPluV4Im/9GDkY4as0gBGdQZL1xELnGZMKlAEj5mTDRFOd6B944IGi4PWgQYPkueeeE/V36we9igNGTjrpJPnNb34je+yxh9x7771yyimnVOWcSfkvACr+y26MOnMt/j4clEq7Xmy+ChixLJp5KNzYRq/G9QKM8FUa7bekDLjGB5zXG6+oAz/ACImFV2KhqkXU8onXXntN9tprr6qqEcBIMcDIgw8+KB//+Mfl7bffNh5YQZJf/epXgJGAcgQdH838mI35EfCW/vkRMAIYAYxUT0jMQ82psIkcjLCUhooRncGb9jcWaS0x1WkXYCT9gZ9OP0YdwFvVItbU4q4aAYwUA4xMnjzZAUJU1cg999wjU6ZMcURiJPok+l6sCD9RDD+hnlInlovDT7CURk974uhwPhq90Ms9p3n5r8jBiNdEGofjTCKxCHihZPyKgIGAwW4jSdk9YAQw4q4Y+dGPfiTXXnutUS2igIgKPPfcc0+59NJLy3uN4L/y77/s1SIDBw6Ud99913joD3/4w/LrX/8aMOIzySeVIBLnkCDy5pw350G5B/N2/udtq/+ZhyojIU67B4ywlMawNAZccwac1wSno30Y8AYYAYy4wcioUaOMMX7yySfLE088YSTCq1evlq6uLvn9738vBx98MGC3JFrU4zHqyp9GAP0RRxwhf/zjH0X9X+32P2bMGPn5z39uXPIHP/iBnHvuueXLJwV206QXAWm1tcUZkDZjfsS+mB/d82MtmwgTf9W6Fn61or7OXIte6OU1L8Q5D0UORlhKw1IaHWfHRBPO2YXRCzBC4OcO/M4880xZvHixqGUUCoKoTbJ37NghF198sQFI1HKKOCcaEh5/nNHMwO+iiy6Ss88+Wz7ykY/IOeecY1QRfeADH5ALLrhAli1bJgcddBBgxKOrdOa0ZvYjwAZg4+dRdGw1TDyRRKLPUhq9l5Vp70cq3uhHy09laX6MHIzwVRrASB4m5iw7dMAIYCTojZgFRoYPH+6IrQEjphxF8V8WGFGbr3r9ZCmQAbylA7wBbAA2UQAbNl8tzjyUBHjLcnyPXvHH9y1dXV19fo6ss7NTOjo6/GdcEenu7pa2trbyMY8//rgcd9xxjnNUya76aW1tDXWtKNvldS3aVVHF3Y/oFc7u06TXZZddJnPmzJHTTz/dcwhh98W2+6OOOkpWrVol7uCgHn+fJru3z0O0q7b/mjVrllx99dVy4okn4idCxjnYV237YjyaVoJfNXXQiTEtvTZs2FCVR9jHnM61iHOKHeeQP5Jv1+snIq8YYSkNFSNFeeOaVnJLxUj8RNlr0s2K3VMx0j8Q0GelH/0eQrfyh4oR/ITdhopi92mdt2lXZTyylIaKEcs3UblY8dI6Phq9GtcrcjDiFazRUY13VJYTsUYDeAKGcAE8YCScXkWzL8AIYEQFWDNnzpQFCxbIpEmTPF008zbztpdh6IK3ovlV4hz8KolrZRTgJ0wtdGxCHYde6dELMMJXabQHL4FyNgJlwAhgJOhNMGCEAB4wQgDvTuQJ4E1FiHOyEecA3ohzqHirxrH4r8b9V+RghKU0LKUhwEo2wAKMEDAARggY/N5gW2+xqBjBT5BY4Cdq+YkkAARLaag0sOySRL/xRN9rjJOn+edpkYMRvkoDGGHAAUbqeRvJBNicCZCKESpGqBihYqQeH63OoeTbVI44J744h6/SYF+AkWqcoeNziKMbj6MBIyyl0Z7kGXCND7hmkFsqRngTTMUIb4JrvQmmYgQ/QcUIfqKWn0iiYgQwAhgBjABGgnxTnIA+cjDCUhoqRnSoJm+ewkGWMHoBRkh4ACMkPLUSHsAIfgIwgp+o5SeSACMspQGMAEYAI7kBI14PQqVBuCQYvdDLaxzpElLACAkPYISEp1bC88lPflLmz58vkydP9jyUeYh5qJF5KImEetgwXkzxYsq0WvwX/gv/5R8F4Cf8/URLT09Pn59027Ztk6FDhwbFV9Ld3S1tbW2Bx0TtoGiXKbeuYaNXsfS6+OKL5YILLpCPfvSjTUl4sK9s2dfYsWNlzZo14k4i6Mds9WOj8/Z5550n8+bNa9rnerGvYtkXcaHZ39g9dm/31eRDFTXIHyta4CfS4yciByObNm2SUaNGOWI2HAGOwCuIxxHE4wgAIwSk9vHmBqiAkWg2X826/wKM4CeC/ESj4A0wgn3Va19qKY07j7Bfi4SahNrtn3hRbCpCvt14vh35HiN8lYZSTl0Hpbs0hJJcc6Dr6sVSmnB6Fc2++CpNNGBEdzym1b5YSoOfqCdxzbrdp3U80q7KeGTzVf2KcMZjuBeM6IVetSq4ACN8lcawER2YETWJxEHF46AAIyQ8QQkPYAQwovw9YAQ/ARiproshzqloklRcCBjRi8nDvDADvOHv8fd6/j5yMMJXaagY0ZlMcejhgo8wegFGmAABI3oTYPVRxQlIFRi5+uqr5eSTT/aSIfKSXEB4PCCchAd/n7eEh6/SFGcewn/hv9LmvyIHI14RFgQ+XBKMXujlNY50EwvACBMNYAQw4kk7Sv+o4PW5555rbL4KGNlatRGxWzsd2M+8zbzdyLxNgsi8nbYEscgvDhiPxR2PgBGW0hjWT+BXmQJ0AURaHSdgpLgOXSeQYSkNS2kAI/nx92mdh2gX8xCJPoC+FqDHT+An0uYnIgcjLKVhKY0OZFEDIesAIq0OHTDCREPFCAFprYCUihH8RNoCUh2w62fXxBOmMnmIv1hKk49+HDaMfCgP47Fo/Rg5GOGrNDgCHIEZoCRVWg0YIeEBjABGACN/lVrwGkBfsRLm7WTn7Vq2mlQ8kUS72HwVMGJ5piLZfdEARFpBOGCEpTTabxlwUOGCyKT0AowARgAjgBHACGAkSUCfREJNYpGPhBowko9+ZDzSj1kEXC1dXV19fgFUZ2endHR0BMVX0t3dLW1tbeVjtmzZIiNGjHCco5sguq8VZbu8rkW7KqroaI9e2dDrsssukzlz5sjpp5/uOYTox2z0o92vRum/jjrqKFm1alXVhpP1+Pso24W/D977RMdHKw11+1H5iM9//vMyadIk/ETIOAe7DxcXohd6hfFf6lh3HmG3IZ1rEecUO84hnmhuPBFXvJpEP0ZeMdLIBEgpp6merkNHL/RyjzdlE1SMmKqw5tzUwe0n2HyVzVeVTZx33nkyd+5cOeWUUxoCI8xDzENe8xAVI8xDdrvAT+An8BN+aT7xqqVMGvwEYISlNJ7JE4Aru3vFAEYISIMCUsAIYAQwUhkhAFRvgOoXwqMXetltgxd5FTV0kjr0Qi8v34pfTY9fjRyM8FWa7CbUvOHJR0INGMlHP8Y1HgEjgBHACGCknre3VOKFS+rQqz69+CoNe1NYlgNICjeG0KtxvSIHI3yVBjCiQ80JGMIN3jB6AUYAI1SMVL+TIWBw+hyW0uAngvwEFSMAVJ1YLg6/yuargBHASLUHTmo8Fm0TXcAIS2mM0ceAy88bRMAICQ9gBDDil9ha/h4wgp8AjOAnavmJuCoXg8AbYEQvJg/zwiyJfixaQu1l0zq5Ff0Y34vieuw+cjDCUhoqRnAE5iCP402KzkQDGCHhAYyQ8NRKeM4//3y56qqrZMqUKZ6HJuW/6glkCEj9e5t+DBd0o1fyerGUBjBCxQgVI0ExTJx7skQORrwehIkm+YlGJ6EmIM1HQg0YyUc/xjUe2WOEEnkFrwEj+AkqRgCotQBqXPNQUMUI8SpgBDACGAGMaC7noOQoHGRBr+LpBRgh4aFihISnVsIDGMFPAEbwE7X8BGAEP4GfwE8UyU9EXjHCUhqW0rCUxnQhSVVKAUYIZAAjBDK1AhnACH6ChAc/UctPJAFGWEpDxQgVI1SMJFYxsnXr1j6/m+/cuVPa2/9fe+ceY0W1pfF1OI1pmBZjmrQiYkSZyGiQkYx4wRegID5IQHwMNOhVRLGxJxEdX3ivoiI+kMTHGKPiDOjljjQgN5lo1IhvMYBmbkaNDwxGQFqwjQ9sOzbtmeyqrj6vqnP2rlPnUVW//odHd1dXf7XWt7717bV3NVifTqVSkkgk+v6u/qL+3d3dLf379++7xKeffiojR47MumRPT4/172QyWej3zLtWkPfldi3uy370bs8RvMzivpbwWrhwoaiDFb3ODiDu4x3348ePl40bN0pTU1NW2Prh+1qK+8w6xH0V56/58+fLVVddJaeddpprqYUn4s0T6C/0aq6+rxSv7tq1y+ojdPuOSt2XaT/EfRWvQ9RtO0rQXzYOOpxTbrwCnxjhdb1MjDAxYic4EyNpWaATE9XCqxorYtXcQ80ZI5wxovJx9uzZ0trayuGr7e1SzXz0MiDKebic28/U4Wj1fdyXjR54lU/n8FYa4svhKHQhOtqtXpWzDgVujLCVBmMEwVA+waAj4NlKY+NfTuIMc2OBMYIx4hgj1113nZx11lmuvTmCFEFaaUEaZl7F4AqOV9lKgzGCMZLPKDq9FXW79LoduDHiVhx4UKU/KASDl+yo3mRGrU4aYIxgjGRmS24xxRgJTsDrGJW1yhNqYgRjBAPV4Qod0Y3hbKblwAu8cpUr/ZBZTIAXeFXaoMcYEZG6OoSyjiiCoMJBUBgjGCMYI/mlFP7K5i+MEXiiEE8wAYEuRBems4AJVBsLnZjAEDTrFcCrtvAK3BhhKw1baSBOO8mr1YhhjNDwYIxgjHg1to64xRiBJzBG4IliPFGNiTe20mBAOHFZLR1djbgP8wRqlPAK3Bjh8FWMEYwRjJFcsaUTExRAM9fcL15spWElmDNGWAn2w9GsbJpxNHj5w4vDVzFGMEbyLUt0dGXqNsYIW2m0x+P8NmJeKxKMJtrI6JCdicBiYoSVYCZGWAkuthLc3Nws6tXeHL7KW2nKUYeitILolktB123wStdtjJHgdSHxhS5kQlBPFwZujLCVhokRBAMTI35WIzHezFbX/OLFxAgTI4qjlTHS0tIiZ599tquH4je+MMKJLx0NQHxVhu/DmI9spcEYYWKEiZFCizvlXFhPdHZ2prx+eEdHhzQ2Nha6N+nq6pL6+vqCX9PT02N9PplMlnwtdQHuy4ZRB3vwSodcXPCaP3++zJ07V6ZMmeKab+SjWUxEAa933nlH1q1bJ1u3bpVvvvlGDj30UBkzZoxMmzZNLr30UgsQeDVevKomy6655hqZOHEiPIHOQU/0ZkEU+L6YJofvzTQAeIFXbpGEJ8xiIkx4BT4x4qawWBlgZcAtLsrp+Ln9PJ1VLPV9Yb8vttLYTz/szzGI0de9e/fK1VdfbZke8+bNkwkTJog64OuHH36Q999/X5599lnZuXOnPPbYY3LUUUdZnyv0oZND8H04+J6JEXgiM9d1chteNctt8AKv3HpKfTSLCfACr0r3j4EbI2ylobFAYNlpXC1Cxxih4VEI7NmzRyZPniwqHm688UZPv6Otrc0yTVatWiUzZszAGPn1VylmSkWh4cEYgScwRvLprlp1uxjnxOm+2ErDVhonM+MU9yxM1UbcB26M8FYajBGMEYyRXLmpExMUwGBXBi644ALrYM3rr7++oNmhPvniiy9a5018+umnBbdG8hzTUIZ9IgljBGMEYwRjpFBxqBbfc/hqbTSIbrGhExNRWDjAqIxvfcQY4a00VvTrkB2Na7CNq3M1HexNCg0TI/EldCemNmzYIE888YS88sorRU0R5wsWLVokgwYNkjvvvNPze3RiFZ4IB0/MmTNHrr32Wg5fbeetNLoawKQO0VhQh/wabxgjepqcfDSrteAFXrni1k2vBm6MsJWGiRGd5gmCKh9BYYwgSC+++GLrUNWLLrpI2xjZvn27TJ06VdSfXh86uY0xYpbb1cJLGSMLFiywtlu5fVTrvmio4S+/DTWj6NFoqNlKE43nSD7yHB0uD5OeCNwYQWBhjOg0TxgjZs2TCV4YIzQWRxxxhHz88cfW22dMPo477jh57bXX5Mgjj3T9Np3cDlMBdPsldX5Hk3ys1UYfYwSewIDIZwD4y0ybgBd4udXRsG81rdW6zX2Vv25jjLCVxooynWaAAhiOAogxUn7irPWGWm2J+emnn0w8Eetr1VtrVqxYYb3K1+/vCE+EgycwRuAJjBGMkUJFAl2YRodG38ZCJyaisHCAARHf+hi4McJWGiZGIE6bUKrVIGKMxJfQHRmnjBH1St5+/foZmSMnn3yy9QrfkSNHYowUQS7sQhljBJ7AGMEYqUVjhK00GBBOXFZLR2OMxLc+Jrq7u1NexLh3715pamoqKA+7urqy3mLw7rvvyqmnnpr1PUEHtp/7cvsluK80KrnPEbzM4r6W8Lryyivlsssus86LqKX7qq+vL8gl5GNw+XjmmWdakx+nnHKKtjHy22+/yeDBg+X777/3/B54Ig1N2OuQ4oirr766Yoevhh0v+MuOfZ6jjYPuAhB4meP1xRdf5PURmUWJOhSdOgSvwqt+DPpy8irGSIBbacr5oNw6FQqzjQoNdXZDjTFCoXnooYdk9+7d8sgjj2gbIytXrrTOF1m9ejXGyIABRXELO99jjMATtSZI0TnetBMnnYMxgvHmZEKc4t50EIGFz/IsYLOVJkBjJOyj1YyO2TQT9ufIVppoPMdS8rGzs1NGjBgh69evl3HjxhVt8tW2m9GjR0tbW5uMHTvW8+t1zNighUzY87GU5+incdXFa+7cudbEyJQpU1yfN88xDQtxn8ZCN75qNe65r9qvj2yl0TdGyEeziSTwAq9MwVOR1/VWwsEisAnsYoFdyspT2OMLY6T2hV8lXmOnTJGbbrpJNm7cKKNGjfI0O37++Wfrtb7qwNVly5YVNFFoEKPTIGKMwBPlNN4wIIgv4iu/nGI4Yzi7iayw9x1R4vvAJ0YwRjh8Vad5isJkRq0SAcYIgtTh4eeee05aWlpkyZIlcs0118jAgQOzKHrNmjVy5513ijqIU00PVMKwcW4AnrCRqJZQxhiBJ2hcaVwLOeE6HF0t/qpV/cV9wavwarh5NXBjhLfSYIzoFFOMETPX3AQvjBEKc2ZZ+uijj+Thhx+W559/Xk466SQ56KCDRB20qv7/9NNPl0WLFskZZ5wR+i1kCFKzuMcYMcOL+AIvGp7KNDxspWErjRNpGG9mvQJ4lY5X4MbIm2++KeqNCJkfPKjSH5Sbq48BUd0V11oVyhgjCHg3AZ9KpeSDDz6Q6dOny+OPPy4TJkwQ9Vpf54NRThuJuPCqOnx1/vz5nDHS3s6kVIzivlbrNveVrtufffZZXh9hakrRd9B3uPVN6Jx46Rw/vIoxwuGr2s0AhSYchQZjBGOkkIg87rjj5I033pAhQ4Zk6QYEQ7wEgzJGrrrqKjnnnHPc9GPVtvj4ETIsHLg+Qus/qdvhqNvEPcaIqfmjvp66Ha+6DU+UX98HboywlYatNHFZca1VgsIYKT9xhrkRwxip8+4iY7RyjjECT9CI5VMBRlL1jSS20sRncrFWdTT3Fd/6GLgx4qY4KTTVLzQcqhifQoMxEl9C1zFsMEYwRpR5jTECT2CMYIwUcol1FrnQ9+h7txhikoVJlsy4CBNPJDo7O1NexNjR0SGNjY0FV9e6urqkvr6+4NfoAqJzLfWDuC8bbvCycSC+0umnYkKdG6AOVpwyZYprXoJXNl5h5S/1lplXX31VEolEQf5VZ4tkfs0PP/wgBx98sCSTyazv+/3336Vfv36e12pqapLXX38dvu9FKOx1aN68eaJM1MmTJ8MT6Bz0RG8WUB+jUR95jjxHt8IW9rodVr0apnwMfGKErTRspdFZZVCEhaNcHkeZiZF4rAQrg0N91NWZTUCMHj1aXn755bwDJ7/99ls57LDDCposykxhxDQa8cXESDSeI/nIc8wk7SjoL7bSxGfCGf6Cv2qNvwI3RngrDcZIFApzmLceYYxQaAoVGrbSmBlJXk5R2I3dyy+/XNTUCIev8lYaFePUbbMJVPAqH168lYZ8dOqu7qQB+X/3yIQAABWZSURBVFi+fAxzP+THeMMY8bHiGlWh7CeA3LCAoKpLUBgjGCMYI/nMhMBKY6I4WhkjV155pUydOrWkrTTwfXX5nroN39faimupuhBjBGMEYyQ/i3RqLTonW+f4qY+BGyNspWFiRCd5VeiGfcXVT8KVKhh0nFuMEYQyxgjGiJeB70wHYIzAE1FrqHXqY63Wbe4rnY9spcEYwRjBGCmkYcrZPwZujLj9IjhYpTtYlWioKczREMoYI9F4juXKR7bSsJWGiZF0RS2nwKJue0tbdCG60C06yEcbFRYYbRzgCXii0jyBMcJWGm0ShqDCQVAYI9EwRtauXSu//PKLtLS0uHYXfvMRYwRjBGMEYySXVGjEaMT8xITfOuRlmWGMYIxkxgbxFY6+o1wLedXgicCNEbbSsJUGgVVdgYUxEg1j5NJLL5WXXnpJjj76aLnrrrtk1qxZWTXCr2DAGMEYwRjBGPHTBKvvoXGlcS1348pWGiZGnBjzq3Oq0VC7/Uz6oer2Q34Mm8CNEd5KgzECEVSXCDBGomGMqNfxHnPMMdLV1SUDBw6UI444Issg8SsYMEYwRhRHK5644oorOHy1nbfSKMakble3bvsR8FFtxDh8lXzEGMnPbh2O9qsLMZLSuhBjhK00Vj6QcNFZQZw+fbqccMIJcuKJJ7pyXU9Pj/X/yWTSiwut///tt9/koIMOKvg16pM//vijHHLIISVfi/tKQ+hgv3r1ann99df7PqEMkqamJrnjjjtkzpw51v/X1Zk1+n6Nke3bt8umTZuKxgTPMf85FkqOauH19NNPy5IlS+Tcc891vT0EVhoW6mN06iMGRO0vHGCM6Gly9SSZ4LLjWYejwcuspsUVr0R7e3vKS7Tt379fGhoarE+nUilJJBJ9f1d/Uf/u7u6W/v37913iu+++k8GDB2ddUlf45V4ryPtyuxb3ZT96t+cIXmZxX0t4bd68WTZu3GhNGbh9/P7779Z/9+vXr1C/Jio/ipkn6gKZBooXT+hci/tK56OD14cffiiffPKJNTWiPgYNGiSdnZ2yYMECufXWW63/K/aMcnl1/PjxVnwogyXzoxjff/XVV/Lkk08W/Xk8x/znWCjRqoWXGle/5ZZb8uLAuVfqI/XRLW6L8QR6Ihs18LLxMNH3qt6pPkK376gl/ZXZD3Ff4dXRPEc7euPIX4FPjLgRAStPaVR0XE3wAi+3PGJlwEZFJ4fU14UdLzWto7bP7N2715rIUWLxhhtukNbWVlGvpfTLE34nRnSx93tfXuZB2J8jK9T2k+U5xou/iHviPpPT41K3iXvinrjPV3Nh0oUYIz5G0RHwZqP74AVeOqIoTMTpFtM6v6NJg7h8+XJ54IEHrJU2ZYhcd911MmTIkL4f7RcvjBHyUSdW/cYXfE98EV/pLMAQxBDM5ER4lYVPFj69VEJtLHwGbozwVhoOX9URRSYNIg48DnwcHfiFCxda29zuueeeLEPEwcKvwMIYoXHV4Wi/8YUxQnwRXxgjuTygExOOLuStNLXRIFZiAQh9j76vNX0fuDHCW2kwRkwKoNoSUOhD51oIeBx4HHh9Bx5jhMYVXqVxLaVxpW7TuJZq0BcyUDl8lfgqZ3zBX8RXofjCGGErjRUfCGWEMkLZXapFzXjDGMEYge/he/g+HnwfxgkujBE9Tc7ktdmiIHiBVy4fuun7wI0RttIwAaEjuiEoCEqHoBjl9J4E8WvYYIxgjOhwtN/4CmMjxgoijRgr1PmZWy2eYCsN+Ug+1k4+xq0+Bm6MuIkiBJZZEwxe4OWWRxziZqOiI9Yw3rxzCGMEY0Qnh6hD1CHqkLcxrZND1CGzHAIv8GLBrDTOoW6b5VBFJkYwRpgYQTDYWQBBlU5QTIwwMYIhiCGYmQXwKryKYVNa84QBYZZD4AVeGDalcU6Y6nais7Mz5fXrdnR0SGNjozcaItLV1SX19fV9X7N7924ZOnRo1vf09PRY/04mk0bXCvK+3K7FfaVRyX2O4GUW9+AFXjo5pOLED68GFV/79u2Ts88+23rTzbRp07IuW837KlQYuC8bnTDEF88RnaMbq+gv9JcbXyi+V1yX20dkfq0OFxJfxJdXfJn2tUHpL+pjOOpj4FtpeCsNEyNMjNj0FyaH1I2weY7Re46zZs2yfqnPP/9cFFc3NDT0PXomM2woiPvoxX0hQUrcE/eZ8UHdTqOhw4XlwIvDV6lDThSWI77idmYG+t5bAVRkKw3GCMaITjFVYYogRZAiSN0JWyeHTAXDAw88IFu2bJF169bJ4sWLrfxbuXIlxkjOI9DBHv4ya57AC7xymc6UvwqZW8RXtOILYwRjBGMkn/F0tAm8asaFFTFGeCsNxohO8iJkzJIXvMCrlMbi7bfflpaWFmtKxBlRPu+88+Tcc8+V1tZW69IYlRiVGJWVMypp9A9YENTVcRiyjmaKU8PDW2kwRjBGMEYK1chy6tXAt9K4/SJxInRGtCB0CB1Crxahu/3cr7/+Ws455xxZvny5nH/++X1fsn37djnjjDNk7dq1ctppp2GM9CKj06RgJGFUlmJUDhgwoJgvQj6Sj1kxgo424xzwAi83ki1nQ+3289ATNiphykeMEVYsrKDVSd4wBTYE5a27eY7xEgyXXHKJjB492to+k/vR1tYm9913nzVJsn//fsHY1eNCjBGzHAIv8MJI8q7J6K80NjSuNhY6MQGvwqvwavC8GrgxwlYattJA6OFzSDGSomkkqXNFNm/eLC+88ILnL+icN7J06VKMEQRpX5xgoJqJbvACLzeSpdE3b/TZSoMx4uQSvAqvVppXAzdGOHwVYwRjBGMkl8h0YoICGGwBfOWVV6xzRV5++WU59thjvZ0fEVHnjajtNLfddlvBr+M5srLpJ7dZ2TTLbfACrzivBHP4KsYIxki+FEN/VUZ/YYywlcaKNBKuMgnHZEY0JzN0c6hSDc++ffus80PUuSKTJk2SYmcaqPNGlDGi3lij/vT6gCfgCYwR9+zA2DUzM8ALvLxWgjFG9DR5pfRE5nPS0QDcl1lug1dt4ZXo7u5OeYngvXv3SlNTk3cnIyJdXV1SX1/f9zU7d+6UYcOGZX1P0AXQz325/RLcVxqV3OcIXmZxD17gpSsYKsFfc+bMkeOPP96aANG9r2eeeUaeeOIJ2bRpkzQ0NLjyPjyRhqUSz9GPIOW+bNR04x68wCszz9CF1deFaitNbh+R+YyoQ9QhvwY9fA/fF+P7wI0RGkQaRASpnQUIrOoLLFNjNwr89eCDD8q2bdvk+eefN24QH330UettGE899RTGSMElAREEFgKrmMByCyHqI/UxNy5o9Gn0afTdCy46Gh3tFhnl1F+Bb6WpRGPBYVZmghS8wKucAp74qp34cs4VUWc9DR061MgYcZ6jeqXv1KlTpbW1NY/OdZq6oIUM8VU78VVKo89z5DlSh9ybP3g1jQs8AU/AE/BEkXWpsr7OPnBjhLfScPiqTpFXQU8BpABSAIMrgMpBV+eKPPTQQ6LMDefDNB/VeSPqOmvXrs07b0TnWhgj6WcKXjQ8fleCqY/Ux7jWR95Ko78VEJ6AJ+LKE4cfXp5+O3BjhLfSlOdBsVLn7R/SiNGIuUVH3ATDrFmz5IQTTpDbb789Cw6d5jzXqGxra5Nly5bJW2+9lXXeiM61yEfykXz0rlc6OcTCgVkOgVe08OLwVYwRJ6LRE2a5DV6l44UxwltprCjSEWskXOkJh8GFwVUOw+b++++XrVu3Wm+VCWqFevHixdZU18qVK42mT+AJeAJjBGOk2Juw4Al4wosnMEb0NDmGoFkOgRd45XKOWx0K3BhhKw0TIzomCwQFQekQFEZScSNJvUWmpaVFMs8VyfyuUvIx97wRnWvR8JjlNniBF0YSRhJGkh0DyoxnKw3GiMMI1EfqY6XrY+DGiNsvQGAT2JUObBrq4g11XV2d9xdpThFhcJnldtB47du3TyZOnJh3rkhQxkjueSMYI2lkyzH5UyghdbAPOr7U9eAJvSYFnWPGheAFXuhCDEEMwbQhWK4zM+iHzPohjBGEnxUxOqIbIYOQQcjUlpBpbm6WE088UdS2F68Pndwu1FCr7Tn33nuvdd5IMpkUhAxCJijjLTdmdWKVOkQdog7VVh3CQLWfB/zFwoGfmsaChllNKzdegRsjbKVhK41OcSh3YOOQmjmk4BU+vNThqNu2bZP169d737ymWCuWj855I4899hjGSC/aTIzoNwPF4ssJYJ3agTFiJiLBC7zCZiSxlUbPZIFXzXIbvMArlwtdzxjp7OxMeanqjo4OaWxsLCi6u7q6pL6+vu9rtmzZImPHjs36Ht3CnHutIO/L7VrcVxoVHezBC7zc8sgPT5CPZryai5cSjosWLZKbb75ZjjrqKCOO9surM2bMkKVLl8rxxx9f8OfBE/AEPOGdIjq1Vn03vGpjCF42DnHi1S+//DKvj8jMKJ2YiBNepn0a+qs0/RW3fIxbfAU+McLrepkY0Vn1w7nFudVxbt0KOPFlJpTBC7xy80gnJnQbC51rwffwPXzvbZbp5FCc8pG30jAx4mRLnOKeM0ZqI+4DN0bYSoMxolPkEcoIZYQyQrnYeSXwBDwBT8AT8IT+xEgU9BdbaWqjQWRhypt7MWzMtEmY8ArcGCllRCsKhI7jB6HjdOezgE5uh4k4EQwIBs4YsWNAJ7cxuMxEJHiBF4YghiCGYLwMQfrH2tATGCO8lUZb3NK4mok18AIvN2lHQ01DnRkX8AQ8AU+U1gRjJJnlEHiBF8ZbaZxD3TbLoTDhFbgxwlYattKwgmgTRpiIgAkIJiAwbDBsMGzceUCnpsH30RXK1MfK1ke20tTGyjlxX9m4Z2KkNuI+cGOEw1cxRnREJCsWZiISvMCLFR5WeBitxnDOzAKdWothY1Y7wKv6eHH4am00iBgjGCNxXDDDGGErjZX5CKw0AcaRCCiAFEDinokRJkaYGPFmQvsz8AQ8UW6ewBjR0+Tko5mJB17gpbPAGLgxwlYaJkZ0TBYICoLSISgMGwwbGjEasXI3Yoww04g5McbEiJk2KQdebKUhH8nHfO2n01uVIx/jVh8DN0bcZDwPqvqFJm6BTUNNQ01DTUNNQ80EBBMQBywI6urqCkKhI7pZ0DDTcuAFXiwAedOODufQP5rlEHiVjleivb095RW2+/fvl4aGBuvTqVRKEolE39/VX9S/u7u7pX///gULbk9Pj/X5ZDJZ8Ot0rqUuwH3ZMIKXjQPxZacw+ZhNL/AEPJEZEfAEPOEmQOAJeAKeQN8XbE7oO/rgoe+g73A8gaj2HYFPjLCVhq00Oi6wSihW9G2CBS8bh7g73e1/nSlDZm+QezanZNHoX2VAxwsyc1izbLjrPUn9aZyF0ea7EzL+zzZeM57dKWv/9XCp23a/JFYMlz1rZ4tiH/U1myanZPEfRGTXGpk+rFn+Zn3HPfJearH0XkmWJsbL7Y7cues92TP/H2TTv42W5lHq5w2XNZcMkR2LUrL4yDXWfYzpva//XT6w7x4uXLNH1s86XOT9pdY9/GVUszSr+7totexpm2vdj9cHcU/c58aGTkzEnScyMQOvNBroiejoCbbSoAudzIbv0xwH31eG7wM3RngrDcaITvJijJiRHXhFHy/HGFFmw3PTD5EBf18hM1d8KBtG3WgZI9bnt9t/F9ksdycelKN3rJW57V7GyGZZmlguQ794Tv44YkDe9y+9W2SxupYyNV6dJHvmDxe15c42VvbI8BW2MTLp1bTR8tWq6TL865v77kFdf/jO9TJ711JJjLvdMnVu/pdd8tdZw2Tjhb2miYczAk9gjGCMeBuHNPrRafTZymzW6HP4qhlexBd4YSTl11IdjelmvGGMsPfWiia/AeQm63SuRaMf/UaflU33pser4bGNjzFyz/8Nl+ZVM2TP8jmyY8QYad4+yTIiMqdFnCurqZENI1ZZpkTmhzIonEmPDdmfsadGdq2Rmf85XNa7GCPqyzN/lnUtNX0iIm/8OSET787+vaypkeEr+6ZWBh84IO3/fYkM2/HvfZMu8IR3A8yKmBkXghd4uWUTRlJ0jCSMET1Njo4240LwAq/c2lERY4StNEyMYIzYqYeANyPhuOPlTIS8J8vls1mtsvsf35VJm0XGv5o2RpaPSE9h9OHltZXG2gKzQ1o7F8mEAQOy68H7S2XmjnnpbTCeEyNqcmShyIr1MvtI2xh59J9cJkF6t9Ko7TwYI8Q9jau3EUZ9pD7mRodOTMSpPrKVBmPEyZE4xT2TP7UR94FPjLjJAQIboYxQRigPyG3OcyCJO084xsieEctlwboe+ds/3yypyZusbS59W2lmj+k9J0RtpRkv8k63/ClZaCvNeNn6Xztk4+VH21tpXphpnUWy4+6ZsuMK2+zI2kpzYFPvJEnOGSO90yXWVpo/ntx3D+qcElETJaK20nwof9m5Xi45nK00TmjT8KSTnBX96KzoI+BrQ8AzicckHrwKr2ZmQdx1dCYWfvUXxghbaaw48htAFGYKM4U5mMLcd4bIFTusA1NPdgyHXmNE/ZQgDl+VjANcM6P3lv/5u4xataR3OqQ9ffjqH9IHuqpDYT0PXx33oVx48QbZ0Mbhqxgj+bwITwTDE0EIP+o2dZt8JB9pqN15gH4o3gsagRsjbKVhK40Oqai0ozBTmCnMlS/MWW+t6f3xypR5eNB/yLLzffKX2kozTqxJkpMPHLCuWldX5919aJqx8EQaQnjVxoIVMbOYAC/wciPiWtZfbKXRW6ykPprlNniBVy4XVuSMEd5K47OxyHhaCBmz5AUv8Aqb8KvmKDrGCIaNjskCr8Kr8Kq3t6uTQzRiZjnk4MXhqxgjTuRQh8xyCLxKxyvR2dmZ8qL+jo4OaWxsLLjq19XVJfX19X1fs2XLFhk7dmzW9/T09Fj/TiaTRtcK8r7crsV9pVHJfY7gZRb34AVeOjmk4sQPrxJfxBfxZWcBdZu67caH8KqNShR44ssvv8zrIzKfuc7vCE/AE/CEd8utk0Nx1atspWHk28ocndUPnMjSnUg3mtLBXn1fLY++VnMCwov6wctGhviycYC/4C83roAn4InMuIAnqs8TbKWhbjtRSD5WPx/jpu8DN0bchAeBTWAjSL2dWxpXGtfc6NCJCXgVXoVX4VXe9mXHAAYXBhcGlzsfoifSuMAT8EQxnsAYYWJEe1WZRoxGjEaMRoxGjEYsMwt0RDeNq1ntAC/wyq006C+zmAAv8EKvolf96NXAjRHeSsPhqwhlJiCYgPAuSKxYsGJRbMXCLXrgVXgVXoVX4/C2L7bSsJXGyXQMLgyuShtcgRsjvJUGYwQBj4BHwCPg4yDg47b3FsPGO68R8Aj4Sgv4qOYjb6XBGMEYyc9und6KOlR6Hfp/5Z4JxXPcwmU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31590"/>
            <a:ext cx="8458175" cy="3091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Формирование Отчётов</a:t>
            </a:r>
            <a:endParaRPr lang="ru-RU" dirty="0"/>
          </a:p>
        </p:txBody>
      </p:sp>
      <p:sp>
        <p:nvSpPr>
          <p:cNvPr id="23554" name="AutoShape 2" descr="data:image/png;base64,iVBORw0KGgoAAAANSUhEUgAABEYAAAJ8CAYAAADziaTkAAAAAXNSR0IArs4c6QAAIABJREFUeF7svQu4VmWZ/39vNshGUUe3IgSIKOWhPCGZYGGRZheO4yCDFUy/7HKmmj+OU+YhR6RfiFnp+GssnA7jVOMParSNdZGaoKD1T1ATJSoxxa2BskV2nnC7dbvZ//+zDu86vGu977PWu9b7rsNnX5eXwF6HZ32f+7mf+/6s+3lW29DQ0JCE/PT09MjYsWPDfm38+xtvvCGjRo2qHHP//ffLaaed5jnn7bffNv4+fPjwSNdKsl1B16Jdjir+fkSvaHaPXuilM4aUncTxq9gX9oV9maOAeZt5O8gf4ldNVYrgJ5544omqPMLd5zrPiJ/AT+AnwlNunTFU1ni1LWkw8uyzz8qkSZMAIyH2qGOMOPRkHPoj9/xB/rTxmcrFFANsa2urCefUL/cM7pFh7cNqHqd1LRs51rml1rVoVy778ZzPzZK993PAcVknmqDBpOML0SuaL0Qv9PKPNeKJaDaBXq3X680336zKIwAjwSEpQLA4QDBqIUKQReC/GvdfiYMROoo3m1lJeBQYeWXnbhl3+Ji6MIQDUCBpBR5e8zv5u3/5CGCkAUhMoh9tkkcv9AKMhHtyndiExCLaGEIv9AoacQAbgI3bLvLkJ9r6+vpCl9L09vZKZ2dnzXyhv79fOjo6ah6jK4jOtdSNaJcpN3qZOoTZ16b7npC+l96UKSd4K5iSToC5HgoEKXDfTzfIX3/uNBm1r9c/4r/wX3ECBvx9bX/vH4PohV5xbIJ41VFNZwyhF3oFxT/EOcQ5eY1zEq8YYSkNFSM6b2XUgEmbKNsVI4ARwEUrFLiv60EqRmoInxU/4W8i7YqWUKMXesUZQ7oJNfZVPvtiKU0x9ophaQj9aM8NefL3iYMRNl8FjGQlkAGMtAIHcE9bAcAIm23r+MI8BQxBo1vnGZsBwuMk57TLUY1+LB+AyGriyuarJNR5TKiZH8Pj/zzFOYARvpZjWLJOUJQnw1bPBBgBUrRSAcAIYKSIfhUAEexV8jY/0o/0I2BEL/YFoAJQ/d4Cfx/NJvKkV+JghKU0VIzoJAPNmGgAI63EAtwbMAIY0fGFeQoYeCNWjDdi9CP9mPZS5kbAG0tpADZUjFT7KOIJR5M0/VfiYCRouiHwKy5Zy3KABRgBTrRSAcAIYIRApjmBTJbnoUYSxKy+0addJK4kriSuteKrNBNX/D1gN037AoywlMYYYUUM4AEjrcQC3BswAhgpol8l0Q/2bbwA4gVQkGWkGcCTIJIgYl+mDejMteo49EIvt9cImrcTByMspWEpTVYcFGAEONFKBQAjgBEdX0hCTUJNQh3uqXXGEAlPtDGUdb1YSkOiT0USFUmtqkhKHIzwVRrASFYCGcBIK7EA9waMAEZ0fCFgJFpSh17oBUgqNkjiqzSAEcAIYAQwQilUxQYI/JIJ/AAjwIlWKgAYAYwARpwRSAkzJcz1SpiD/LXOGMp6BQR7skRL9AEj0fTCvtALkJQcSGrr6ekZCksedu/eLaNHjzZ+PTQ0JG1tbZU/qz+ovw8MDMiIESMql9i1a5ccdNBBnksODg4af29vb6+Zp/ivlWS7gq5Fu8yuD+rHIui1Zf0zMtgnMuWESa3Mj7l3SRVY99MN8sEFJ0nH6L08CsTxq0UYj/5nwN+bijAPFXsewu6DJwDsHrsPsgw1P/b39xt5hG7ewfwYLU9DL/Qi/gqPvxJfShM04KiAcFTRefuBXsnoRcVISYlERh6bihEqRvD3zmCkYsTUQscm1HHohV7uqYy4MJm40B8eMB5NRbAv7CsodC7jPAQY4as02sFa3hwnYCQjhKCkzQCMAEZ0gu68+VUSi2CHRj+SWJBYhE/2Or4QIBhtDKEXevlHHPNQNJvgqzQ+C8KAGjegoGkwKxMgYKSkRCIjjw0YAYzo+ELmoWLPQ4AkQBJ7QESrlOKrNNH0wr7Qy/ayxBONxxOJV4zwVRq+SqOTDDSDdANGMkIIStoMwAhgRMcXEsg0HshkGdADRgAjJK7RElc2X42mF/aFXoCR6nkmbvwFGGEpjWFNcQ0oywEpYKSkRCIjjw0YAYwU0a+S6JPok4jpxUzNeAFUxPEIGMG+SPSTS/SznKdl0X8lDkaeffZZmTTJ+xUQ3ojxRixoYKa9qQ9gJCOEoKTNAIwARgAjzuBP299nMcAiIA13/sSFxIVhcSFLaQAjgBHASK3UIc14InEwEvQgTIBMgICRktKBEj82YAQwAhgBjABsqLChwoZEn0SfRL9ViT6APhqgB4ywlMawmCIG8FSMlJhKZODRASOAkSL6VRJ9En0Sfb2YSVlKmm82SXiiJTzohV6MR9MGdGKTsvqvtr6+vqGwodLb2yudnZ01U4z+/n7p6OioHPPcc8/J+PHjPecMDg4af29vb490rSTbFXQt2uWo4u/HIui16b4npO+lN2XKCd6lXRnImWlCCRS476cb5K8/d5qM2tfxj+qx4/jVIoxH/zPo+Bz0iuaj0Qu9/OOMOCeaTaBX6/VSc4M/j3Dbtc7cQT+2vh+j5o/EOdHybfRKR6/EK0b4Kg1fpckKiaRipAT0IcOPSMUIFSM6vpClps4gRi9HC95smlro2IQ6Dr2Koxebr2L3tidkfmR+DArz0/T3gBGW0mgHH3lzUICRDFODEjQNMAIY0Unq8uZX/UNX5xlJXKMFt+iFXv5xViY/ARgBjABGqoNknbm2TH4irSWdiYMRvkpDxYjO4G1G4NcMMPLinRfIIrlWvjt7TAlSfR4xigKAEcCIji8kkImWBKMXejX7DWLQ/XTGdjPinCKCSr5KAxgBjABGasXbuaoYCXoQAhkCmVYEMqmCkU3/LpPmf83zWJeu2CEXHh8ldebYIisAGAGM6CRPzI/Mj62YH4uYUKf1BhEwEj5T47/wX/iv8PGhEwMAUKONobT1SrxiBDBCxUhWHEFqYMSAIiK3/+FfZGKlYuTP8u13ny1SgSO/Nf5+nTEgvmQcO1VEVIXJtD+fJTf+aaFcdPf/vxPnP6+SZz83TcQCLR+9bpNVfWKdf+Yy+e0N54oY5/2TeewLK+Wzs+6Q2WtvlnMOUcf9h0y87ji56FIFambLjca/q/vulJ9ffLx5H9e/G2249E5nqNpt8BwvIta9DxbrHvZ1VVvXnyrPfu5Q4/rbPmUCIeO695xltPdgEdn4nXEy51vmbZzn8nuIAJ0CoNNHF10r8vB+stS6trdSx30N6/l7qsGV0YaT/l/57KyF8kurGeHtahzZAEYAIzq+kMQiWlCEXuhFIkYiNmrUqJqTNH4CP4GfwE/E8ROJgxGW0gBGdJKBtImfun5aYEQl/A9Md2BAZSmNDxjceboJOdzAwAAcl4oFL8yE3oApYiXyNqRQ8OPrd4jIWQYMcMCICSMuutsGIBYUsM5z32ubAhPiBi8OzKlAFgN6/EZmKHDzwm9lo0yTqQZUccMQDTAyVsGahfLLIJDjBysVX22CmyCdFFjxwA9DDwkAI+KBMwZg+tHECpzxL3V6cdNvRY6fZoAb/7GNoxDvFQAjgBEdX0gATwBPAE8AHyeAD1JNx+c0I/7yty1Ku1hKw1Ia236YH5kfmz0/Jg5G+CoNYCTKBJhm6WvrwIiYVRx2hYVR4bFNPmtVmDhQwqyq+O6hm+S7438sk34kcqmIzLjBrET5HzlLNt9jwoAKGJn+G5m0fqLc+Kc7RC53VYxU3esTss1VzeEGHTMe8VaMeKsmgqpM3BUZlosyQIxTMTJj/Th54NBllfYaUMaqFrGdWnV1hg+4uHSyq2uc/Vu8xzrAw6zUMStz7B+naiZwDxjjPlbVSKUqJmksIgIYAYzo+EICPwK/Zgd+RU2o04wnGkn0aVe0RJ/NV6PphX2hFyCpelaLG38BRvgqjWFNcQ0oywFWWmDEXPZSaylNeMKvgEc4GJkot59+hzww/lqZ+KMrRD51ltz5IzcYUUtwFBC5VuTrVzQGRuxlOcbyGeta1vITc6+UCBUjp1tA5HKRRVZVhwIjBvCpuSltFDBiLdVxLQEyQYsCIy4I5TNIPxgxl/dYS5t81SVJoxHACGCkiH6VBDHYUwC4AFwArmQqfwAjejF51it/ADb0Yx6BTdvAwMBQmCvbuXOnjBlT+2sb/f390tHRUbnEtm3bZOLEiZ5LJh0wxGlX0DPSLkcVfz8WQa9H1z4ur+3qkyknTEo6563sCeK+sLP5avgSEXMpzXHWniO+pTRqCcintsm0H/1OPqqW0LhAg3nendZeHWr5iBuMnC2brb1Joi+l8YERexmKAX9+51ry44IPviVDlWU94ix3CX1Oz+a0EZbShAIPcynNRe+qXjJUXXXiqtCZPcbcA+VP5h4uxtKahH/u++mD8rf//GHZe1/HP6pb4L9MoXWgAXpFSzbRC738bow4p9hxTlxQmeV5SC2l8ecR7ucsYrxaxH6Mmj8WIe+gH4MD6TzNQ4mDEQw7GkhCr/T0ShWMWB0X/rneGpuv3iPy0bvvNDcAdW++akCJQ+V/3m2BDrVRqFWB4QUNLphhbL56tmw+c7b88m61oWojm6+62vzPy4wNYs2NVWvvMVKBEr59QGJvvlpXW9/+I8YeJvZyGvfz+4+z9hWxviZ06XXLZPOl5hInBVGS/gGMJFMxkuUAnsAPwGX7jTwFfkG+DlBpqkI/ApKCxgfzEC803HaBnyiun0h8KU0zEv00v1/cSMBAu6I5zrT1Sm0pTQMZtP/LLQ1cyjrVVXXCp4IblzPBK7CUJhkwkrafiPuGh3Zly9/Tj815U4fdY/dpJojYF/aFfQX7ch14nTSwKeN4TByM8FUaNl/VGbxq2Kc94AAjCWb5XCqyAoARwIiOLySQcYYWejlapD0/ApIASVndA4Kv0uhX4uEnAEmApGRBUuJghK/SAEZ0gtuygpHI2TUn5FYBwAhgRMcXAkYAI0FOjoSHhKesCQ+brwJGbNtnfmR+bPb8CBjhqzSGzRUxgM9ixUhus3waHlkBwAhgpIh+lUoDKg2yWmlAu/RiuWa8mGrETwBGitGPjEf6MY+AK3EwwlIaKkZ0koFmTMyAkci5PCckqABgBDCi4wt5I8YbsWa/EQu6n46tNmPebiShJhErRiLGUppi9CPjkX4EjIQkFQR+BH6tCPwAIwlm+VwqsgKAEcCITrLJ/Mj82Ir5EQBB5Q+JK4lrHhNXwG54OEo80Xg8kXjFSFB30VGNdxSOILojAIxEzuU5IUEFACOAEcCIM6DYM8PUQscmqMyIFjOhF3r5p27yjmg2gV7oBaA3FUgcjLCUhqU0WQn8ACMJZvlcKrICgBHAiI4vJCAlICUgDXevOmMIMBJtDGVdL5bSAFBti2Z+jDa20atxvdr6+vqGwqak3t5e6ezsrJkQ9Pf3S0dHR+WYhx56SE4++WTPObod5b9Wku0KuhbtclTR0T5vem267wnpe+lNmXLCpMhJLSegQKMK3PfTDfLXnztNRu3r+Ed1zTh+Ff8VbR5CL/TSmdMYj9FiAPRCL79vTSMu3Lp1a1Ue4b6vzthOo11R8yHmIeYhHVvFr2bLryZeMcLneqkYycobHipGGk3tOb8RBagYoWJExxfqBvA618r6m2D2NOBNMG+Cq2cVnbFdJj/BV2nwE/gJ/ESt+DvNpbmJgxGW0gBGdCb5ZgTwgJFG0nrObVQBwAhgRMcXlinhAYyQ8JDwkPDUS3hYSoOfwE/gJ+r5ibTiicTBSCOlYzpBZDMSav8z0C5TkbwF8ICRRlN7zm9EAcAIYERn7sibX2V+DPYK9KOjC3bvaJHmm80gS9TRnjg6mq2iF3r5xxr+PppN5EkvwIiIDB9OAK8zmebJsNWQBYw0ktZzbqMKAEbwq0X0q4ARwEhab+pI9MNnnbzFX/gJ/AR+gsofexTkyX8lDkZYSsNSGp1koBkEHjDSaGrP+Y0oABgBjOj4wjwFDCSuJK5UQJg2oDO2mxHnFBFAsJQG+8pjQs38WIz5MXEwwuargJGsBAyAkUbSes5tVAHACGBExxcCRopbkkugXIxAmX5sbj+y+SpgBDBSPeaIJxxN0gT0gBGW0mi//chbAA8YaTS15/xGFACMAEYIZJoTyJC4NjdxpUSexDXNxBUwgn2laV/4L+yrln0lDkZYSkPFiE4y0IwSU8BII2k95zaqAGAEMKLjC/MGnItYuk+gTKBMIpadN9QspWE8Mh6zMx7LNj8mDkaCkgkCP0qFg+wizVIodT/ASKOpPec3ogBgBDACGKFiBJAU7EWJC4kLWxEXMh4Zj2VL9KmojFZR2dbT0zMUdsru3btl9OjRxq+Hhoakra2t8mf1B/X3gYEBGTFiRM38YXBw0Ph9e3t7zeN0rqUuQLtMGdHL1CHMvrasf0YG+0SmnDCpkfyWc1EglgLrfrpBPrjgJOkYvZfnfPwX/sttEMyPZghCPOF1M/gJ/AR+gryjXvCBn8BP4CeS9ROJV4ywlIalNDpvSdVApmKk3pTH7/OsABUjVIzo+ELenDujHL0cLdKeH/2+VUf7ZszbtCt41iuTn2ApDUtp7FFQJrunkiUbdp84GOGrNICRrARYLKXJM1bIf9sBI4ARHV9I4AcYCfJ2gBFTFZ0xBLCJNoayrhebr2L3gJHqWUHHFxJPRPOFQXoBRvgqjXbwkbcBBxjJP1zI8xMARgAjBDJUQFABQQUEb4KjJfqAkWh6YV/oBUhKDiQlDkZYSkPFiE4y0Iw3FoCRPGOF/LcdMAIY0fGFeQPOJPok+iRiJGJpJmIspcG+0rQv/Bf2Vcu+EgcjQSEDgV/jpT1BuuoE3c0AEFkNlAEj+YcLeX4CwAhgRMdHMz8yPwb5OZbSmKrojKEyxzlZjb9oFwAVAIH/yiPgAoywlEY7+MhbAA8YyTNWyH/bASOAEZ2kLm9+lYSHhIeEh4QnjwkPLxjD4yrmIQA9gN5UIHEwwlIaltLoJAPNeMOjwMgTD3dXxvqQDEmbmJ+crvWzZ2hIhlmfpg47Tvda6lOce/bsqflJa91rJdmuehqo39MuHZWcY/x6vf32oPzdv3xE9t5vlOdCvAk25ciKnyDRJ9En0Wc8kuhX+wEdH51GQs1SGsYj4zE747Fs82PiYISv0gBGdCbTZoCRV3a95vEs/f1vSkfHyLrZ7osv7pKDDz6o5nE611KJ8ZYtW+SrX71GVqxYEXo9nWupk5Nsl7re8OHtDT9jK9t19dVXy3nzzpMjjzoy8DmyoNeIvYYDRkKsLCt+AjACGClb4BfU44xHU5U0En3sK1qiz+ar0fTCvtALkJQcSGrr6+sbCsuOent7pbOzs07y1C8dHR2VYx566CE5+eSTPeeot+bqp729XiLmvVaS7Qq6Fu1yVOnvr689ekXX63e/+51cdtllsmbNmhpgpL726uQ447Godr9+/Xo577zzZPbs2fKjH/0oUFv0MmXRGdvYV7SxjV7o5Xc6zI/RbAK90Cto4lbz9tatW6vyCPexOnMa9oV9hdlX1Ly2qHG0O3cn33b4ROIVIyyloWKEN0+mi1FvnjZt2iRf+MIX5Fe/+lUoGEEvRy/1p+HD6+9NccYZZ8hvfvMbGT16tPH/4447rkpflqyYkmBf0e1r1Cjv8qegwYt9YV9uu6DSwFFDx+egF3qF+VWW0jBv27aBn8BPNDv+ShyMBD0Aho1hN9uwg+6nE6yp85JMeAAj+smTrp+488475ROf+IS8+uqrcuCBB8qZZ54ZuFQpyX7UBTYk1JSiu32Pjs/RtXudayXtv7D75P0X/Qio9McnOjaBnyCOLmsczTzEPOS3/TTje8CI5htqEh4SnjgJD2AkeYc+Y8YMUUtp7B9VNfLAAw/Iscce6/GdaTrOrIA3Aobk7UsnSQFAREtS0Au9/D6TRD+aTaAXegFGghTQjwGYh6KNobLqlTgYYSkNS2lILJw3YoAR/UlLJ/C79957Zc6cOfLaa68ZexuptcZhVSOAEX3tyzoBArjCA02d8ajOxt87/h5Qqe9zsK9oSUqZ9GIpDX7VHh1lsns20c2G3ScORvgqDWCEQBkw4k+3dGxCZwJUVSF/+tOfZOLEiaI2VzvyyCNFbfjc19cnGzZskBNOOKFya8CIfpICGImWpKAXelEB0djbWx1/D3hzNC6TXnyVJhsJIi8OeHFQxjgaMMJSGmPkJ5W46l6rLIkFFSP6yblO4PehD31IPvWpT8n5558vM2fOlBtvvFHa2trks5/9rPzwhz+Uo446CjDim8t1xnZZxiNv9JMdj/j7ciauvNnUi5nwq/EAKmAE+6JipBrK6MRyOnE083bteTtxMMJSGipGdAZvWQIGwEh6iZgNRtxVIu6ppIykmzc8vOHB7vV9TlnmIYCgvk2QWESDGWnoxVIawAhgBDASHs0l+5EM//yYOBgJepA0HCdvLHCceXCcgJH0AlLAyNuGuDqfN2bzaDaPds/NOvCaebv1CSJxDnFOHuIc5qH04pxaySFgN5qPRi/08o+noDinbWBgYChs4O3cuVPGjBlTc1yqzQ/VJoi1fpIOsGiXvhNWR6JX6/RSYOSSSy6RdevWhQ4RnSSFfqx26GpZzTe/+U05/vjjA7XF7ltn90kGyvQj/ege4MQTjhrEX44W+An8BH4iOMzET+An/JZB3mEq0hQwsm3bNmNjRBwUDqomLSsJsAGMmFaQxsQMGEm2YoTEgsSCeZt5m3kbv2rbQBrzto59qaU0/jzCfV6r2sWLYv0KLuIJ4om8xhOJL6XhqzTsMaJLIsuwFp6lNPqTQ9Q3wSylSTaAL8N4TLKSBb30x7Y6Er3QK81AGfsqjn2x+ao+gMDui2P3LJ3Mht0DRlijb3gVHZgRNXGt92agDA4dMKI/aUW1L8AIYMT2Mfgvx9uWwa8CuNLzq8zb+NVW+1XAiF5MDnB2vJVODIBe6OWf3wKX0gwNDYXuMRInwOKrNFSM4KDMoacGHGAkvQAeMEIA3+oAnjc8BPC2DUYFuwAI/Bf+q3oUqLyDr9LgV/Gr1WNDJ7diHooGf5oCRoImezqq8Y4K0lVnkEBIo2mftF6AEcCIf+zGAc74VYAz/t4BzlSMpOdXATYAG4BNMLABhANsADbFBzaJL6UhgCeAJ4CnYsTvB3RsIipApWKEAJ4AngA+LJHX8TlJg3CADcAGEB48IhmPgN1mxIWAXeLCRuPCxMEIS2kAI0yAgJFmTICAESbARifAoCAK/0UA3wz/RQCP/8J/BYNdltJQmUFlRvErM7IafyUORvgqDWCExAIw0ozEAjBCYkFiQcUIFSOjajKWqJV4ABv8aqv9KpuvAkYAI4CRWnNRmkvSASN8lcawPR2YQYDlDFNdvdhjxNRMVy917PDhw2vG5va1ACME8K0O4Flzrje2VT+lGchk9c0T7Qp35cQT0eOJKPNjngEXYAS/ChgBjLQMjPT19YV+laa3t1c6Oztr+tf+/n7p6OioHPPcc8/J+PHjPefoToD+a4XdOE67gq5FuxxVdLRHr+h6/e53v5PLL79c1qxZEzqOdLRXJ2P3poS2XmeccYZcf/31cvzxxwdqi15eveoFyuiFXm4bwd9H9/c6iSv+3tQV+8K+guYkNQ+pMeLPI9zH6owh7Av7CrOvqHkt+WM0DpB3vRKvGGlEEJ23yur6vHkyVUavaAFWK/SiYkTfVnUDGSpGsm/3OgliK8Yj7UpvPNYDb8zb+toT5zjWhJ/A3/t9i45NRI0n8F9UoNo2gH05o6GM8zZgJELpPo4TxxnVcQJG9JOBqIEMS2kYj1HHI2AkvfHI/Mh4ZDxWj4IyJhZBvkAn2QQIAgT9thM1LmQeYh5qdB5KHIzwVRo2X2UCdN7wAEbSS8QAI0yAjU6ABPDhYSQBabQkBb3QK2g0AUb0YwAbjPBVGirC7bGEX8WvNtuvJg5G+CoNYAQwAhjxOzIdm4g6AQJGACOAEd5Qh6EdHZ/DG+poQTd6oVcz3uiz+SpgBDBSPbPpzGlR42gqbKrjaMAIS2mMccGAc9xDkm94qBjRf1sU1aEDRgAjgBHACGCEz/UCbIoFbAAjejE5dl8su+crd9mw+8TBCEtpqBjRgSxlceiAEcCIP3FLErypa+t+3pg3A4AkQBIgCZAESMp6/MVSmmwkiEG+gvjeVCXqizzir/zEX4mDkaDOx4CiUU30Ko5egBHACGAkOCQgwCLA8luGjk0wPxZnfgTspjc/kojlJxEDQIRbK/4efx9kHWm+YASM8MbVsLlGA9If/vCHFdt96623ZK+99qo3L8srr7wi+++/f83jdK41ODhoXKO9vb3ha6kLJNmubdu2SVdXl2zevDm0bTraZ/0NTytKAI899liZN2+eHHrooYHaJtmPWbWvuO06//zzqzRLc6Ih8CPww770k2D8fbRkAL3Qy+9hSaij2QR6oVezAURW48LEwQhLacq3lObaa6+VVatWybRp0ww7V6CiHqRQx/X19cnee+9dE2boXGtoaMi4RltbW8PXSrpdr7/+unz4wx+WBQsWAEZGJVvCvHz5clm3bl2oDZXBvuLY/S233CJ//OMfZdy4cR6bJHElcXUbBIEygTKBcnhIwQsNU5s0/ARLafReVgIEo/lo9EIvHYDa1tPTY2aVAT+7d++W0aNHG79RyaedeLoT0YGBARkxYkTl7C1btshRRx3luZruG33/tZJsV9C1aJcDFHS0D9PrxhtvNOS96KKLjP/rXEsdF8e+6Mdo4xG90Ms/HmfMmCE/+9nPZMyYMR7zYDyacuC/TB2YH5OZH/0+GPvCvuyYWv1fxdU6NlGm8bh9+3Yjj9DNO4hziHN0xhB5hzNS0Ct8Hkq8YoTP9ZazYkSZ2BVXXGFYGm9SzAGXxpuUVixZCQOU9r9TaWAqkRe7P/LII+W+++6jYiTEsPPSj2HjkvGYr/FIPw6vOcUwHssXT/BVmvzEE/gv/JeOj85TPpQ4GGEpDWBEZ5AoZ0oATwDvnlTz5DiDgoG82D1ghEBGx1YZj87XO1lRAAAgAElEQVQoRy9HC+Zt5u20522W0gBGbBtjHmIeCoq305yHEgcjQQ+AYRfbsNUeI1SMVFs+dl9su/f3uE7ylAUgCBgBjOjYKv4L/9XsgDTPwJk35/hV/CoANa9xIf7L8V+AEb5KY4yHRhw6YCTYpZBYkFhkMbEAjBDAN+LvCfzw9yzp1IuZsgDCSXjw9/h7gA3ztv68nTgYYSkNS2l0nDABQzRogF7o5XfrccEbYIRAWcdHx7UvEjHsC/siEWskEWMpDeDNth/moWixL3o1rlfiYITNVwEjOkERiX60wYte6AUYCUu59YJIAoZoYwi90CuLFW+At+KDNzZf1ZvTiAuj+Wj0Qi+dOBowwlIaw050YEZYoMxSGv0SraAjdbTHoePQdRy6jn1RMVL8xIKlDnpzGn4Vv5qUXwXYJOdXASP4LypGqj2KTq7AC41oc1qQXomDEZbSUDGiM3gJSKMNXvRCr6QCeMBIcgE8AIIAngCeAD68lo2v79naRIkLWUqDX8Wv4ldb5Vfb+vr6hsJu3tvbK52dnbXaJv39/dLR0VHzmMHBQeP37e3tDV9LXYB2mTLqaN8Mva677jqjPZdeemmm2uU3tqzoRbuC3QB+wtFFx1bj6nXcccfJ6tWrxZ/U41ez5VfxE/gJ4q/sxDmMR8Yj45HxaI+CuPEX+Xb2OUDiFSNBnU5pj6OKDjXPm14spQl2dXnrR/9T6NiqOifN74kHKUu7TFXi2hcVI1SM6IyhuPYVFvjhJ0xldLTHr0aLmdALvfx+B/8VzSbQC72C5u4yztuJgxGW0rCUhsCvscSVxILEVWcMxQ1kACPYV5r2hf/CvrAvZxSUMbFo9IUGS2kAqLYNxY1zmIeYh+LOQ4mDEb5KAxjRMUbe8ESj0+iFXkm9EQOMEDDo+GgC0mg+B73QizeuYelotESfzVej6cVeV+gFSKr2PXHjHMAIX6XRLu/lqzQEfgR+yQR+rQxkACOAkbgBQ6Nvgltp97xBxO6x+3xUsgBGSPRJ9JNL9Jm3w+N2vkrj04Y3PMkk+uwxEjzosK9k7Muvrk5wS4VNuPaAERJEnTGE/8J/AcLzD8LzCARZSgMYAYwARsK9b7p7GyZeMRL0IARYxQ6wACOAEd4E5yeQAYwARgAj+Xhzjl/Nj1/NI4DAvrAvAAQAolUAIquVLIARltIYttlIoAwYAYwQYOmNoSxUsgBGACON+HsquPD3+Pv8+HuADf4efw8IZ97Wn7cTByN8lYbNV3WccBYSRAIGAgYdWy1axRtgBLsvo93j77F77D4fCSJLaQBvVLJQydKqSpa2gYGBobCb79y5U8aMGVOrbdLf3y8dHR2VY37zm9/Iqaee6jkn6cQiTruascSnrO36+te/bsh7+eWXa1efqAPLqldccotepnI6wS325ViZX69jjjlG1q5dK/63vtgX9uX2Tczbjhr+OId4IlpciF7oFWXefvLJJ6vyCLcNMR4dNZi3mbeZt4MxRVw/ARhJcClNWR0UYCR4UJJYkFgEWUar/QRgJJk3563uxyRfaJC4krhGSVyjvjDDvrCvKPYFGOEFkO0ziKOJo5sdR7OUJkEw0tPTU/UWNk51QNKOII123X333bJjxw45//zzxb3HyM0332xocNZZZ4XF7ZV/T6NdtW6qOzHTrmgEHr3ypRdLaZIBI9h9vuw+bG6gH+nHNN+4Yl/R7YulNPpgBPuKbl/skYR91QJviYORZrwZwBG03hHMnj1b1qxZI8cff7wcffTRRoO6u7vlkUceEfW7rq4uwMjbbxsaDB9OIqYDpfIABIsA3gAjjEfGozOSiSdaH08Uwa8C3vCr+FX8apyX4eoc5qHszEOAERJXwxqjOvTnn39epkyZYpynEn/1n1rPNXLkSNmyZYscdthhgBHASMUGotoXgfIbMmrUqJpjKC5IAowQwDMeCeAJ4IPda1y/ChjBr+JX8av41fz71cTBCF+lKc9XaRYuXCg33XSTZxRceeWVov6rl9RBSB3ZdCZT9EIv/3QTN4AHjBDA6/icuPZFgoh9YV8kiI0kiCyl0XtZSVxIXJhUXMi87czbiYOR+++/X0477TSPxgRY0QZvXvRSe4wcccQRRtWI+lHVIs8884zsv//+gBERyUs/hjlEneCWiTna2M6CXoAREledsY3/ija20Qu9guZSSuRNVXR8jj0/PvHEE1V5hFtbnWsxHhmPjMew6D7aeCzbniyAEZbSaE9aQRPNhRdeKMuWLTOuoSpFli5dGmkCLNuAC3JTOpN8FhJqiHIxEmrASDH6kfFIP+rMHSSIJIh5SxABIySuts3iv/BfzfZfiYMRltKUZymNMlZVNXL44YfLnj17RPW9Ah06wRqJfjRnh17o5Z8c4gYMgBESah0fHde+ADbYF/bljAIqRqJXjLCUBjACGKmeSfGrzfGriYORoKCIACtaUpc3vebMmSOjR4+WW265Rbv6hEQ/mk2gF3oBRsJSbr0gMm9+1f+0OkERfgI/kZSfAHABuHR8Dn41ms9BL/RqdgVE0P10xnZZ44m2vr6+obAJsLe3Vzo7O8OjURHjSyQdHR01j9F1BDrXUjdqdbs2PHuPPPnCJnnpjRc9zz00NCRtbW01tZChIZG6x1iXqHMprWuJCO2y9NTRPgG9Dhh1sLzzkONl2vgPGjeu97nevNh9Hv3E4F798si2++XPLz0pb75t7oXjG7SlG49vDwxI+/DhVb6qjH5i+LAR8o79D5Pjxk+XwzuPMUyD8WiOkKLN23n0X8RfjEfbbhmPzgjW8dHohV5BPr/V+SPzUG3grDO20+YAiVeMFHkpzStv9Mr/PHyT7DeqUyZ2Hi0H7DOmNgTht6VU4KXXd8q23sfllb5e+bupn5XOfWvbCeQ2WiKmq9e63/9CNj6/To4c9155xwFHSMeIvUtpjzx0uAJvD74lPa88I1tf2CRTDjlWzjh6LksBLbl0Ewvd8ciSAlNY9ErH32NfxbEvltLgJ6ICQfwqftUf6enYRFCckzgYKfJXaf7rN1+TQ/Y/TCYffCy5BgrUVeDpFzfLCy8/Ixe8/0s1j9UZvOoCBH76gd8zvU/I7Rv/S95/5N/KPiP3q9tXHIACG566Q44ZN1WOH3cqX9WKUDGC/yIgTSogDfJC2Ff57IvNVwEjgJFqb6jjC3mh4egWVy/AiMZSByXu0y/9Xn777K/kvYd/lAwCBbQVeHjrL2XaYTPl3e94b+g5OoMXMBLN2d2y4f/I2L86XMYfMEW7rziw3Ars7n9ZfvXESln4gaWAEcCIZzDo+GgC0mg+Gr3QK2jGUS+AACOAEcAIYKRWRJrmi+LEwUhRl9LctWWF7NvRKeMPfGe5sweePpIC2//ypOzu75VzT7wAMDJqVE3tkgqU33q7X268919l9gnhmkfqRA4ujQLrn1wlpx1xtkwZ9+66z5zmxMyb83D5k/IT9h3oR1MJHfgDoI8GM9Arnl4spWE8AkYAI4UBI0EPUoRA5rbHbpLDDzlBDtyn9ud460bTHFAqBf7yeo88/cJj8r+mfxEw0iQw8lLfi7LiwW/Jh475WKlsjYdtXIFHn10n7zlkmhw/6ZS6FyOhJqF2G0kR4pxRdXw0iX68RH/s2Npxow6Uwr6iaY9e6BU0iTNvM2/Xm7cTrxgBjNSNpzmgRAoARvSdcFKBDGCkRAMs4Ufd+MxaOXbsewEjLKXxWBaJqyMHiYX+nAZIipacoxd6+af0pOJC+7r4L/xX08FIUZfSUDGScAZSkssBRvSdcFITIGCkJIMrhccEjDiiJjUeCUi9hqoDWUgQSRDLnCCylIalNLb9Mw9F84Xo1bheiVeMFPWrNICRFLKQElwSMAIYKYGZF+YRASOAkSBj1oEZBKSNB6RxtQckRdM+63qx+SpgBDBS7Q2ZhxxN0qz8AYxofpUGMFKY3KepDwIYAYw01eC4WUMKAEYAI3GTc8BItOQcvdAraKzxVRr9mCnrgIu9dQBceQRcbT09PUNhkeTu3btl9OjRxq+Hhoakra2t8mf1B/X3gYEBGTFiROUSu3btkoMOOshzycHBQePv7e3tNYNW/7WSbFfQtaK06+6nl8uRE6ax+WpDaUf5TlZg5Intv5W/PvL80IfPst27x3aWxmOtdr365l/k7qdWyKx3f7x8BscTN6TAI933yOTRx8g7Dz6u7nXizI+NzkN5HI/2M6OXqQT+3tQhSvyF3ZdLr/7+fiOP0M078KvR8jT0Qi/mofB5KPGKkaABV4Q3A1SM1M0TOCBAASpGTFGaWQLIHiMMxbgKUDHiKFeEeZuvrIjQj45NN3Mesu+aZsl3kJ/TeUZ1Hu3Sj03QK9oYQi/08vumPM1DgBGW0sTNIThPQwHAiH7wkZTjBIxoGCaHBCoAGAGMxE02k/JfJNTeHiDRN/XAvqIlm+iFXkG+HCCoH5OXFXAlDkb4Kk2+M47HbniPLPiG/Qynyzce/aacNS7fz9TK1gNG9J1wUoFM08DIjjvk8yeukTPcY8T4t+fk/J7PyITbPy+n/dM91eZ39tfl9tlrZE7I7+7//vvkwX/8oFy2ynvqRXf8Xj57UpA175I7fMd7jn3ke/Lus26sOlEdM/fP4W28//tniXdRpMiu2z8vS2WRfHOO/zdpjbJN8t2xP5AJTfJDgBHACGCk9lgmsdCf08qaWMQdQ7ZefJVGr8oW+4oGf9ALvfy+KSjvSByM8FWatBKE9K9rQJHHvy6VhMhIqP4IHGlAesCIfhBZNDByQsVuTHCx/XNBYCPod+a/rZl9nwMgjLEosrznM+JcV93AgiJHL5c/XHy8eUc/sAk9123YtdpoH6eOWSqypImwNAg+NTAe650KGAGMxE3qkvJf9v0BEPpzBwlPsRIevkoDGLEtGr8abWyjV+N6AUZYShOcTFm2ZcASUUmXyHfHLhDPe+ezvy43HX25bDnNTvjU290H5X1W8qbeLlfemF8Wfo2gN9P1Epi8/B4woh/cJuXQs1IxkigYkZDKCQU9vjPegZmucfugPS4TAyOb5Lv/uF3mfn+CdI39gchlIjd+4xgT1hgA43JZY9z/IgvgWLBl9tfl8X8yf+euZHH7hzP+w4ZA5nOa1z5MFp79n7JMVc6c7QK2KQ5+wAhgBDBSe4ABbPTnNIBNtCTF1gswAhgBjFT7YZ1lhUnF0WUG9ImDEZbSpBi1p3npsOTJn3ipBGixyCKrzF6Bk0oCZiRvFhjxnOd7G+27RpqP1eprA0b0g8ikHHpzwYgNA9yWZoMB+9/Sqxgx4EL3p51qkSCDD1xK418mp1Exoq5z//sqkPRxH8ywl7s4bRpvLvERC2q4fYzH3yi/sUDEWCpk/rlybSpGKj2qExSRiMVLxPisJIkYiVh2EjGW0jAeGY/ZGY9lmx8TByNBcXlSCU8rCVbhv0oTE4x4EzMHjATur2BUjRxvlvq74Eqr4UWa9weMFB2MhO8x0mjFiM4eI34w4tkjyB5vCVWMOBDUDTLspTt+QKTg0LnynGcJkVP18r4NXqCjrv3Dyapq5DkXJAlYFpTmYBURKkaoGKFihIoRpcDw4cNrCgGoNOUpQnzP16voR/dg1xnb2H20lxB50gswojkBFh6MhLyZdZbSuPYv8EANM0lyltiYb8sNMBL2Jhsw4gm4dJwwb4L1nXBzK0bSAyOePUbCQvSQpTQeYJIIGHEvkwsCI+aGs0H7nzh7qwBGivrigMSCxILEIthJs/RI/+UIcY5+nNPKF8X4e/x9kf19W19f31BYzN3b2yudnZ01qXl/f790dHRUjnnuuedk/PjxnnMGBweNv7e3t0e6VpLtCrpWlHb9/I//KVPGTZUD9xmb8jvL1l1ea/PVmlDDt5SmsnGrbzPJkoGRp3ZslI9NvTC0Y/1jKEt27x7beWnXy2/skpWbvi8fOuZj6Q6mOl+labRiRAuMBG2+6v+3JMCIZ8z6wIixhM5Z/mJAmTvPkMrXdeyNYSMspTGX1bSiYuReOarzRHn3+Gl1bSfO/NjoPJTH8Wg/M3qZSuDvTR2ixF/Yfbn0UmPEn0e4fafOGMK+HMXQy9GCeYh5yO1LgvxE4hUjfJWmbjyd6QM8G6ZKwOd6dcGI+l5G1earYVUnmZakocaxlMaUT6cqJqlSu1JVjFjW6f3MtojYy2jU70M+1+s5xoIpwV/O8X+m1w9G/MtpvJuvrpHTZc0q87PFepuv2vuNqDOsijQ2X9UaQ0ox3lDr+xz0cqY3HR+NXujlD4iSmrft6yr/xearejET45Hx2IzxyB4jLpXjBFiAkYbyaE4umAKAEf0kJakAq2lgpGC2mvzjBHx2OPmbJHpF9hhx5ExqPLoTnrIFWEHGCYAwVcG+oiV1ZdILMAIYsUdHmeye+TEbdp94xQhfpUk0TudiOVcAMAIYybkJN9B8wIhOEkzgR4IYNMjivJgKug72hX3lzb74Kk02EkTAbnj4g18trl9NHIwUdWIu/OarDaQ/nBquAGAEMML4yI8CVIxQMRI3GSBQLm6gHNcm1HkALv0YAL2ijSH0Qi+/b2IeimYTQXoBRvgqTX6ylhy2FDCiHxQl5dBZSpPDgZKRJgNGACNxk+Ck/Jd9fxJq/bmDBDFaMoBe6EVCHR50UOnpaFPGeShxMMJSmoxE+DQjEwoARvSD26QSC8BIJkw/l40AjABGACO1h24ZA+W4NgGAiAcgWErDUhrbcpKKCwHOXi+mA3/K6r8SByNsvprLfIBGp6QAYAQwkpJpcdkUFACMAEbiJsEE8NGSYPRCr6Cxxldp9GOmsiaucX00ekXzOWXVq627u3vosMMOM9R65plnRFV8qB/1byNHjhS1S67/3ydNmhR4vPp3BUbU/93Xsb9Hvn37ds+/B11H/VtYe+zjf//734v6FrXdzqDrqHtOmTIltJ3qF93d3fLnP/+55nXUtQ855BBhj5EUspASXNINRtzjyG3nTz31lDz33HM17TDuePSPa3XfCRMmGPdyj0edcRfmBxoZj+77usdjrfaMGTNGRo0aFeqXNv/pUVn77G1yxnELSmBhPGKSCigwMn6vI2TYq/vEGo9hdlvLnqPMj8oP1Js3GxmP7uvrzI/q+HrjMUr8oN5ivfDCC3XjhEMPPVQmT55cc35vpl9VOiTRj2796UczzqQfTR3KNB7VV2n8eUStvCMof2E8mnmc0g2/6syb+FX8ar04p21gYGAoLLDcuXOnEfTU+unv75eOjo7KIdu2bZOJEyd6Tkn6zUCcdgU9Q5R2rdz8XTli7Ily4D5jk4zDuVbBFVBgZGvPo7Lg5M+HPqluSVsr7F4BiHo/WWvXS3275NZHbpIPHfOxek3n9yjgUUCBkWMOnirHHfq+uspkze7tBtMuUwn8qqlDlDgnj/4eu/e6qiLYvVpK488j3E/pzzsaje+xe/wE9hUc8pQxnkgcjBTVQa364w9l3IFT5JD9Dq0bMHMACtgKvPDqn2XHX56S8076J8CIC6Cm6Sd2v/mK/GjD9XLGe/4eQ0SBSAo8/PRqmfqO98vR40+se14ZA4YgUYqQiEV9AZSm/yLRL16ij30BKm2rBlQ64xvA5WhBPJGdFxqJ7zHSjIChFZt/bXzuV7Lj1W1yzPjpdQNmDkABW4E/bH9A3rH/oXLqlDMbBiOtsHudNylZbNe31i6S9x7+EdlvVCfGiALaCty16b/kU++7XA7av3alpLpgFu2edjldrQts6MdoASl6oZfboSad6GNf2Bf2FRyy6MxpjMdoMUBTPtdb1K/S7Bk2IN9et0hmHjlX9t/7IO1AmwPLq8ArfbvkV1u65MJZS2WfkfsBRuosy0nSoW94+h7ZsmOTnDzlo+U1QJ48kgJbnn9Y2tuG5CNHftzYw6beDwE8ATwBPAE8fuJtQ4Lhw4fXlEInqbPBLl+l0a+wYR5iHmIeSnYeSrxipKhfpVGB8ubtD8o9W1bKcRM/IOP+ytz4jR8UCFJgx8vd8rs//0o+dOTfygmHzkgsYFCbIdf60Qk+kgQQdiCTxXatWP9t2TNsj1Hl1TFibwwVBUIV2PL8Q7LrtefkUzMukT0DQ4CRFPamIIAngCeATzaAD7qaTgyQ5Xmbr9LgJ/AT+Il64Wqa8QRgJCLpfvrFP8raLT+T/rffkH07DvD03Z49e2TYsGE1+3NoaEja2trq9bnW73WvlVS77F16/a0fHBw02tve3m78Pyvt8ovYrHa91v+SdAwfJae962yZ3Hl0om9Ssggg0nRQjQZ+W155WB7svkc69zlERgx3Nom2r6trEzoDUvdaaY/HVtl9RVPrD/W8XBb0Gtzztux67Xk5etxUOfM9H5O92kdqb9qZZbvHT/DG1R6PZQHhjMfiJNTqqzSnnXZa6LSrA3+we0c+9HK0wE8Ux0+kFeckDkaKupTGX1rd+/oL8kpfrwyJ81Gfl156SQ44wAtL/J79rTffkr1G7lUzzxoc3GOBhtqQReda6kJpt+t/fvI/Rns/9nHzKyBZaVcc7RvVq03aZP+9O41EnIk5GxOzGqPPv9RtwMw4NpG38VjvGdfctVY+8KFTpaNjpOfQtP1EvXaFOcU02zWifS85ZN8JMnKEs3RGJ4hUbSXAIsBy2yz+Phv+vlZwpTO26cfW9yNLaQC7gN1qT4b/ag7gShyMBE1KTDStn2jSImvqya699lrjAa+44grj/zqDl8Qimk2gF3r5fWscv3rXXXfJ3Llz5Stf+YpceumlnkuS6JPok+gHp9U6c1qc8VgriWc8Mh4Zj4zHWj6CuJC4MIm4kHnIu0cSYCTiUhoMqHqTLcBIsFUQKEebtNArfb1OOeUUefDBB6Wzs1O2b98uHa5PKJOIkYiRiJGIkYglv5lomi+m/P2lA/FIqKPNteiFXgCI8JlBx+fkKb5PHIyUZSlNkImUNbEAjABGCPyyXyl15513yvz58+WVV16RfffdVxYvXiyXXHJJxXjL6r9ILPBf+K/s+y+ATXmADUtpGI/2eM9TQh3ko3SgAeAtW+Ctra+vz9kkw9ervb29xpvFWj/9/f2et44PPfSQnHzyyZ5TdA3bf62w+8ZpV9C1aJejio72YXpdd911xoXs0nyda6nj6UdTf/QydWA8JjMe/b7Oti+1md3DDz9c+bXy7U8++WTFfzMeGY9u22E8pjse6yX6jEfGY1nH49atW6vyCLcWOjET/gv/FeRj8av41Xp+NfGKkSJ/rrdeIFPWN65UjARbhu7EDFGOBkbQK7pe69atq1SLjB49Wnbv3l1VNVJW/+UfvdhXdPvyb04e5BGxL1MV7Av7iuNzyhRP8FUa/IQ9Rspk91QuZsPuEwcjLKUZW5Of6ARFeXMEgBHACA49Gw49yBKVz1FVfE899ZSoBFb5F1Ut8vLLLxuf1n7hhRdk5MiRfGXFEk/HR6tDSfRJ9Ou9eQobj4Ak/QpBxmP5QBJLabIdT+C/8F/uuU3HR+cpr00cjAQFAnkShEAmnOuE9SNgBDACGMluILNp0yaZPXu2sdTtwgsvlGOOOUZUZZ+qIlF///nPfy4f+MAHSPQBIx5HxrztyFG0wI84J3qcE6fKA4AabQyhF3r5xxnzUDSbQK/G9QKM8FUa7fJewEjjA46AlIC0FZUGe+21l7S3txviv+td7zLAyLhx4zyd0Yp28eaJN09FfvOEv8ff41epLKOyLNgPAJwdXfAT2fETiYMRltKwlEbH2fFmIBpkQS/0SupNCmBkeHi2xh4QFW148xTN56AXegU5FhKe6AkPS2myW4FKfG/aM/6+uP4+cTDC5quAERwnjtMfIOrYBBNNcyYawAhghPHIm7o4PhpAH81Ho1c8vdh8FTBiWw5xYbQxhF6N6wUYYSmNYUWNBMrsMRL8AhoH1biDClJWx1YJSMO1B4wARnTGEP4L/0UFRHhxmc4YYh6KNoZsvQAjejE59hXPvtgTD/uqBd4SByMspaFihICBipE4byNJxKJN8nH1AowARnR8dFz7CkslWVJgKqOjPQlPNF+IXsXSi6U0+AkqRqpnUp25g3k7mi8M0itxMBIUFNFRjXdUlt+cUzFCxQgEPj+BDGAEMEKA5fhsgA3Axj2DE68WO16N89IG8BbNJtALvfzjLE9+ta2np2co7A3P7t27ZfTo0cavh4aGpK2trfJn9Qf194GBARkxYkTYJYx/HxwcNP5vfxUh7GCda6lzaZepYFb0uvHGG432XHTRRZlql9/OsqIX7Qr2APgJ0xWn7VdnzJghP/vZz2TMmDGejsCvZsuv4ifwE8Rf2YlzGI+MR8Yj49EeBcSrzYlXW8EnEq8YYSkNS2l03kYqY+dNnTnk0cvUIU9EOchZ56UfqRihYkTHVhmPzihHL0cL5m3mbff8l4afYCkNcaFtY2nYFxXO2Fct+0ocjPBVGsCIThAJGIkWdKMXevlhTNyAATACGNHx0XHtK+wNDwk1CXXaCTUJTzESHjZfLUY/Mh7pxzwCLsAIX6XRrloIC5TZYyQ4FSCxiAYz0Ks5egFGACOAESog/LOWjk0A6KP5aPSKpxdghIQ6jwl1niuJeaHhxIWJgxGW0lAxQoDF0pA4QTdgJFoQGVcvwAhgRMdHx7UvAizsC/sCvMWJAWyQxFIawAhgpHomxa82x68mDkaCgiICrOYkPK0KSKkYoWKEksn8BDKAERJXAqzmBFi8QQyLSthTyq0M45Hx2AhIIv7KT/zVqjwN+9LP0wAjLKUxrKWRiRkwoj/gCJQJlFu91wJgBDDSiL8nwMLfk4jpxUx2BQR6oRcVEFRAhEe/fIzC1kYnNknbryYORlhKw1KaLBg2AAIA0WoAkdU3A4ARwIiOj6bSs9iVngAuAFdWgQ1LaQBJgCRAUqtAUuJghK/SAEZ0gu60iR9gBDACGDFtwD8eASOAER0fDRgBjATNIvjVYL+aVRCex3ax+SpgBDACGGkZGOnr6xsKu3lvb690dnbWapv09/fLvHnz5LHHHuqaVtoAACAASURBVDOO27NnjwwbNqzmOfyyWAqoIFv9jBo1qlgPxtOgQAEVePnll2W//fbDTxewb3kkFECB7ClwwgknyKpVq0IbpuLojo6Omg0fHBw0ft/e3l43Jq93LXUB3fi+3rXSaNfWrVvl5JNPRq86NpH1ftTJH1thX7RLjNy9nvZlta9EKkbOOeccWbRokZx44onZm5FoUeoK/Nu//Ztxjy9+8Yup34sboAAKNKaA8tO//OUv5ZBDDmnsQpyNAiiAAihQU4FHH31Uli5dKqtXrw49jgouRxpVkcRSGipGbIugctEZG/gJr59IaylgomBk5syZTJElVMC/+WoJJeCRUSA3CoQtpcnNA9BQFEABFMiJAr/61a8AI5ob/KsuZamWadg6STB6RYMG6IVe/mkjCLwBRnIyuWa5mYCRLPcObUMBrwKAESwCBVAABZqjAGCERN9taVRAREvO0Qu9gjx1mgAVMNKcubHQdwGMFLp7ebiCKQAYKViH8jgogAKZVQAwEh2MsJSGihF7QANGACOAkcxObzQsTAHACLaBAvlRADCSn76ipSiAAvlWADASHYzwVRrACGCk2u/pLK8CJDUOkqgYyfecm4nWA0Yy0Q00AgW0FACMaMnEQSiAAijQsAKAEcCI24hIXBtPXIMGpQ40UOeluQSDdoW7yzzZPWCk4WmPCwBGsAEUyI8CgJH89BUtRQEUyLcCgJHoYISlNFSM2KM+Twk1YAQwYiigKJ39uV6+SpPvCTxu6wEjcZXjPBRovgKAkeZrzh1RAAXKqQBgJDoYSesznCSuxUhc6Uf6Mc3Kn7aBgYGhMIl37twpY8aMqTmb9ff3y5w5c+Sqq66SXIKR7Svkml/Pkis/0S3XnNctF9w6X8aWc/6O/dSAkdjScSIKNF0BwEjTJeeGKIACJVVAgZGrr75a7rrrrlAFVBzd0dFRU6Gk35zrxve0y+wW9IoGuNALvdwOLU/+q2VgZP3VbTJjsVu2c2X5ti6ZP6HZs2ePrDhvnCy4TWTp+iG58pQE7r99hcyduEBWVi61VB4YulKmJ3DpLF4CMJLFXqFNKBCsAGAEy0ABFECB5igAGImeIKqlNBMnTgQkjRpV10gBENHtS+eFP0CwvECwZXuMKDCy9gwbRCg4sVDkhlaAkbp+J+IB6llulsm3FheE+AUBjEQ0EQ5HgRYqABhpofjcGgVQoFQKsJQmWuKqSuT5Kg17jNhOIulKgzSXYAQ5NjaFNVXJUz9mEIysl2varpfJVvWIUVkiD8jQVZO98ERVZVwssuzWWbL2vHHSfbEFWSr/Pl/GbrhG2m6YLDs8y2NcEGa7+/fqvjNEAqpGen48V8Y9dYkMXSXGMRtX7JCuT4wVb9WLVRWi7v8DkbmbFxhVKCJOJYxznekiRlVJl8xVz+lphxjXdaCR2a5FhmmZ15r167kybr5Tj6J+4692Me41f6Xz73YVyxKlpapdqb6uUa3j08zTFk8ljFMFc+21/yTr/vU7ssb2CsY9VH+NkwXHOn82+miCWU0z1dC5dhuWH7tAFqiqonnLnT5U7ZtuqhH03KWKuHhYFIihAGAkhmicggIogAIxFACMAEbcZpOnBJFEP3zA04+ONjrwJ096ZRuMKGCgkuBKou2qKkkYjHRbS3uCltPYQGPHlOtloSwzoIgCC+s3TJfpxtIbczlOdeJvgYbpYiylmVwBLBY0uM2CJqFgxHVddZ9a0MI3fm0wcq4FcdS5c2/YKCuPVYDHvH8FJrmvG3oPL7ByQx4DjKwVWb3mP8w2rpllwRcb8uyQyTeY95u1xoY+NZ7Ngh9mX5jHdc2xYNSG9TL9FHNRkgc0xQhYOAUFyqgAYKSMvc4zowAKtEIBwEh0MMJXaagYscdqnhJqQFIxQFKGwcgykYsXisyZKgueMhNtVb1w/RQzQTYqLlwVI2Z1hvVjVxj4qgvMygNVYWIBFhtI3CCy8GKRuccukO7K8h7nclWQwXUrd9WIkcirigijXfYmrk6FilHpoSpPzlgrbWsmy/LNXebyIRsAua5rQgF3RYX9S6cCxVtZ4jVIExpMlaWbJxsbynZfPVe6p9hampUvTt2FOtcFaVwVGeo3lefy7Jti/MYAPvd96eOy/JED5PcBYEQdVaWRAZNqPJsPFFUBEHe/VipgWhHycE8UyJ8CgJH89RktRgEUyKcCgJHoYISv0gBGACPV/q5olRlZBUnZBSMrrCTegAhWBYJ/U9MK6NBbSmOClQdk7u3XO0DihsmilmwoIOJUMwRBhkvkAZnhBTMTF4gYFRnirRipCUbmWkDEAj82GHEt+XGAh7dKw29E9cGIavP10v3pS6R74lqZtV5khqGlAiPOciXPdcMqRowlMN1yScAmstf+Px+R5X+ZJr//yVfrVIyoyhG76qfGs/na4IARq9JGzKU1UqnAKeq2tvkMBGl1thUAjGS7f2gdCqBAcRQAjABG3NZMBYSjBom+owV7n2THT7QAjJhLUKSypEKJ4d581a4ksPaw8C3NqJhRjKU0gWCkslTHrEhx9vZwGaxnj5G1MkvBAQPSWKDAAjbmvhnhS0SMRH7+SjGXtyiY4qtcsapMnHZYX8wx9umYbkIHa1mOsUtISHsNRa02G8t/bhdzCU0FMrn3//Bdt+ZSGmd/FeP6t881AMVXzniPvHTSAvnJ167wghFjv5XJ0uVeuqMAi+vfzD1IAtowfaP1lSL3UhoXgLJ0rpxfnDiKJ0GBVBUAjKQqLxdHARRAgYoCgJHoCQ9LaagYsQcQIAmQFDSdpAmSWgBG7M/juj9hWw1G7A1O/XtWRAYj7mUhQUtpKgl4OGhwL+VQfzb3GTGTdGMJz7zlRtVJl3uZT2XZiW/z1flTrU/3hm0CW3/zVfuTxjpgZOjT3c5mp+Le/yOZzVel6rPLZg8tXe+uDvHCIm9FjHdj2coGsNM3yrnzVspKS197A117WZOx9EdVFd3u31yXiAwFUKCWAoAR7AMFUAAFmqMAYCQ6GOGrNIARwEi1f6LCxlWw0NMjaS25awEYac5kxF2ao4CCHF/e8VX50ESRK664wripghc3T+6SK429RGL8+CpjYlyBU1AABUIUAIxgGiiAAijQHAUAI4ARt6VRAeGoQaLfnEQ/yNPpaG/kcykCiKy2q62vr28obHro7e2Vzs7OmrNHf3+/zJs3TxYvXiwzZ85szkzDXTKjAGAkM11BQ1BASwHAiJZMHIQCKIACDSugwMiSJUtk1apVoddScXRHR0fNe+km1DrXUjfSje9b0S71DOPHj0evOjaR9X7UyR9bYV+0S6QIfiKtfqRipOFpjwtce+21hgh2xQiKoAAKZFcBwEh2+4aWoQAKFEsBKkbM/uQNtamDLuBCL/Tye0Idm8C+HNXi6gUYKdYc3JKnAYy0RHZuigKxFACMxJKNk1AABVAgsgKAEcCI22hIXBtPXIMGoU4SrM4r49IQ9Ap320HjETASeZrjBL8CgBFsAgXyowBgJD99RUtRAAXyrQBgJDoY4as0VNjYox6QBEgKmgHSBFyAkXzPuZloPWAkE91AI1BASwHAiJZMHIQCKIACDSsAGIkORvgqDWAEMFLtenSqYgBJjYMkwEjD0x4XAIxgAyiQHwUAI/npK1qKAiiQbwUAI4ARtwWTuDaeuAZ5BB1ooM5Ls9KAdoX76jzZPWAk33NuJloPGMlEN9AIFNBSADCiJRMHoQAKoEDDCgBGooMRltJQMWIPvDwl1IARwIihgKJ055xzjixatIjP9TY8hebzAoCRfPYbrS6nAoCRcvY7T40CKNB8BQAj0cHI2LFja3aUTnUACbUjIXo5WlAxwnh0Oxc2X23+nFiKOwJGStHNPGRBFACMFKQjeQwUQIHMKwAYIRGrl4hRaVCMSgP6sRj9yFKazE+r2W8gYCT7fUQLUcBWADCCLaAACqBAcxQAjEQHIyylYSmNPTqp/HH8FJU/jhZpVv609fT0DIVND7t375bRo0cbvx4aGpK2trbKn9Uf1N8HBgbkk5/8pHzlK19hKU1z5tnM3QUwkrkuoUEoEKoAYATjQAEUQIHmKKDAyJe//GX5yU9+UjOOHjFiRM0GDQ4OGr9vb2+veZyKyetdS11AN76vd6002rV9+3Y56qij0KuOTWS9H3Xyx1bYF+0SI3evp31Z7YuKkebMjYW7y9133y07duyQ888/X9xg5Oabb5ZJkybJ6aefXrhn5oFQoAgKAEaK0Is8AwqgQB4UoGLE7CWdt93qOPUmmM/1RtOLPVnQy/aFVNg4s4KOz2GPkTzMojlp4+zZs2XNmjVy/PHHy9FHH220uru7Wx555BE5++yz5dZbb83Jk9BMFCiXAoCRcvU3T4sCKNA6BQAj0cEIS2lI9En0q31W3EQ/yPvpXMsGlWUDb1SMtG6+zPWdn3/+eZkyZYrxFmD48OHGf/39/TJy5Eh55plnpN5AyvXD03gUyLECgJEcdx5NRwEUyJUCgJHoYKRe/KiT1PHmvPE35yTU4a4G+yqufQFGcjXFZquxCxculJtuusnTqCuvvFKWLl2arYbSGhRAgYoCgBGMAQVQAAWaowBgBDDitjQS6uIm1ICkYoAkwEhz5sZC3kXtMXLEEUcYVSPqh2qRQnYzD1UwBQAjBetQHgcFUCCzCgBGooMRltKwlMYe0IAkQFKQc0/1qzRD6nMzIT+6Nz7nnHNk0aJFfJUms1Nzeg278MILZdmyZcYNqBZJT2eujAJJKQAYSUpJroMCKIACtRUAjEQHI2y+ChgBjFT7FZaQOZro8olRo0bVdNBsvsoMnrgCqmrk8MMPlz179sizzz7L3iKJK8wFUSBZBQAjyerJ1VAABVAgTAHACGDEbRtUQDhqkOg3J9EP8k062qvz0gQQWW0XS2mYzxtWYM6cOaK+C37LLbc0fC0ugAIokK4CgJF09eXqKIACKGArABiJDkZYSkPFiD1+AEmApKDZJE1g09bX1xe6lKa3t1c6OztrznDqSyTz5s2TxYsXZ24pzUc+8hF59NFHmaFRoDAKnHjiibJ69erCPI/9IE8++aTMmDGjcM+VxQd66623ZMSIEdLW1pbF5hWqTd/+9rflYx/7WG6fSSV1c+fOzW37aTgKBCnQ1dXVtHhVjaElS5bIqlWrQjtDxdEdHR01O2twcND4fXt7e92YvN611AV04/t616JdTnfQj44W2JephY5NMB6jjaG09Sp0xYgCI2rvE5VM8oMCeVdAQT71xZ+igpFzzz1XHnjggbx3E+1HAUMBtf/S7Nmzcw9GlM9RiSQ/KFAEBRToa+aeeFSMmFZD6b6pAxUQjhfRsQn0Qq+geSfVipEib75qg5GZM2cWYT7nGUqugE6AlVeJVMWIAiObN2/O6yPQbhTwKPCpT32qMGCkiDAWcy2nAs2OC3XmbRJExxZVwsNSGkCSbRGAEcAIYCTBubrZE2CCTedSKFClgE6AlVfZACN57TnaHaYAYATbQIHsKdDsuFBn3gaMeMEIX6UBjABGqn0nfsLrJ8aOHVtzgomrVymW0lAxkr3ghBZFV0AnwIp+1WycARjJRj/QiuQUAIwkpyVXQoGkFACMmEqmWYoe1Fc6SYrdLsAIYAQwAhip5fPT9F+AkaRmW66DAikrABhJWWAujwIJKgAYSVBMLoUCCSkAGMk+GGEpDWAEMAIYAYwkNOm5L9PsCTCFR+CSKFBRADCCMaBAfhQAjOSnr2hpeRRodlyoM2/rVFOw14Jjo+jlaJHmm/Mgr6CjvTqPdpnqoZepQ578FxUj5YkHeNKcK6ATYOX1EVlKk9eeo91hCgBGsA0UyJ4CgBGzT0hcSVzdozNPiSvAJtyv0o+NA1TASPbmbVqEAoEKAEYwDBTIjwKAkfz0FS0tjwKAkeyDEZbSUGlgeyQS/cYTfUBSNJDUNjAwMBR2ys6dO2XMmDE1Z8z+/n6ZM2eOXHXVVZK1TU6bPQGWJ7TgSVuhAGCkFapzTxSIpwBgJJ5unIUCaSrQ7LhQzdtXX3213HXXXaGPpeLojo6Omo+ddIKoG9+3ol2qgvTUU09Fr1Gj6g6FLPejTv7YCvuiXfrgrYz2BRip63Y4AAWyoQBgJBv9QCtQQEcBwIiOShyDAs1VADBi6p3lhAcwQuJqe4UyAUGATTbsnqU0zZ2TuRsKxFYAMBJbOk5EgaYrABhpuuTcEAXqKtAKMLJ06VJZvXp1aNt0NmhMOkHM8h4jLKXRTxCz3I9jx46tOR6xe0ce+tHUQscm1HFp6gUYqTuNcgAKZEMBwEg2+oFWoICOAoARHZU4BgWaqwBgxNQ7zcQiqEezkPDQrvCxVibwBrDJBoDI6ngEjDR3TuZuKBBbAcBIbOk4EQWargBgpOmSc0MUqKsAYAQw4jYSgI2pBmDEsQodm0Cv4uoFGKk7jXIACmRDAcBINvqBVqCAjgKAER2VOAYFmqsAYCT7YISlNLzRt70CAKK4ACLI8+tAKXVemhVvgJHmzsncDQViKwAYiS0dJ6JA0xUAjDRdcm6IAnUVAIzEByP9A33y5Aub5eU3dolIm3GhPXv2GP8fNmxYTe3fHhiQ4SNG1O2f3btfk127dslhh00OPVbnWmm0a/TofRt+xiK0a/Te+8vkg46Ug0aPC9UjzcQ1qwk17QofHnkCXICRum6aA1AgGwoARrLRD7QCBXQUAIzoqMQxKNBcBQAj8cDIA1tXy6//9AuZcOA7Ze+R+1XASHN7j7tlQYGBt/ul55Vn5NDOd8rfHP+/ZFhbe1WzACOmJFmogADYRAM2gJEseBnagAIaCgBGNETiEBTIiAKAkYx0BM1AAZcCgJHoYOS+J1bJ1hf/ICdM+pCM2ms09oQChgKPP/+g9L35inzylC8ARkJsAjBiCkPFSEacRrMnwIw8Ns0oqAKAkYJ2LI9VSAUAI4XsVh4q5wo0Oy7Umbd1kqdWJRavDfxFlj/073L6u+dL+7D6S2Fybh40P6ICG5+5V4446CiZfsRHPGdSMWLKoTO21XHolR292vr6+obCxkFvb690dnbWHCb9/f0yb948Wbx4scycOTPikEr38GZPgOk+DVcvuwI6AVZeNXryySfl3HPPlc2bN+f1EWg3CngUAIxgECiQPQWaHReqeXvJkiWyatWqUDFUHN3R0VFTLF0wonMtdSPd+P7B7aulf/BNede4k7LXmbSo5Qq80rdLHn1mrXz6lC952qJrX1m1e9pldmcZ+5GlNC13KzQABfQUAIzo6cRRKJAFBQAjWegF2oACXgVaAUaWLl0qq1evDu0KnbfKumBE51qqIbpvqLs2fVcOPegYOWjf8ZgSCgQq8IvHvi9fPON6aR82vPJ7XfsaNWpUIkAwabunXWa3lLEfASM4OhTIiQKAkZx0FM1EAREBjGAGKJA9BQAj0RKe2x67SQ4/5AQ5cJ+x2etMWpQJBe7c9F/yLx/+qoxoHwkY8fUIwMYUpFVgNw7gAowEupUeWXHeOFlwm/XLectlx63zhWkhEz64tI0oJxhhLJbW4HP+4ICRgA7ccI20TV9U+cXS9UNy5Sk572ianysFACOAkVwZbA4aCxgJ7yTACGAkU0M43gS4Xq5pmyEbV+yQrk+YKKTnx3Nl3O1zgSOZ6t3yNaZ8YISxWD4rL84TA0a8fWnMo/OnygNDV8p041fm+BbgSHGMPgdPEi8ujP9gOvO2TvLUqjeuVIzE7/uynAkYAYzEqcwIUk3HFxp5eU+PjB1bu1xB51pBfpWKEX/PqDdaN0z2QZAe6dkgIqeMNapGzABvpXnmkgdk6CoV5plvtrvnLJeN8xeI+q39NsxzvOsc49+fusQ8f/sKmTuxS+Zu65L5E0TE/Watcg9XY31v3kTOleX2uVbAab6XW1oJRKvaYf1Orm6T66dYIMhoR7dcMnSBdJ+3UOQGqz3q3y8WWWZUzpgBrXl913192q2/uk3WnqHeCKrjr5fJVvvUv88QU7cwbaoGTNibRqO9pt5Ga2ygpdkWQ+c1s2Toqslm/13se4Pp+33XHFOn6iDfGKqea3iBmrvywemTKBOnToAV5XpZOjZw89W8jEWr380KM1ffhths2Dg0vIjLt1Rs2XN9q9cMn+CzWc8YFTHG2WLfuDDGrjMWw+zfY7u+MeZ5RpcRudteqQQIGZ+hGlh9vvzYBbJAtd1Tref2Oy6d3fdwH69ZneBti8+fuaob3L7Ora3H77j0AIy4PYzXN1Z+s71H1ovI9AlqZq09r1TbhPt491wUPt/YPtocq+45026Rr0LNM8eHjU9/O6x56ANrrbnUBEHKZox5dvLN1pxj4aHKPClWHGDPZ7aN+7RzjXOpEUPo2GigHtu9VT22fS+ThU7c49Ol2td0u2IES1tjbM6StVrVuCFjPYFJCzBiiqibWABGEjC6gl8CMBLewTrJeZTxWCQAEaRaFvQCjPh6xp20B5q6J1lzByxWQCXWshsjKBcDSkx2By9G8LdWZnn+3UxwFtxmB2ruN2khAWVVO2yIYR7vSeCtahcVRC2UZVYljNOO6ZXk3wIVBqxRbQoCI2ZgUwEI7nbowAg76DISOwlJ0syA0fOz4Rq5Rq40yq4d4CLSs2G9yCnTzWVOUdtiAygtMGKEtlbfzZK1Vh96W+rqqwkWsLETNZ/GTj/oz5hlAyO5GouGDZnjx+7b9RvWy/RTTAtxQ1APEHX5A2McWj5juudturIr11gMg3lhCZMHhmiAEZ/tdrvBqbu9HtN1+RN3O0LGpyehq9JgkQWV3b5MQvya6Y9sf1dJPj8xVsL094+4nh9fI2s/cKXMnxCmsw2+rT4QGx6bCa+7z93XBoy41PCD/yq355vn/L58epBNqOTbgXxOP7j+3TPfWPObXf0ZAl49gNzlt82XFeac7h2fLtv32IOyWXvcusadapPlL5QMYS8QHD8RDkCdceSLITRt1ONjPc9Xbddhfqs6vnGBVx+sle3rZb1Ml+lq7vVD2opNhMcwSSxnBowARvSjLo7UUQAwAhgpErABjPjs2Tv5Vxt79ZtOu2rEX3HgBEKzfu2qMHFVNVTudcZaaVszWZZv7jIrNHxBjR6gCQjAVPBRqQAxAU0gGHElJqp6xKzycL3hUkuKKgHOZLm5Ui1it8wCOgFvmsw3x7YWy0QuXigyZ6oseMqu0ghK+KrBiNLq5sldVWDEaEHQG+Oqihq7gqf67Z5Z9WMHlo7aRtvFG8Ta95oaWP7tBPez1rTJ2inLZePtdpWNHQjOkEUx96wpGxjJzVg0TMayK3/fBlR+6SUY7vHnTrAsAOiCeZW9kFQzrPsrmGFXi1RGqVFNFfAm11d94rfdUKAa4JjMN8e+N/EB47MmGHFV7Dla+SBqxa8pSOlKxPxtqld5ZySmc6X706oyThOMTAhLhL1pG2DE3Rk+IFdlOwF+2a7oUPNKqE3YlYvqgnaFRdh8M92p2rCWyQbM8N7KwcCXBk6lh1lpqcaU+bLDD8oqsEZVj9gVl6452a4kMeZcG0h6GqWeSVVvuvY8c43zyjjyxxBaNup/6eLtIz/w88c+dkWbvzJFNa9S7eYHI8azuatygqp2fLbi00snUat1DGAEMNKoDXG+VwHACGAEMOKyAVX2cs4558iiRYtk5syZmfIXsSbAOm+RLuh2LX/xPG14kGGAEXvJjBEUmDDA/Pe5FhCxoEFLwIj91uoBkelOgOcBDpVgTIGRkESkXsXICguIGEGc+YbdGyS5lyZ5TclJXrwVI2ZQZgXESVaM2MHYepEZrrd79hInZ5mDu52u5VQKiNwgsrCy/Mg5LuwNc73BUzYw4qkAqojjjLPMjEVXxzl9a1Y4LLAqyNwgIGkwUqneciUh3iqPGgmqv/pELQUMsF1vUlRnKZivHUHjM30w4q3g897PP2Zvlsm3qqRWF4yo872JfJA/AIwE+MagpYoG9NCfV0JhWcWWLYgWMN+4K4qC/W1A5YqrGsyZx93gMhyM2C8ULpnTJddXqjW9y9wMpKNAuwFG1DJWew8Wu4X1ltIExBCVigwHHFXbaAwwEhDHTP6BaymuX1Q/GLFApfeFibVct3IuYCTINtljpF6ExO9bpQBgBDACGCkyGLEC3tDNV42JfaO1n0d1qfeCY609R0KX0vjAyPyV1tsVf9mtvSmdt6y0In2SS2nURbevkGsu7pJFx1p7noQGONYa4YDnNJYCuN7seUuEVYDmAhg2bPCXKrshhDtQOq9bLrC+DOReSuMpnVeQZLNrKVNoW+rvsVCptPGAEftNsW//FV/SXlkSpSp/LDDifusOGKmeRAL3GMnJWHT3px+MmNDCStKtMdO0pTSVjS7dS/NqL6UJsl1zTyEbmHqrJSo96U6AQgCNATGt8Vl7KU24f61eIli9lMbcv8hdwefV32N9qq0/mCxdFUgbVsHmhSbBfR6tYuTRRx+VE088sVWxrNZ9k4SxJlwL23zV10fuZR2hc653KY2zX44CI8HzjWfvHN/SEVOQcDASfSmNaQ8K6l+/WWSuvV+XT3n/PGnHHk5bfctX/UvmAmMI71KYsDkn/lIafxxj96vb11jVnO6XA1VLpOyxXg3RgpYDN2MpzXPPPSfjx4/XGh86B+mMIZ119YARHbXrHPPI9+TdZ93oOeiiO34vnz0pgWuX+BKAEcBIocBIT0/PUFiX7t69W0aPHm38emhoSNra2ip/Vn9Qfx8YGJBPfvKT8pWvfKUYFSNmKOPdOMxXHu95e+rbfLVLzpWVt5lbgWptvloJFH1vK8M2FLQ7KxSM+NtvwghjHfD8lZU2Oftl2G+nQvYyse/X8Oarri/92DDk093eN2RuSFIxyqASa0Ndc623q1R+6Qq18a31xq1e9Yp7k9uQZQnepTRmsF35gkKNoLoCx0I1Y/NVv88JBiM5GYt1Nzs+V5art9e3m5s6h0KBwM1XrcqT23ybugbti5PA5qvVtutLykL3GPG+Ba9svhoyPsP2XTLH80Y5F/AYsQAAIABJREFUd95KWak2yNTZfDWi/pXkqmpTWcsq1T0v7pZx0xc5SwLc1SQBSzuC9gwKqxhZt26dXH755bJt2zZ5/PHH5a/+6q8yG1LrJHVRGu9fjuH9XK/b1/s3wQ2yCf/c4N2jq/JywzevuJd+VH8uuAYYCRyf1tI0l51WQYjAKlRHNTfo91Zpam6+GhRDaNporWUt9ZbSOBvPh230HABG3GN1yXJZvnlB9YbnVTFYvPkyzC7DKol/8YtfyGWXXSb9/f3y9NNPRzHrmseqMfTlL39ZfvKTn9SMo0eMGFHzOoODg8bv29vbax6nYvJ611IX0I3v7356uRw5YZocuE8SWCoxWeNd6JHvyef/fK58c85BxvmP3fAeefA0wEg8MZ2z7nzsZvnEcV+Q4cP2qvyjsq/Vq1fL4sWLZerUqfLf//3fxu9ULql+7Pyxnq22yu5pl9mVun6iSHqxx0ijHqFyfkhlR2LXT/lCCa/jTa61QW+oldZ2+Xtyd8r6lZJOUrL0vOFgJE4rcz4W4zxyUc4JBI4pPVzg/gfr5RpXdVojd/aDEQVEVIL02GOPiXr7+6//+q/GEtQs/2TC5zTTJlLojPrLd1K4KZcMVcAPRhQQWbJkiag5SFVu3HjjjfKZz3wmMQV1xhAVI4nJXftC9cCIu6LksuXyh4uPN69X9e/j5Y5//KBctsp9u4tk+R0iC74zXu7//llykOwyjtn+ud/LZ8VfqXK6fOPRb8pZ45r03Cnfxl8xcsstt8hVV10lr7/+uvHfnXfeKR/84AerWpFluy9SBURQ9+tor87T/XpVkfQCjCTmMHKcjFlvdYP3zUhMoJgXAozYwukEWDFFbvlpgJGWd0E2GtDMJLhJYOTggw+W//2//7cBRF577TVD53322Ue2b9+e6WoR1c5M+Jxm2kSio8DeZDTZiodEm1jCi9lg5NVXX60AkZdfftlQYsyYMfLCCy8kqorOGNJJUlhK03i37Lr987JUFgVXjOy4Qz5/4ho5wwAWJtRYM/s++eac5+S7YxeIGEtuXLDDWH6zSb479kF5X89n5ASjea6/G9d7Ts5Xv1NgxQNMloosKR4YWfF/f2KsHlDz3K5duwxFZs+eLXfccUdg52XZ7ouU6ANGwn1HkF8FjDTua7kCCjRFAZ0AqykNSeEmyYKRFBrIJVEgogKqYuTwww+Xr33ta0Z5vv2z7777GuXESe5jELFp2oerwPWII46QtWvXap/DgSiQZQUUGDnppJOMypC+vr5KUxWsVOXghxxySKLNV2Oot7dXJkwwdsQN/HEvVW/05rrXUksU6i3LUdc678pZcub7/64QS2kUGOk69JuVPUU8S2k88EJEHXta96flD5/Y7gCOqs7xgxHX8hxVJXL/+8yqkxKAkQe//4zce+86eemllyoq7bXXXjJu3DjjBYC9FYP6v/2fsi9lg+5/8/9ZVZyoD3yoastaPzqQRZ1fxgqIIN3Qy1QFMNLojMP5KNBCBQAjLRSfW6NARAUUGDnzzDONN9DXXnutAUfsihEFRR566KGIV2z+4Rs2bJCbbrpJ7rnnnubfnDuiQAoKKDDy+c9/XjZu3CjXXXedcQdVPaJ+Tj75ZLn99tsTvasaQ//+7/8uP/7xj0Ovq5OkJF0xsnPnTqNCpl6yue652+SoCe8tABhR1R7eSo00wIgBQe5/nyyXBc7+JSUAI2eM+6T823U3yMqVK0UBERuQfPzjH5evfvWrxssA/3/K7keOHBn4O/vYP/7xj8Y4VeO1nq3Wq/IAjDgK6vicsupFxUiiUyAXQ4H0FACMpKctV0aBpBVw7zGiNkT81re+VakeUW+mv/GNb8gFF1yQ9G0TvV6RfU6iQnGx3Cjg3mNELaFR4/L666+vtF/tj/A3f/M3iT2PzhjSSVKSBiO6b85ve+wmOfyQE/IPRtTSlsUii4z9P8wfDxiJsJTGXGKjrlJdMSJqb5EblsqabxxjLqNRNyoBGPmXD39VRrSPFAUyFAj52c9+ZlRgvfnmm7JlyxY59NBDq8aUjt0/8sgjBsj89a9/DRh54w2pB39a5SeK1C7ASGLTHxdCgXQV0Amw0m1BeldnKU162nLl1igQ9FWat956S7797W/L1VdfLXv27JFXXnmlNY3TvGuRfY6mBBxWMAWCvkqj3m6rcakqu9SeQM8++2xiT60zhnQSxFYlPMUAIwpgLBDvh3rtLr5IlrsBhv05X/fmqwY0uVzWqFPO/rq1uar6SxAYcS3DcW/eWoI9RhQYsX/uu+8++d73viddXV3y/ve/X+69917ASA2vogsqiwQgguTQ8YXqvDT1AowkNv2Zn6xbe8aQzFpj/v/KU5yLV33CL8H7cqkmKmBv2HiDyMKLRZbdOl+a9RE7nQCriUokeqvmgxF7U99ZsrZtrcxSn36uPJHv09mJPikXa6YCtXxy2u0I+1yvuq8CJHfffbecffbZaTejoesX2ec0JAwn51aBsM/1qgdSgGTr1q0ybdq0xJ5PZwzpJAOAkUa6JBhgGNUd/7hSxn/f3jy1kXvY5/o3aE3imtm+hv+rNO7EVX2N7ZRTTgmsdNCxeypGnL7X0atVfqJIwAYwkqC/CQzCrS++uG+zdL0XmiTYBC6VtgKAkVQUzgoYUWN4xmLPaJUHPNAklcfnoikpkFUwktLjJn5ZnaQu8ZtyQRRIUYFaYCSN2+qMoSwnPMWpGHF/PcYNMZIEI1ZliqeqJA2rytY1a4GRWi3VsXvACGAkyIZSrRjp6+sbCjNctZN2Z2dnzRGoNpSbN2+eLF68WGbOnJmp0drsCbDnx9fI2g9cKbN+bf5//vZrpG26GInV5B/PlYWyTLo+0S3XtM0QqcAR+5N+SrpzZfm2Lpk/QURVmIx7aq4s37xAFtwmIksekKGr1Dtt9aZ7hiyat1x2WNUKZjJnnavuecNk63fmsea9zPt0z1kuG+cvkJUi4gY0xv3mq38VqXy21w91qu5pd7f9OUJ1v+tlsvUMos5fM8tot/k8l5jPoODCxC6Z635W697Oc/pNKUAnQ99FngPPXbFJ5t7+FZEbTB2Ne7kqO9yJr/mcZn94rmI85yxZe944U3v1U3n29XLN1SJXXiXW/506g7SNXyfASrsNaV2/+WCkR1ZcvVZmXTVL1hr/ny/dahyJGmeTZcV5C00bco1ho6fdY6IyJsPHlj2uKmPNsP0FstI4V91nnHRfbIJS49jb55pjV93nhsmy/NgFskCBGtfYq/gAozOcT4G6x7DxK7t99j2tzvOM74qvcCrerjzFO46NMWPo4vI/pqeo+KsquwjQqap9qvU/Xy4b/69TeeWprPO023xO5UdtP1XxPsq/TbB09T1jlU8O/zBE4qZdq2Ik8ZuldMG8+By3X687rwWOY3MsVvy9e2wFjnlzvLghqjmuxDOm3fOPhM6Btcabt2O9Y8g9/qy4wOcTRKLMm8dXfJHh5wzf4JsHdfxKSraY1GWbHReqMbRkyRJZtWpV6COoOLqjo6PmI6qvyKifel+S0bmWuo5ufP/zP/6nTBk3Nf97jCRlQFynSoE7H/sv+cypi2VE+16V3+naVz27f/TRR+XSSy+tuwF40nZfr12tGo+0yzSxpOwrqB+pGEnRydlvK+2kxwQjY83kygIGnqTDCMAckDJuvliJhxtw2AGQnRCZZf9dIjLXTuSsZMdI9BbbAMQKkMQCKq57TXf/2QIvBkwRN2RxLy9YL+s3TJfpxlIhKyk0kjsdMGIHoEEgx30tb8eE6aRSNe8yJd8yCBcY8QSmxnO6II4PoMj29bJepst0I5HyHZuizdS6dF6SlDjyNB+M+FtpL61RS2q8NlQZx0bybQM901a75jjJ0IKAsWUn8m4YMfeGjbLyWAUJXWDETuxtAGIlY2aSV30v875jPTCl2r7NJUKTN6wXOWW6ueSrkvA48MUNWM0lgC57t+FjAMjxXMstpwd8uttuLjpz+0U/uHTGsgKWzvj0gFX/NZQPCHvGOMaY0DmAkYSErHcZ9/xl2F63XKKqvMLmNcO+fS8MLDhp+nrX0rowW/7AWuc+njlIB4z45sAJYeOtGrrboG/+BLeP8o4xN2A1fIIPttrj3b+81/13NUavnxIAetwvOzI45uqZivp9K8DI0qVLZfXq1aHN03lz3qoS+WJUjOhYBsfEVYCKkXDldMa2kUn19MjYsbUX5utcq1V+gqU0LhtQHaW+Mb1o0aLSV4xUpVrWniPhYMT7xtidgM/6tavCwkoEzEDFTBhkiYic0WW+Kf2ByNzNXc4bbgVGrD0w5h67QLqNZMcPHZxgLPRek2/2VmRU3pCbT1r9ls791spSwzqnkticsVba1kyW5VZ7jXvb1SK2gL77eOFLNajwB3hOUDfWUzFigyJ3P1USVj8YMQ4KruaJO3k0eh5gpFEFa52vAUY8oNCu6vIBDgMW+sfWVFm6ebJccKuqSpkr3VOmyoKnVCWVM/6NfYmmLJeNt1vVE26AYSVeZsWVVAM9KxH0V1NUbFs1yV194YMvblVMEGO3f5nIxQtF5tjtVff2VVcFVY2Ett1M9DxgxAcdK2PZSDzNyjbnx6mO8V7DOiLoGdM0mTrXBow0R3w/NLPvGgTTjDnUBzW8rfSBkZrj0AEozhxkghFP5Yk13irg0jcHzq+AEf94qwYj65X/+LSqhvS+qKiC/JZPkArgqA64q/Y9q8yBqkrEqpgz7uNUtblf6hi6ZWzM6VgcYMRUSTcRA4zoWFW5jwGMhPe/DsyIMh6LBCCCVMuCXlSMpOnPfBUg1UtpYsAKC4xMXj9XutZMlmVTrpeFconMvf16DxhRJfgKiDgbwca4lwIjQaX21tttqSodrlcxopYGKYBjBYA3dIkfygR3R3jb7WVHlWocf7Cm/m4FpgqMmHApgMr6wYjnjT0VI2kOE3Xt1leMWKCv1lKa0CSpPuB8QK6X7k9fIt0T18qs9SIzjIox6zy1vE0BEfeGvnHBiL1czVX1MvkHqnLMggpRKkZWWEDESORUe31QJswoIoERCzC54KgBdGomr364YkPagGdM23BrXB8w0hzxWwNG/MvK7CWo9SpGqufAChipGm9+MKLmwZtl8q3+qraA6sc4YMT2GRfPla4b7OVt4WDEfDGSrTGnY3GAEcCIjp1wjL4CgBHASJGADWBEf+zHO7LO5qu1l9JMtTZ+9C+lUSXmKsm6XjbOU0toHNBg7omwqLK/gPNm1ap+ONbaKyDyUhpXMmKAEatc2XpjNNXzptna38O/x8j8ldb+JSp4dO/hsNFaMlRddm+Lrr+UxtdN/qU084M0rd6LpGrJwXS7jfHMIImzqBhJQsXa16i5+WroEhHrLXHA2DKqOJ66RHYogHm7mEtoKqDBV1Ivrv1wjPEZNC7Me9VfSuO8UVZgxAaCxvNtdi2nC91jRFWGuJIeF8hZEORD3LJGWUrj6w7vUpoZstGAr94lQwpr+itG3FVinmdM32RC7wAYaZL4VUtprOVunv2BqpejuvfesseT9lIayyZtIO+vGLH3DaraYyRoDjQqRoLGmw+MqHH1g8nSZez1E3MpjbVUt3oJqtVXG64RtdRP5ljLfj1LZa2leK5lwIF+pUndHvc2gBHASFzb4bxgBQAjgBHAiMsGWEqj5yrDP9dbY/PV20XOvW2lWU7u2XzVXHtvvAk2khxX6asRDDpJvB+MdMm5svI2s0C97iZ1oZuvuto8b7mxQWSXa5lP6OarFSjh3cPBs6Fc1TIaW9/wZS01P4Vcd/NVq3qkaimNa1nQkuXGJriVYFevyxM/CjCSuKQhF/TtU+M+qsbmq0Fjq/I2+9PdxtIQAyCqJTlBoMFtgxYYOXfeSlmpNgBuZPNVV5uXrlCbL7v2YKgBRmwo4S2fdy+Xi7b5qhty+j9nXhnllU2qrWVwleU0zjIadWzVUpqwZ2yWyQTcBzDSPPEDNw+3l6D5NxVXzQpdAuJbSqOODRrzAVVRJiSpUzESOAeaYyp4vFka+jZQrijr3hS8ssyteqzYm8T653xPpaVxUX91ZI2lNBkcczoWBxgBjOjYCcfoKwAYAYwARgAj+h4j5pGeL1TEvIb3tPBqjEQuz0VSVwAwkrrEMW+QwtjybBwZs1mc1lIF8gJGduzYIePGjQvUqsg+p6XGEfXmgXtgrZdrzus29i6qvWVfhJv5gE+EM3NzKGAkBhgZc4IcODoxK8uNrdBQPQXufOxm+ZfTv+b5Ko3uHjb1Emo+1+v0gc7+G2y+2rheLKXRG/dNPwow0nTJM3/DIicpWdhjJL4BAEbia1fcM/MCRqZMmSIHHHCAqC9nnHnmmZ4OKbLPyZXlNQGMVH1aPFcC6TcWMBINjNz7ZJe0DRshkw9+j77IHFkaBd4YeF1+vaVLPn/61z3PnBcw8rtfPyFbHu72tH1oz5C0DWur3YdDQ+bv22ofp3UtERl8e1Dah7fXvKfWtUrcronvGivT//qEioZxQRJgpDTuiwfNuwJFTlLyDUbyblm0Pw0F8gJGvvOd78gXvvAFGTlypEybNk0uu+wy45Om6qfIPieNPuea2VcAMBINjDy/+2m55/GV8oEjz81+59LCpivw+PMPyei99pYz3/2x3IKRF7p75R1HHNJ07bhhcgrsev4l2WvU8GTAyMDAgIW9qhu4c+dOGTNmTM2W9/f3y5w5c+Sqq67ic73J9TFXQoEqBYqcpABGMPiiKZAXMKJ0V/P8iy++aHTBfvvtJ+9973sNQNLR0WFUkqxevbpo3cPzlFSBVoCRq6++Wu66665QxVUcrcZarZ+kS+R143vVrp9v+oEMDg3JeyaeWlKr4bGDFPhz7xPyxPMPywWnXiEdI/b2HBLFvmqpq5bSfPGLX5T77ruvZifoVAeoC/jb9fvfPCk7n31Jjpp2OJ2cYwW6/7Bdho8cJu+bfVzlKeL61TbASI4tgaaXSgHASKm6m4fNuQLNACP/8A//IOvWrZPhw4cbarVZZb32/93/Vuv3zz//vPzlL3/xKK4qSFQliQpMASM5N0aaX1EAMGJKETVxVXDkxd075NDOo2TfUQcob4NVlVSB/rdel55XuuX1N1+Rvznu0zJm33dUKRHVvsKkBIyU1MgiPnaiYGRoyF6QVN0K3TVi55xzjixatIiKkYgdyeEoEEUBwEgUtTgWBVqrQDPAyBFHHCErV670VHbaU7p7ag/6s/vf5s2bJw899FBFMPWW+NJLL5WTTjpJli1bBhhprSlx9wQVaAUYqVd1pfO2O+mKEd343r05ZveuLfL4jkfkL6+/KENiFpvbfsQNY4O6a8+ePTJs2LC6PTkwMCAjRoyoeZzOtWiXI2HSeu3bsb9MGfMeOW7CKaH9FMe+gi6W9uarao+Rnu5eKkbqjsxsH6DASGJLaQAj2e5sWocCtgKAEWwBBfKjQDPAyJFHHmmUGId9VUZHrVWrVsnf//3fy6uvvioqCVJAZOHChQZsKbLP0dGGY4qnAGDE7NOkEtc0gM2bb74pkyZNCjW+vICkoAdIQ6+xY2t/MSjPegFGiueD03giwIimqs2eADWbxWEoEEuBIicp7DESyyQ4KcMK5AWMTJw40Sir/9KXviQXXnihHHzwwRVVi+xzMmw6NC1FBZodF+qMoTwnrmkk+k888YScdtppgJFRo+qOhCwDriSADWCkrglwgIgARjTNoNkToGazOAwFYimgE2DFunAGTgKMZKATaEKiCuQFjKxfv17e+c53ykEHHVT1/EX2OYl2NhfLjQLNjgt1xhBgxDEflegDRkR0bEKpBhgxbSeuXiylyY3rrtlQwIhmPzZ7AtRsFoehQCwFdAKsWBfOwEmAkQx0Ak1IVIG8gJFaD11kn5NoZ3Ox3CjQ7LhQZwzpJHVpVGYk8UY/jXaxlCZ+oh80EPNsX1SM5Ma1trShgBFN+Zs9AWo2i8NQIJYCOgFWrAtn4CTASAY6gSYkqgBgJFE5uRgKJKJAs+NCnXk7z4lrGmAkq8CGdjUf2ABGEnF7hb8IYESzi5s9AWo2i8NQIJYCOgFWrAtn4CTASAY6gSYkqgBgJFE5uRgKJKJAs+NCnXkbMOJ0bdGXhgCSnL7WsXvASCJur/AXAYxodnGzJ0DNZnEYCsRSQCfAinXhDJwEGMlAJ9CERBUAjCQqJxdDgUQUaHZcqDNv6ySIZUqoWUrT/MqMrNoXYCQRt1f4iyQKRvr6+syPkQf89Pb2SmdnZ01B+/v7Zd68ebJ48WKZOXNmpsRv9gSYqYenMYVTQCfAyutDA0by2nO0O0wBwAi2gQLZU6DZcaGat5csWSLqs9hhPyqO7ujoqCmWbuKqcy11I934vhXt2rp1q5x88snoVccmst6POvljPfvauHGjqLm0ra2t5vgYGhqqe4y6wODgoLS3t1euNfWI6XLB/M/KUdOOyJ6zokXaCigwMmyEyLQz3105R8cXBvnVtiFlTSE/uiVt55xzjixatAgwot2FHIgC0RUAjETXjDNQoFUKAEZapTz3RYFwBVoBRpYuXSqrV68ObRQVI440fJXG1ELHJtRxunnaqDqf/tUFb61ol3pGN8wIGkg6SbA678UXX/R8kn7rxu3S1zsgR007HLeZYwUSrRgBjOTYEmh6qRQAjJSqu3nYnCsAGMl5B9L8QioAGDG7NcsJNUtpACO280kb2PC53mK4ecCIZj82ewLUbBaHoUAsBQAjsWTjJBRoiQKAkZbIzk1RoKYCzY4LdeZtnbfwaSeIQaLRLkeVLIMkvpYTHyQBRooxYQBGNPux2ROgZrM4DAViKaATYMW6cAZOYo+RDHQCTUhUAcBIonJyMRRIRIFmx4U68zYAAgDhN24dm1DnAGxM5eLqBRhJxK22/CKAEc0uaPYEqNksDkOBWAroBFixLpyBkwAjGegEmpCoAoCRROXkYiiQiALNjgt15m2dpK5MFSMspYmf6AcNEuzr/2PvXcCsqK68/dU0l0bb8dIEQUDFEC94AzQaNIKimETHGECiQjDezcTEECRoPhEmSL58yahjnElCzDgm+f8xt8HL8EUn4BBNoqgTETUxGmWIARSRFi+k09o2/c2uOnVOVZ2qOrvOqTp1e/t5fAS6Lrt+e+2113pr7V3+4A0wEolbTfwigBHNLmj2BKjZLA5DgboU0Amw6rpwCk4CjKSgE2hCpAoARiKVk4uhQCQKNDsu1Jm3SVydievzzz8vkydP9u1v9PJP9AEjwW7CXWEDGInErSZ+EcCIZheoCXDHjh2aR3NYvQr09PQYpw4YMKDeS3CepgJ777134O72mpdJ3WEWGKn16bbUNZwGoUCAAvPnz5dzzz03No0OOeQQefDBB2X48OGx3EMldVdffXUs1+aiKJCUAjfddFPTvqIIGDF7WQdmqOP4Kk14vdhjJJx92fUCjCTlhaO9L2BEU89nnnlG80gOa0SB22+/3Tj9kksuaeQynKupwJFHHql5ZHYOU2BEfW6NHxTImwJxjte4wQhzaN6skeexFIhzXNpVBoyET/RZSlN/ou81wnWgVJGWagFG8jcPAEby16eZfqKvfe1rRvu//OUvZ/o5aDwKoAAKZEmBuMFIlrSgrSiQRgUAI+HBCBUQgBFrLMcNbKgYSaPXDN+mSMHI1q1b+/yasHPnTmlvbzd+3dfXJy0tLeU/qz+ov6tlFHPmzJGvfOUrTStNDC8ZZ8SpAGAkTnW5NgqgAAp4KwAYwTJQIN0KKDCyePFi+fGPfxwYR9daitzb22s8aGtra+ADq5i81rXUBXTj+1rXol1mCmXlQ+hlmmdW7GvDus3yl+3vyKHHvj/djoTWBSqgwMh7fe/K4ZMOang8tvQp4uHzo/sZqLPPPlsWLlwIGCmo4QJGCtrxPDYKoECiCgBGEpWfm6NATQWoGDEl0lnOoY5TeQdLacLpRYVN/XpRMVLThWXigEgrRgAjmejzVDcSMJLq7qFxKIACOVUAMJLTjuWxcqMAYCQ8GOGrNPUn+l4DRwdKxb1kJa3tUmDk1Y2dcsixZqUBP9lUADCSzX7LbasBI7ntWh4MBVAgxQoARlLcOTQNBUQEMAIYsQ+EogKINIORrRs75dCsgJFX75Irplwp/1ES9KP/8JR894yhIk99Uw74wSj57c3T5X1lsbfJvfOOlk2ffkVOWDtcpv2TsxfK56p/VufP+j+OA7505yvyuaOz4cYBI9nop8K0EjBSmK7mQVEABVKkAGAkRZ1BU1DAQwHASHgwwlIaKkasoRQ3SMpUxYgBL56WW9fcLmfvqxQywcd9p5lwZN2y4fLIRBvMUMevPVFe+syx1b9z+6qnvilXbDnfhCwitY9PmbcHjKSsQ4reHMBI0S2A50cBFEhCAcBIEqpzTxTQVwAwEh6MsGcGYKSZYCQrFSMKfHx3/1KFiCXQq9tknYhM2HeoiKom+brIUqNqREGTL4tcY0KUKmgCGDEU8AJvbL6qP79xpI8CgBFMAwVQAAWarwBgpPmac0cUCKMAYAQwYreXuCsgvGyTPUYqqrg/KpKdipHfyj8ffpZIjeUtZQAilWoR9fTq34OW0rx23yWyUL5GxYj6whSbr4aZ4jjWSwHACHaBAiiAAs1XADDSfM25IwqEUQAwEh6MsJSGihFrjMUNkrLzVZrKfiGB+34YVSOb5Eh5WkaVqkUsMOJYZiMKtHxHRpWW5Sgw8pMRt5f3FKlZYRLGCTbhWJbSNEFkbhGswAsvvCCvvPKK8YlmOxj55S9/KQceeKCMHj0aCVEABVAABWJUADASo7hcGgUiUAAwEh6M8FUawEgzwUhWvkrjvZRGbca6Sa74/RdkQkk0BTmO/fPfGXuLWD9eoKPyb85lN94gJQJnGOMlIgUjXV1dfX5t7ezslI6OjsBH6e7ulpkzZ8qiRYuMJJmfYihw8skny2OPPSZnnnmmWOtBVYna/fffL0cffbQ88sgjxRCCp0QBFECBhBQAjCQkPLdFAU0FFBi/Jk9JAAAgAElEQVRZsmSJrFy50vcMFUe3tbUFXrG3t9f4fWtra82YvNa11AV04/ta14qjXRs2bJDjjjsOvWrYRNr7USd/TMK+7O16du0G6dz8Vja+SlNj89UKBLlENk2zNmg1/7UajNgqRsS+N4nf8ZoOL6HDFBjpN0Dk2I8cXm5BvX6VpTQJdWLWb6uI/oQJE2TQoEHS1dUl/fr1E2sd41NPPSUf+MAHsv6ItB8FUAAFUq0AYCTV3UPjUIDP9ZZsQGefC3WoesHGUhoqRizX0YylNFmpGDE0cX1W1/7JXaNS5Ev3iXx+paNaxAIj3nuM/NnYu+QfPH31tXK3rRIlze480ooR9hhJc1enu20XXnih/OAHP3A0Uv3bHXfcke6G0zoUQAEUyIECgJEcdCKPkGsFWEpjdm8YMMJXadALMNIst6gqRx6WE6oAiFpe8yMZdXNliU6zWlTPfQAj9ajGOZEr8Mc//lHGjx9vVIyon8GDBwvVIpHLzAVRAAVQwFMBwAiGgQLpVgAwAhixW2jcFRBeo0EHShW1Xdn5Kk1cfg4wopTt379/WWCW0sRlawW5rr1qhGqRgnQ6j4kCKJAKBQAjqegGGoECvgoARsKDEZbSUDFiDai4gQ1gJB/Om4qRfPRjLp5CVY2MGzfOeBaqRXLRpTwECqBARhQAjGSko2hmYRUAjIQHI3yVBjACGCmsy6zrwQEjdcnGSXEpMHnyZOPSDz30UFy34LoogAIogAIuBQAjmAQKpFsBwAhgxG6hcVdAeI0GltJUVFGb+9r3sKFiJN3+U7d1gBFNpU4//XTZsWOH5tEchgLpV2DvvfeWVatWpb+hIVv4wgsvyKxZs0KexeEokG4F5s+fL+eee25sjYwbjKik7uqrr46t/VwYBZJQ4KabbpJJkyY15daAkfBghKU0VIxYgzNukAQYaYobjP0mgBFNiRUYWbhwoahkkh8UyLoCCvItXbo0t2Bk+vTpcuedd2a9m2g/ChgK3HjjjXLGGWdkHowon6MSSX5QIA8KKNCn4kLAiPPNuVffUmlQUcVdaYBewd4gTXrdfvvtcskllxgNpmIkD168+hkiBSM9PT19fjJt27ZNhg4dGqhid3e3TJs2Ta6//vqmTTS63WqBkWZNgLrt4jgUqEcBnTdP9Vw3DeeoihEFRp555pk0NIc2oEDDCnz605/ODRjJY5Vawx3MBTKpQLPjQjVv33DDDXL//ff76qXi6La2tkA9o35zrhvf0y6zW9DL1EEHlqVJrzfeeENGjhwpHR0dsmTJEvnYxz7myGt/9/ALsu2lHXLosQdl0p/RaFMBBUb6D+onx59xVFmSev1qC2AEs0KBbCgAGMlGP9FKFFAKAEawAxRInwKAkfQn+mopzahRowBJgwfXHEAAm9rAZsGCBXLbbbcZB6oVBH//939vzM/qBzBS08QycUCkYKSvr8+3YkS3FOrss89uammibi81ewLUbRfHoUA9CgBG6lGNc1AgGQUAI8nozl1RIEiBZseFOvO2zlv4qCtGdOP7wTWS8zjaxVdp9Csz0tyP9k1Ovcakrt2rZ+zfv79xiZaWlvKl7H9W1QF2W7X/7q233jK+nvn2228b5+6+++4yZMgQA5BMeP9EeXVjpxxCxUimJ45Il9IARjJtCzS+QAroBFhZlYOlNFntOdrtpwBgBNtAgfQpABgx+yTNCTVgBDBieY4nnnhCzjvvPAOIuN/j2/++a9cuBzRR59t///LLL4uqRLL/DBw4UH55z1r5y2vdgJH0uepQLQKMaMrV7AlQs1kchgJ1KQAYqUs2TkKBRBQAjCQiOzdFgUAFmh0X6szbum/O1YNZb879HlLnWmkHI3yVBjBiByNz586VX//614HjOsjuN2zYIEceeaSxP4r6aW9vl8mTJ8s111wje8pQKkZyMGcARjQ7sdkToGazOAwF6lJAJ8Cq68IpOImKkRR0Ak2IVAHASKRycjEUiESBZseFOvO2DsyIY8lKVEsdigJs0Kv5wEZVjDQKRtT53/zmNw0gMnHiRFm0aJF8+MMfNvwJn+uNxK0mfhHAiGYXNHsC1GwWh6FAXQroBFh1XTgFJwFGUtAJNCFSBQAjkcrJxVAgEgWaHRfqzNuAkUrXpnmJD2Ake2BExZbjx483QIj6TPeYMWPE3o+AkUjcauIXAYxodkGzJ0DNZnEYCtSlgE6AVdeFU3ASYCQFnUATIlUAMBKpnFwMBSJRoNlxoc68DRhxghGW0jQfQKS1IimKipGHH35YTjzxRMPI3OANMBKJW038IoARzS5o9gSo2SwOQ4G6FNAJsOq6cApOAoykoBNoQqQKAEYilZOLoUAkCjQ7LtSZtwEjTjDC5quAEcsiogAjdscBGInEjabuIoARzS5p9gSo2SwOQ4G6FNAJsOq6cApOAoykoBNoQqQKAEYilZOLoUAkCjQ7LtSZtwEjgBG3cevYhDon70uPACORuL3cXyRSMNLV1dXnp1hnZ6d0dHQECqq+HT1z5kxjM5tJkyalSvxmT4CpengakzsFdAKsrD40YCSrPUe7/RQAjGAbKJA+BZodF6p5e8mSJbJy5UpfMVQc3dbWFiiW7lIHnWupG+nG90m0Sz3DiBEj0KuGTaS9H3Xyx1r2tW7dOlmwYIE88MADNXPRWtfy0uvZtRukc/NbcuixB6XPWdEibQUUGOk3QOTYjxxePkfHF3r51ZY+94ehbc3QJZFnn322sakNYES7DzkQBUIrABgJLRknoEBiCgBGEpOeG6OArwJJgJGlS5fKqlWrfNukUx2gC0Z0rqUaohvfDx48OBJgQ7tMGenHijnp2AQVIzhzHQUirRgBjOhIzjEokLwCgJHk+4AWoICuAoARXaU4DgWapwBgxNQaMGLqoJOco1c4mBGlXoCR5vnGLN8JMKLZe82eADWbxWEoUJcCgJG6ZOMkFEhEAcBIIrJzUxQIVKDZcaHOvK2TnKel0mDT6y/KG3/tFKvYfNeuXYbe/fr1C9S9p+ddGTBgYE3rfPPNN+W993qko2OI77E614qjXXvuuWfDz5iHdu25+z4yap8xMqi///KvqMAbYKTmkOEAEQGMaJpBsydAzWZxGArUpYBOgFXXhVNwEnuMpKATaEKkCgBGIpWTi6FAJAo0Oy7UmbezAEae3vyYPPj8vbLboD2kfdBe5b7oE3ObwhZpCewfBVJaWoKPURfY1bdL+nb1SWtrq+/1dK4VR7v6tQTDn6K0q6e3W15+40/ywQNPkVMPm+bZT4CRSNwVF9FUADCiKVSzJ0DNZnEYCtSlgE6AVdeFU3ASYCQFnUATIlUAMBKpnFwMBSJRoNlxoc68nXYw8tuXHpTH/nuNHH3AZNln92GR9AMXybYCPb3vyu82/0YGDxgs08dfWvUwgJFs92/WWg8Y0eyxZk+Ams3iMBSoSwGdAKuuC6fgJMBICjqBJkSqAGAkUjm5GApEokCz40KdeTvNYOSdvr/Ibb+6QaaMPU92G/Q3kfQBF8mPAo9tuF+OGnGcHHOA86ukgJH89HEWngQwotlLzZ4ANZvFYShQlwI6AVZdF07BSYCRFHQCTYhUAcBIpHJyMRSIRIFmx4U683aawcjjf35AXvvLNhk74kOR6M9F8qVA585X5PmXH5dLT/pfjgfLEhh59tENzk5Rq8NqrfoyV5DpHVfrWiLG8rGWfjUOpF3lfvLS64DD9pOJfzuufEy9fpXP9ebLR2X/aR79qnxVrpPrRt4pM+4YLSuun5j9Z4roCXQCrIhu1fTLAEaaLjk3jFkBwEjMAnN5FKhDAcCIKZpu4nrX09+TEfscLEP/ZlQdanNKERRY+eRt8qWP/KPY92DRta9an4OOe/PV17e+WdVF3d3d0tbmv7GsOkF3M2Sda6nrbd++XYYM8d9wWB2jc62it2ufYZUNkgEjHt4nkgnw0a9Ky8SF5asvXdsn15XB+Vr5assJUvntdFm+aYXMGlkEVxjXM1qaRqfl2hta5IRFlfZOv/MVWXF+9tbJAkaisrmtcucnrxS5mbEalaJcp1oBwEi0VuH040vlkb7rBGwercZFuFokcWEIoXTm7XoDeK9m6FwrDBj52fpvy0H7jmNvkRB9XrRD73vqX+ULp/5vGdA6qPzoWQEj9Y4hXQAR9XisBZJoV6VHdbT30qtl69atVkFQlX3s3LlT2tvbjX+377ZsfaZL7TDd09Mjc+bMka985SsyaZJzjVnSzqHRCXDrj2bI8FkTbAGYmbRLCY6svWGGbLyI5Crpfg68/6NflRkbL8kkCHE/l06Aleq+CGhcsypG3JBMhAQrqzaT9nYDRqLqIQUyh8vsIx+RPquC0HhhIcCRqCQu0HUajQvDSqXm7cWLF8uPf/zjwDh6wIABgZfu7e01fh/0tRb1exWT17qWOk43vv/Ffy+XQ0YeCxgJ2/EFOv6+9bfL+Ud9Ufr3q3yOWde+atnq008/Lddff73ce++9gYpGbfe12pXUeKRdphlEZV9e/chSGt+hZgZjG+fZK0REZPNWWSsiE0dulK9+cqOMPnK2zC5VIziqSeyVJkusgK50zWnLZd2s2XKXiFjnGBDmxflm4Lf5TpkxT+RbP50lw0TBmBtltFGJYv+ziJHkibr26EpbRQWM6zwrV0zQo+4qYlZNbHRVvIjIzOWy8sjZ8tRU67nVPdfIlNLbOfs1xHgu896zf2YXcqk8slbkhJtHyyvGM5htXVO+ZinQNc6pVIZUaTBqhcxwVeA47l+6paGh8dzVlT0GvBozQWbPKv2u3Bfuah9LE3H0u3G/u2cYzyH2PnI8k7NfLCXUuVfKtyKDMoCRxiIN53gpVYxsdidYdruwoIn/uJXSOK9UIZXOn7m8ZPt2WzfHlzUmyk+jrlEeKxW/M2W1fczUOQ77rhNxVEx5gSBXG8t+KeC5VSm2zZ+YvkC9v3c/f8lPLXKN85Ifqpzn8rc2H+gcd65qH08/6xzbpo/16tfG7KnW2YCRWgpp/l7ZwqiNMt9VIbJ1szETyzBVoWkcY86pFdhZe9yWW2CNS8dYdL4Isca6cU7Z3u3P4FdBGlRZ6meXrnNs99OrnAnwO55VsHWMP+U7bXO8qYRtfDp8q/k861JQrZkEGFm6dKmsWrXK1+DrfbPpdUGdaxk9tXWrDBsWXDmrrkXFiKafKvBhVIz4d37U45GKkdJMo+m/6tELMOJnz0agVZ2YVw53TfT248V+rhlwrJimQISZdM+WUnJke+s1OiwYMYKOhaUAzQIjr8jom32WCDjesLkCPgeIcUMMW0Lmk8CZS4uciZsRRPqAkUqCOlHMYNN881fRwIIt/stpnKBFZO2ja2Xih8zCajtgMe71jDNJNftCQSEn8DEhhg2MqH1OVLBdCpoBI/HN/PFXjNjt05lcV2zJPlaHmXZkQLEpssZn3E60kgwrcTHG0goRmWGCzc1rZa1MlInG8jpvgOYYO7YkUAGNCkyscxzKWln76ESZaIxRH9jr/nf1TKunVKCnh78yntsD5lQAhB0qXSmGImrpkiOZsrenjsTM18+qsW3B5Mpzm+Pe3q8mtI3rBzASjbJ2OO3dX85xVfH/pXlEy35toLRk1xtLQNEO1sxqUb9xVN0Oc05x2mMFmJtzjbddrpWv3iBynYKN5fFogsfa47lk8zeskSnXKx9kf9HiN1faXq4oX6EDJmuBkZHmXKw0+JZcGelLgkYsCzASLrEAjDRibcU4FzACGKkHQDQD7NbTLsCIrz37JTHWCS4QYK8gUNULNijgDtQqVSiVe0z5dZiKkW+JzLtSZNoEmf2iLYH5mT9IcFRjlNp645jSXhuuwMl5bOU5DXBhvem1ZHC8Ka6ABsfbtdKxZoDpDio9NJi6RlpWj5blz6zw3QfCDUaMW3i8Pa46rhxkSk0wYryxH7Nc1t1tVu8Eg5HqvWZUn1IxohcYpAOMuMZ8GVJcIhsd1WO244zkQL2jFpnyUxPu3S4zyjZjJnLeFVJ2Zcp2qnyHASUmOgCfHZ6EGoelm9jfMjv3SXK3T/3d8iM1xqqnL1Dj6kaRJSIydUVpE2WRGaWxbPg5z/M8Ks/sQNJxTql9rsSs4rfMNphVdh5AyqcCQc9S9Y8CjOhrFXikC7JXHeuoFrF+q8BcjXFrqzAsV4BY97pZ5Mp5IjOOnC0bVaWjAcmrq1acbXFXhlhwMOjfbXZqt0v1Z2vzcQcYMe8YPJ5LNv/JjXKJAWedYMR7rqxz/Nk1NMargsjOlzPOlxMR2UQDlwGMmOJRMdKAEXGqQwHAiL9BUDFiapOlvU8AI7727PNWqBykjZbbbRUHVrBivOGNG4zcWQIiBkCogJGN8x4RmWhPCCoPFwaMlMvhy6ebAZ6jqqVKN92KkVpgZEYJiJTgj88GmZ5Lc0pvBu0Ao24wopY7KSBSCpBrgxGb7iUbeWTaCrmRpTRaIUT8YMS99MxrKU29YGS0qL5eM/pbZsXWvBmy4ubSUrgSrKu8dfYen9Zb4UfkBFeViB241TEOS0mjGCXszmViNu/gXDZYTqTMSpmaINfRwyUN186QFatHy7fG3ChXynyZcfeNBuR0AGDHeXVUjABG5JBDDpEHH3xQhg8frjXOwh6UiuV7PiBL+XYD7p+0xgda+M81zsolW5Vkae5eXgIi5eVs2mDENQ8Y87ML1DngvA8Yse+NZQcjWuO5VPFhgRUHGClB2qq5svGKEbM/HimPdRNKWlA4PXs5AUYAI2H9IMcHKwAYAYzUU5nhpVoaQBJgJGC81958tRSYqS+cuN/2lJfheCylsTaRq2spjUqUSkGGq+TdSGBsb5wdjxZiKY1TElcJf3n/Eueyg8iW0sy6q7T/iUri/L8c4gVGzASuFIjZNfYt+fdfSjPbqr5R5fql/V60l9IARkLHEc0AIxa8tH+hyLn5ao2lNB7jtrykZN5GGX7zOpmultDYYNow+9tuYwx67/9jJBA3XCkrFk2o2kvBFLPOcVjll2bLBMeXtSrJSxmAuMBIedNLuw9xPItdN2vZwHzZOOpGWTdTLaGxQU5jCaClQbVvrG6Du1LLtgyKpTTFACNWcu27+apzWWvVErigceveA8vaq6pUCVmZZ+zLT91zn+XuXGDVD4C45m2vpTQb7Ru7V4GRUuVKCZJUj2dzCcvto1eYX9DzACPVc2U8YKS8bGj07eVKuNCTQ8QnAEYAIxGbVOEvBxgBjABGbDag6M7ZZ58tCxcuzN1XaYyUwbV8JOhzvbqbr66Q6XLXz0rbxJWSFK9NRR1DzQjU1Jsn2wZmXmDEAAPeQKF689XSim2vUtvyzZ2VIN4bLroSN/XXgD1G/JYWOEGU/3NYCW5l/wV7P02X5aqi5m7nxq/lZNim40LbRpjudd/lZNC91tq9DMCAVFNkjcdnm1lKox8vNAuMlELCAOjmtRliKRHyGLcVO1cVZKWxqd5gOzZPLlV9LFkuy5+ZXb2hc0kmd1WXL6D03fjUYxzal/HMXC7qTfgKawld+QaujRpdm696+asq3+hYUme+BR99h7W/j7O83tuH1FExot5Ieyyf897LxW+TS30bDXskS2nCKhZ0vNtGXRUIAZuvetqv3W7Ube2br9rgpQPA2+/htYmytfFw+TGsJWnupTT2Ja/VduncLLmiiX0pqrHZuc949oslrA2iK7+3z5Wu6jDdPUYCltIY1WGljcuHlfyQBYGitIyw1wKMxAVGnpLvDpstt5Y75CpZvvVyGaf+/sRtcviZld9Yh1z189/JFceIrL/5CGPvvd/PO9rZnTXOMw52HWNd0++eIrZ22e62/ua5suX8W+RMd/HdKz+XueOvkdUuQzPus1/A746xneBq49TvPCi3TBtSOsDSzdUu674LPHQxzlTnPSbHWxqHHQgRHg8Y8RczDRUQXq2jXaYqnp/r7bO+veuhnO4axDyDkQh9R7msNHRw4LHGONp2cbX6FKjeZ6a+6+idlYqydr2mhj6quWAkbPP83hCHvU7Q8X4bOkZ5j7DXasZzh21Tdo4HjCTdV9m0X6/9sxwVIDVk9fwaWo4+W9+oVQFGTAWt+H758uVyxRVXyE033WT83/4T5qs0brhh/P0PX5eHvnemDDHAgFRAiasTg8GI/3nb754rk/9urO26JmSQEnCxbqOu//3Rdhhhb4A65w75w1lj5bDDbpU/uI8zAMVqmfqkHzRx/s5o031TzedWtzGe/Vn5Rvl8s41/KMMR6/4PyGGfMUGR+jGf7QERPzCirvvQ8dUwqdEBUsf5gBF/0QAQpjbsMVLHwIrjlGZPgLWfoc5ADTBSW9pEjgCMRCV7scFI6a2x51voqBSu5zp1+qt6bpXDcwAjSXdqNu0XMBKv3TQ7LtR5oaGTPMWVWHR3dxuf7e3p6ZH29nZZsmRJGZDog5Ht8vPLTpbVZ/jAh1jAiHnPzTaYYFjOK9tlvYiMG25VZJgVKf5gxMAQ3tcyrhcOjJjHb5ELjUoOH10cephgZOR3xspqmV6qJFHnLZXNh4ncKhd5wg8FTlbsf4tcIbfJ4ctGyDcOu0YWfON/QMxZJRhVhjK2Gh4LGDmqYE4rQ5syjFHn2q9TY0gCRgAjuVpK09XV1efXpZ2dndLR0RE4JJRTnTlzpixatCiXS2ninaK5OgroK6ATYOlfLV1HphuMpEsrWpMNBQAj2egnWlksBZIAIwo2rFy50ldoFUe3tbUFdkRvb6/x+9bW1poxea1rqQvY4/vFixfLsmXL5O2335bdd99ddtttNyOmnz17ttz77L/ImOETZJ/da3zc3J5su5NqzyUxlYQ83FKa0nkSACxcCtUCI+r3j01+UEYuWyqyxFUZ4rWUxqri8IAmzooR7woWcxnMHTLSqCIp/fnnU2X1MpGFqtJEXXeRyIVnrJbZG73AiAlOjLa+bC5TMpcQOUHM+ieeknHHmMuTjHaVrmXXo/LvYmtTACjysL771v+rXH7iIhnQOrD8W938sZatPvnkk/KlL31JHnjggcjt3u+CSY9H2hXsC93+K2q92Hy1WDEBT5thBQAjGe48ml44BebMmSPPPPOM8cWYlpYW4/nV/+1/tv5N53dexzz88MPy29/+Nt9fpSmc5fDAcSowZcoU+ctf/iJ77713nLcpX3vHjh2yYcMGOfbYY33vt2vXLunXr19ge6xV75b/8DtY51rq3HfffVcGDjQTWXWOii/eeeed8mVVwqogyc0rvywH7TuuNhixNcgAHap6wQIIsVSM2OFCcFfWAiOBZ9esGHHvP1IBPiYAqV7a4wlGnlwossiEHcc/OleWykLjQwsWzHC0sQRODIiitF02orx0xw5AjHPsUMrRH6qSxN7W0l4v7qoTjVHy77/9rjx15zbZ9V7lPbsuXKgF+tT4efnll+V3v/tdYEt0qq7UBXS3iMhTBYSXcOhlqsIeIxoDnENQIK0KAEbS2jO0CwWqFVBg5OCDDxaViFlJjf3/Xv+mrqL+PczxH/3oR2OTP88+JzbRuHCqFVDjccaMGTJunLEtaOw/Tz31lHz/+9+Xf/zHf/S9lwISgwYNCmyLbsWIzrXUjV5//XXZZ599jHuuW7dOrr32Wunq6jL+roCIqhY/77zz5PBPDA0NRoyL2JeUxAJGfKoaXKBANSVeMFLZY6Rqf5EwS2metIDIRTL1vjvKgMQLjKj7KHBibODqC0ZGGMuDFoi5tEZsFSOWoZWXzjgqfExdF6wUcW4S62+eK9d9T46Q06SfVKqZFNCoBR/tcM7v6pbd/+3f/m3g+CDRN+WJa8ldkPg62mepXVSMxD4tcgMUiEaBPCcpLKWJxka4SnoUaMZSmrifNs8+J27tuH46FUhiKc3SpUtl1apVvoIknVhMnjzZqBhRQGTIkCHGMpqLL75Y9PcYcW8oWgIji0pLQ2IBI9YGpY1uvlrDTmtWjDg3X61aFqS5+aqxrEYtD1q0WmTlWGOPkpEeMMMCPY9NLm3U6ri+fSmN2PZNKcGOw8wv3JhLh2znGxUnI2WF7Ss3YWBSnHuMZCmh9rIknbGtzqOSxVQvDXoBRtI5d9MqFKhSIM9JCmAkWwZf9UnQ8ud6s/UccbYWMBKnulwbBepTADBi6mYlYt/85jdlwYIFxnI8C4hYyuqDEatCxL6spPbneq2lNuWlN7YuNfbMUBuLenzm1/6lFseGof9TCVP+XK/tWmGS/CqrCglGrOUzt9q/JuPap6T6c73WfiNOgFG1LMZonOszvSUwMvWsB2S12sbGVv1R0eY0+cZ3xsqC+6wlN/ZPK9uW09iX3aRk81XASMUidaABejWuF2CkvrmVs1Cg6QoARpouOTf0UmDznTLjjtGy4vqJ6BOgAGAE80CB9CkAGHGCEfW3uXPnyi233FLVWaHASPq6uhgtqlGN0wwRqBjxV1kHZthBZVB/6VwLMAIYCRzzzZ4Am+GAat/D/EThxnl9ct2HREQlMfNEvvXTWTJMzN/N/lnpKp6fB1WfDr1RRm9aIVN+PUOGz5ogj/RdJxPVJ4MnLrTdfros37RCZm3+qrTcPFpeMa5vfnZU1pbuXfq7eVbp+JEixtvmF+dLn5FYqTZdKXLzt0Tm2dpmnLPUvLd6hlGz5S77v9UWIndHAEbq7dLS53Dt1nvnK7Li/I2mrd85QWbPUlZasVFjolJ2Osu0uunG8cNESuOg/HfLxm1jSX1u84RF5s3M48Qcd0c+In3Xj66Mz5GmXU9Y+4qMvtk2ZtU91Jiat1GGO8aceb1vyZWl8SPGeFtXapv9vuWxUyWZ3QfYxrDHfdTzemmg/u12mSHrZpXGZPnZS75n2vLy75aWfYGIV/tGGxqbPsb4s+EXTI1MvSY6znPqbvqpWSPF7JfVU5z6fqjUh3fPMP2Tw4/Y/Eu9ZlXjPMBITMLGcVmXbVh25lkZNXWNay6s+Adfn3HzaFl+5GyZrfxCebxU5lplw8b4ENPmxT53+viWyhh3Xsc+54t9rjWecYXMMMZM0O6quh4AACAASURBVL3jEDg912x2XKgzb6c54fnZ+m/Xt8dIero83y0BjBj9qzOGjLhu61bj89RBPzrXAkBUFMybXlSM5M5lBoCRzWtlrUyUiSqRMAIvW2JR1sH69/mycdQamaLAhPpdOfGwwwwnGNlYSgjNZMjVDivZ++kscQRrZTBSSnCMdtnu62qnE6rkrvMCH0gnwMqqIvEupXHaurKhK+VbJTBygiwsLQMxbMtKog0AIiaYswM/KQFCa+mIAR5XiMgMAz46bbs6+VgztQJBpqxukTVTTYhYadMwI0G6cUwJxJQAjdleczK3xsArY24sPYf697Wy9tGJMlHB0BIALcNRm1E4ki/HMzrbYJzio8ElG23AVN25nNCVgIYsN0GE63zf9pV8i3oeA4yoxNOAHBNdENWup8t/eYGREni6q5RYKv9U0dXtZ6IfOYCR6DWN64pbH10r8qGJYoww37nKaTP2MRs0Xq4r+Qz7vLhimg3MWi8YFJy0+SJrzKvxZfoJvzGuA0ZKY/NnFvy1naNebtjuHZfGabkuYMTsCd0EETCSFstNbzuoGPHvGx1oEGY88rWccP6rHr0AI+n1NXW2zFUVoq7iqAzxeGNsgBLrx3q7XqrWsP65Fhi5WeTKeSIzjpwtG0tBnHqbba8xsd7Im5Uo5pt488f+pt6VsFS95VXHu9pWp1JZOw0wUm+PBYERGxw0bG2jzHdUL5jLRcqwYvTt0nKzskCRKT81qxyM6om7zaosCw7aW1qpcnBWTdirKSpveafIGqOCygKF1cDCeittv2559NqqVRzXN0NhZzWZB3T0AjDmG+yKBqpixX6cs+22yhcP+GqvGnG0z16RZtuvxFllUvIW5Wofl38xzqtU5Bjgaczyct8oaFVpN2BEZzTl2edUPb99rinNmQbotM1V9jHnBiNuaO/0GVZVpb1iUlV8Kf+jqiWvFJk2QWa/aAJB48dqj2v/nuoxpAFGDNg4WpY/s6LkW6xzfO6tYxwZPQYwYnYcYCSjBpzCZgNG/DsFMGJqk6UKm5aenp7Kh6ddfbtt2zYZOnRo4DBU36qeNm2aXH/99TJp0qRUDdlmT4DpePiAipFS8mEmJDUqRtbOkBUTzSRRp2JElQkrIFJ5C+53fb+lND4VI7Zkteg7GuQ5SUmuYqQeMDJaHpm2QtaM/paMvvlKkXkzZMXNFTBir/aw+wTzza9VMaL+bwcgpSVltmtZxZ5+CdgjckKlAqKURIlt6U51xUiCYETMZUOe7XNVjNgrYdzVMxU9a1SMqOU8ClaVgK25lNC5PCpuwErFSDpmRJ1WmLChBNw1qxsjAyNqKZ8CIrZKqWq/0SfXlSqgqsdQLTAyowREShDEgK6lc2rcW0e7rB3T7LhQzds33HCD3H///b5SqTi6ra0tUMqoEwvd+H7F08vk/cPGyz67By8/yJod0N7oFFBg5MrJN8iA1oHli+raV1rtnnaZXVnEfgSMROcbUnKlGmDE2g/EgCTrzH1CqipGKnuMlN+wBlWM2MpwK2W/pcqU0j4B9rL8yl4CrmU55SU+7qU0lX0UHMsdUqJ4s5oBGKlX6eClNNYeHdpLaaz9P25eJ9PVEhpb8m2+YS7ty2NfgqOSGmPDUtceI/ZNTB/9qsy4eZ3ItMqyGePNnqPSwf3GuTRW7ACxBEkm2Pb3sJSLYimNmaBVoGkFXtj3UpnoXIrj2z7lJ26X0aXqm8oeI7Z/89LTDXZdS2lmW0sGFJAp77FkrxKhYkRnNOXZ57jhgwU0jTHyjLkcLGjZZ7ilNNZca86LlaU0qurJBmRKS8gq86hZqWUspbGPO8cYrwFGZt1l2+vIgrGuylDH/K5jGdk9BjASLuEBjGTX1pvVcsCIv9K6FSNFBBBeqqVBL5bSNMtzNO0+QZuv2jahXLJclj8zu7JJa7l97nX8a2TKWpETJi6sbEBp3xfEWJ9cASz2gM6xgVzNzVf99hixlRQbbSzmMhr15HlOUpKrGDlB1s2cLnf9TC3t0tx81YCLo+V2a+PTk9bYkm/ncpnK5qtWQuIcn9XjpXrfn6A305XflaCE2lh55nJjo8cVtn1KKu7HfyldVaLntwGtu/LCtfnqCrH0FKksl7Hd19Y++7Icx1IEW6JWvZmtuaeKY48kNxixgGx582m1RMm9zMcOYKN30FSMRK9pbFe0LeVaeqfaPNi2pM6+7NO2rEV7vJReQkyfeZfcVRqf9s3KLTDr2MfLY1mPY/N0xxhXm0i7l63aNmoug0Vro3OrYqTywsG5h1hsKqfiwkmAkaVLl8qqVat8n18nGYi6YoSlNKkwx1w0gqU0jYMR3fFYz54ZjQCIIrYLMJILt8RDFEEBwEjUvWyCwspXlKK+fsjr2Ur4s1m0bH8bns0nCNljgYcDRqJUM8PXcm1y3Iwn8YI2zbhvFu4BGDF7STfhYfPVLFh1sm0EjABG8gRsACPJ+hPujgLaCgBGtKXSPDA9YMTaULV6w1TNR0nFYYARezcARlJhlMk3AjCSfB/YWgAYAYykyiBz0BgTjHzNsceILnjLU0Lt1ZU61WBhQCV6hfNf9egFGMmBU+IRiqEAYKQY/cxT5kMBwEg++pGnyJcCgJFwicUvnv+xDBqwhxww5LB8GQJPE4kCPb3vyOrfLZf5p9/kuB5gxJQDMGLqkNRSQMCIa5g3ewKMxMtwERTwUQAwgmmgQHYUAIxkp69oaXEUaHZcqDNv6yRPSSUWL735nDz84iqZ+IG/LY6R8KTaCvzxlSektV+LnHXUHMCIh2o6Y1udBkhKD0iiYkR7+HMgCiSrgE6AlWwL6797vJuv1t8uzkSBehUAjNSrHOehQHwKAEZMbcMkYssf+6bs0baPjBk2Ib6O4cqZU+C1tzbJoxvulysmXS977TYEMAIY8bXhpMAuFSOuLmn2BJg5r0aDM6UAYCRT3UVjC64AYKTgBsDjp1KBZseFOvO2zlvlJBOL7p4u+elvl0mfiIzqOET23O190pLK3qVRzVCg692d8vKODfLnzudkxoTLZPSQQ6tuGwa8BbU5SbunXeEAal70omKkGV6Ee6BABAroBFgR3CaRS1Axkojs3DRGBQAjMYrLpVGgTgUAI6Zw9SSu6zc9LL9/+QnZ0fWaSJ/CJGLAEvVTC5T09fVJS0uto0R27dol/fr1C+xdnWsVpV29u3ZJa5P12r3tb+T97xsrx42eIoMH7O7ZV/XYl9eFACMVVdIOUHMDRrq6uiz/UfVMnZ2d0tHREeiguru7ZebMmbJo0SKZNGlSnVNVPKc1ewKM5ym4KgqYCgBGsAQUyI4CgJHs9BUtLY4CzY4L1by9ZMkSWblypa/IKo5ua2sL7ATdBFHnWupGuvE97TK7Bb1MHbAvUwfGY8Vd6dhElvSiYqQ48QBPmnEFACMZ70CaXygFACOF6m4eNiMKJAFGli5dKqtWrfJViDfBFWlUpcE777wjBxxwAHoNHlxzVFGZYUqkM4bUceiFXvZB5QVsACM13Q4HoEA6FACMpKMfaAUK6CgAGNFRiWNQoLkKAEZMvdOcID7//PMyefJkwAhgRLsyAzBiDhfdygz08tcLMNLcOZm7oUDdCgBG6paOE1Gg6QoARpouOTdEgZoKAEYAI3YjIUEkoXY7DR2bAEBUVMubXoCRmtMoB6BAOhQAjKSjH2gFCugoABjRUYljUKC5CgBG0g9GWErD0hDLKwAg8gsgvDy/DmRR58VZ8QYYae6czN1QoG4FACN1S8eJKNB0BQAjTZecG6JATQUAI+kHI8OGDQvsR53kiYSahNrLiOJMqNOa6NMuf3fCHiM1p0wOQIH0KgAYSW/f0DIUcCsAGMEmUCB9CgBGACN2q9SBLOp4EmpTNfQydQC85Re8UTGSvnmbFqGApwKAEQwDBbKjAGAkO31FS4ujAGAk/WCEpTQACMsjASDyCyC8Zp00gDfASHHiAZ404woARjLegTS/UAoARgrV3TxsRhQAjKQfjPBVGsAIYKTaoepAA0BS4yAJMJKRyZxmogBgBBtAgewoABjJTl/R0uIoABgBjNitXSfZVMezlMZUDb1MHQAQjQMIr1knDfbVsnXr1j6/KXHnzp3S3t5u/Lqvr09aWlrKf1Z/UH/v6emROXPmyFe+8hWZNGlSqmbXZk+AqXp4GpM7BQAjuetSHijHCgBGcty5PFpmFWh2XKjm7cWLF8uPf/zjwDh6wIABgZr29vYav29tbQ08TsXkta6lLqAb39e6Vhzt6u7uliFDhqBXDZtIez/q5I9J2BftEiN3r6V9Ue2LipHMTu80vGgKAEaK1uM8b5YVAIxkufdoe14VSAKMLF26VFatWuUrqc5bUt5QV+RDr4oWVLKYWujYhDoOvdDL7oj5Kk1eZ3qeqxAKAEYK0c08ZE4UAIzkpCN5jFwpABgxu5MEkQSxVoLoNfABEKYqgMr8gkoqRnI15fMweVYAMJLn3uXZ8qYAYCRvPcrz5EEBwEj6wQhfpaECwvI1AIj8Aoi0grfcg5E999wzD3N5qp9Bd41pqh8iI4178803A0tyM/IYVc184YUXZPr06XLooYdm9RFoNwpUKXDOOefIueeem1llLBjLPJrZLqThLgXUHLpw4cKm7Ymn80JD5y18kRJEvkoDGAGMVLtu/ERFkzgr3nINRlauXElQ0AQF/u3f/s24i0oC+IlfgbPOOiv+mzT5DgqMPPfcc02+azFv99hjj8n48eNl4MCBxRSgyU+d5fGqkjqVSPITvwJqXB5//PHx34g7iAJ9zfpYAGDENDidpE4dpxIewEg4vYYNGxY4qnW0LxJ4Qy/sKwi85RqMMP83R4Gvfe1rxo2+/OUvN+eG3AUFUKAuBe6//36ZMWOG8RWxL33pS3Vdg5NQAAWiVeAHP/iBfPazn5Vvf/vbopZg8ZMfBQAj4cEIS2lIXIMSVy/voAN/LPAGGMG+ACP5mWNT+SSAkVR2C41CgSoFPvShD4l6M93R0SGbN2+WtrY2VEIBFEhYgdGjR8uf/vQnOeSQQ6icS7gvor49YCQ8GCFxJXEFjFR7Ih34Q+VPRbd69aJiJOpZsIDXA4wUsNN55MwpcN9998msWbOMpRF77LGHLFq0SObPn5+556DBKJAnBVS1iKreeu2112S33XaT73znO3LBBRfk6REL/SyAEcCIfQCQuDaeuHo5FJ0kWJ0X594UtMvf1WfJ7lu6urr6/B6ls7PTeLMY9NPd3S0zZ840guxmrdks9CybwocHjKSwU2gSCrgUsKpFrH+magQTQYHkFbCqRayWUDWSfJ9E2QIFRpYsWSJBe96pOLpW9Z7uJvc611LPpxvfJ9Eu9QwjRozw7QadZyySXjp5WhL9SLtEdGw17eOxaP1IxUiUM2BBrwUYKWjH89iZUcBeLdLe3i47d+6kaiQzvUdD86rA97//fVmwYIFRLWL9UDWSr96mYsTszzBv9Nl8NZxeLD1CL8trZqkyw8vTh/ETcdk9YCRfc3AiTwMYSUR2booC2goceeSR8uKLL8rgwYNFTZzqDcAbb7whfX198uqrr8qgQYO0r8WBKIAC0SgwfPhwYxyqr6SoN/gq0Nu+fbvsu+++xp4j/GRfAcAIYMRuxSSuFTV0kmD0Qi+vWSDOJVGAkezPu4k/AWAk8S6gASjgq4B6+zZlyhRjH4PPfe5zMnbsWHnooYfkl7/8pfH3e++9V0466SQURAEUaKIC69atk9NOO02+/vWvy2WXXSZ/8zd/I2+99Zao+fTGG2+U1atXy4QJE5rYIm4VhwKAkfBghK/SUAFhjUXACGAEMBLHzMQ1Y1UAMBKrvFwcBRpWQK23bm1tNa5z8MEHG2BEva3mBwVQIB0KWGAkHa2hFVEpABgJD0biKpH36lOdqgV1XpxvqGmX/2gDjABGACNRzUZcp2kKAEaaJjU3QoGGFQCMNCwhF0CByBUAjEQuaSouCBgBjNgNkUSfRL/ZiT7gLRx4YylNKqbObDcCMJLt/qP1xVIAMFKs/uZps6EAYCQb/RS2lYCR8GCEpTQspbHGGSAJkNRskAQYCTvLcXyVAoARjAIFsqMAYCQ7fUVLi6MAYCSffQ0YCQ9G+CoNYAQwUu0PdZZ9AZIaB0mAkXzOxU19KsBIU+XmZijQkAKAkYbk42QUiEUBwEgssiZ+UcAIYMRuhCSujSeuXoNaBxqo89grJvx4LNqePy09PT19fjPHtm3bZOjQoYETS3d3t0ybNk2uv/56mTRpUuKTEA1ovgKAkeZrzh1RoF4FACP1Ksd5KBCfAoCR+LRN8soKjNxwww1y//33+zZDxdFtbW2BzYw6odaN75Nol1pKM2rUKPQaPLim6aa5H3XyxyTsi3bpVyQV0b4AIzXdDgfUUgAwUkshfo8C6VEAMJKevqAlKGApABjJpy0ARsK9oS5iIuZl+boVEOiFfdntp0gANS7AxVKafM7FTX0qwEhT5eZmKNCQAoCRhuTjZBSIRQHASCyyJn5RltKES1xZ6oBecSb62Bf2Vcu+ACOJT5vZbwBgJPt9yBMURwHASHH6mifNjgKAkez0VZiWAkbCJ2J8lUZ/qQOJfnj7KtqeGY1UJBXRvgAjYWY4jvVUADCCYaBAdhQAjGSnr2hpcRQAjOSzrwEj4RNXvkoDGLG8QdRLQ4qY6ANG/OcWL/sCjORzLm7qUwFGmio3N0OBhhQAjDQkHyejQCwKAEZikTXxiwJGACN2IyTRr6ihs48KeqGXlxOPE3ABRhKfNrPfAMBI9vuQJyiOAoCR4vQ1T5odBQAj2emrMC0FjIQHIyyloWKEipFqLwNIqmgCGAkzC3Fs0xUAjDRdcm6IAnUrABipWzpORIHYFACMxCZtohcGjIQHI+wBARgBjABGghw3YCTRaY2b11IAMFJLIX6PAulRADCSnr6gJShgKQAYyactAEYAI3bLZmlIRQ0qICpaxJnoe3lWHe3VeUVsF0tp8jkXN/WpACNNlZuboUBDCgBGGpKPk1EgFgUAI7HImvhFASPhwQhLaagYsQYuIAmQ5OXE4wQ2LV1dXX1+M0dnZ6d0dHQETizd3d0yc+ZMWb9+vXFcX1+ftLS0JD4Z0YDmKaDIo/oZPHhw827KnVAABepS4I033hCVhPXr16+u8zkJBVAgegVef/112WeffaK/MFdMXIFx48bJypUrfduh4ui2trbAduomiDrXUjfSje+TaNeGDRvkuOOOQ68aNpH2ftTJH5OwL9olkgc/EVc/RlIxYjlsNUgffvhhOfHEEx0Orbe31/h7a2trTchSa5CoC2zbtk2GDh3a8LVoV0VCnUHip9dNN91kXOjqq682/q9zLfoxnPbohV5uh1ev/xo/frz8x3/8h+y7776OS+JXTTnwX6YO9dqX38SMfQXb13777Scvv/xyWT70ytd43GOPPXxjVp2ydl0wonMt1ZA437h6PWiYdvG5XipGLBsqkt2zt0467D4SMGKvFHjppZfkgAMOcPhFDLsih87kkDW93EtpdJ4x7RMzDiodDqrRAIt+rO5Hv6U0aQ6U6UfGY94DZfdSGsaj2ePEE6YOWYsL3XN3mH5kKQ12n3d/7x4f+Pv0+PvIwYhXIlMkh17EAB4w4v0iCLvPNxBsJPBL0k8ARvr7vrklEatIg/9qrv8CjHgPyzAJdZJ+1c+pkPCkJ+HhRYv/1Ie/b66/B4yk198DRkSkf38CZZ3gw89xAkYAIwSk2XnDAxjB3zfi77MKBNOeuAJG0hsok1CTUAO4AFz2UQBIyi9IihyMsJRmWMNvI7M24AAjgBHACGCE0tdqPwCAqGhCYhGcWABGACNBwWPW4sJGACpLabITT6QdOFOZgV8N61cjByMPPfSQTJ482dGOIjn0IiaIgBHASBHtvpHAL0m9qBihYgRgkz5gAxghgA8bwOe1koXNVwEjvGjhRUuQP4zzRQtghKU0hu01EigDRgAjSSb6vLEIl+gDRsLphX2hVyPzoy5ABYwARgAj5tdyACN6MbmylzgTxLyCN+JV7CsIvEUORlhKw1IanSASh16ZctDL1ILKsnA2Ua9egBESfR2fU699AZLqsy/ACGAEMGIm+iylIXGlYoSKkdxUjHg9CAFWcxKepAJSKkaoGIHAZyeQAYzUl7i6Rzlv6kxFdCALILx2DAAYAYwARqiAsGwAv8oLM91qQ/tx5Nu159paerVs3bq1z88Z79y5U9rb241f9/X1SUtLS/nP6g/q7z09PTJgwIAgfy69vb3G71tbWwOP07mWugDtMmVMi1633nqr0Z6rrroqVe1yG1ta9KJd3m4AP2G64rj96gknnCD33HOPDB061NER+NV0+VX8RLH8xJgxY+TFF18sPzTjkfFoHwHMj82ZH8mHyNN0cgXGY37HI0tp2GPEmAd06DSf661MmY3o5Z54da6lzuENtakcepk61PtmgIoRKkZ0xlC99uWXWOC/gv0XFSPelqNjq8yP4WKTtOvFUhriHMuimYfCjW30alyvyMEIX6VhjxECmcYSVxILEledMVTvBAgYwb7itC/8V332BRgBjPiNnUZAeBbHI5uvAkYAI9Ujl3m7okmcL1oAI1SMaL+Fp2KkcRLpFaToOLu0v+Fhj5HsBDKAkfoSV/fYjXNixk/4p4j1AsG0J4iAEcAIYISv0lg2QFzIC0a3P9CxibzOj82MvyIHI3yVhooRncFLoh8OsqAXerknhnonQMAIYETHR9drX2kHEM0MsMIALsAIYAQwwldpACPOUcA8FC72Ra/G9YocjHg5djqq8Y4KE2A1O/DjqzTe4Qx2n2+7r4fmpwFwAUYAI4CRyuhNS+UPYAQwAhhhLzXACGDEzw8wbzdn3gaMsJTGsLRGBhxgBDDCUhq9MQQYCQfL0qAXFRCApEbmR12AChgBjABGACOAEcAIYGRwkCs0fhfnC43IwQhLaVhKoxNExm3Yaa6w0Q2Um135Q7uKAbioGCHR1/HRVLyFg3iN6gUYAYwARlhKAxgBjABGcgZG+CoNYEQn6AaMhAu60Qu93JNlvYkYYAQwouOj67UvKmzqsy/ACGAEMMLmq4ARwAhgJGEw0tXV1efXCZ2dndLR0RFY0tLd3S1tbW3lYx5//HE57rjjHOf09vYaf29tbQ11rSjb5XUt2lVRxd2PYfT6h3/4B+PwL33pS8b/da6ljqvHvsK0y30s7TIVwe6jsfus2tdRRx0lq1atEvfyJ8aj2aP4CfxEPWO7Ub+67777yquvvlq+NeOR8Wi3w0bty23TabavDRs2VOUR9vbr+Ogi6RU2TyOODpfXolex9GIpDXuMGGO+kTeI7DHijfB441rRpRH7cqurcy11TpxrEL16PCvtomKkvjf67j7HvkxFsmL33l46PX6CihHvHsK+TF2KFE+88847csABB/gNWS2fUyS92OONecgaLNh943lH5GDEy5PRUY13VJoTMQVGbrvtNhk1apTRzF27dkm/fv18JzXrF++++64MHDgw8Dida/X1mUVPLS0tDV9LXSDr7XrzzTdFVfF89KMf9dSD8Zjv8VgLJAFGACMq2fzXf/1XWbZsmey9996efgK/WpGlGfPQG2+8IU8//XT5poA3wJt9YDJvF3veTjvYdbcP/4X/yqr/AoxQMWLYrs5bmaCJef369eUxoFPmqA7evn27DBkyJBBm6Fwr6pLJrLdr8eLFMnfuXPnYxz4GGBlWvD1/ACPeLoXEwplYfOITn5CPf/zjcuKJJ3oKhl+tyNKseWjcuHGAEZc16sQm6hQSMRKxrCZiXg4YuzdVYd4GCHqNjzj9feRghK/SkIjh0JN16J/+9Kfl4osvpmJk69aqfTRqQQMvB5y3iZmKESpGlI/GT5ijPc4Ai4TH/71H3vyq35NiX+GBDUtp9F5W4r/CQQP0Qi+3n/aahyIHI3yVBjACGAGMACD8E4KkA2XACGAEMFIZn0mPRxJqxqNOzFQkkPT888/L5MmTfSdR9MJ/1RNjAkYAI4CRwcGf/CnSRMPmTMUh8LwJ5k2w3fm7g0jACIkYYITEgsTCO+8mLgyXPMWhF2CkOPHqYPI0KhdtrlgHesYNuCKvGGEpDRUjaTDsIpcwKzByySWXyEc+8hHPyC+OQAbwlp1ABjACGLHACH6CpTTWJMG8nWylJwli5YUGS2myE09Q8UY8oTN3ZCnviByMeA2SLAlS5ISaiTkflQYXXHCBXHrppYAR9hgxDJqKERIer+oA/EQ+/D3zNv0YVCFI4krimrfElTzNb1SzWW1YX+i5x0hPT4/5rVOPn23btsnQoUP9e0BEdHZrjxqM0C6zS3ScnToOvYql14UXXmhsvnr66ac3pWIE+8qWfY0dO1bWrFlTtTEt/Zitfmx03sZPmApi98Wy+7a2tsCYlni1Ig/xfUUL/AR+wu448BP59RMtUYORTZs2yahRoxwTDwaUXwNqhNwy0cQz0ZDwkPAEUXPASDRvELPuv9SSO1VZNnXqVAAqL4B40VIaBcSryceraimNO4+wOymADcDGPWnxothUBP/VuP+KfCkNX6VhjxFdB8XXAMKBEV29VIn8ZZdd1rSKEd12UfJt9nfSerHHSDRgJOl+9HvtrduuOXPmyOWXX46fYMmdYUrM2/EkFrrjkfmxMj+y+Srj0Zrfok70GY/x5B158l+AERHp359AWScowkFVUpE060XCkw4A0WjiGtdEAxjB3yv/hZ/ATwRVlqXVf9Gu/PsvwAhgBDBS7enSnHfEFa8m4e8jByN8lYaKEZ3Bm4Y350kMOK97Rq0XCQ8JT1DCAxjJf2Kh85Uo/AR+AjBSPSPzAij5F0B8lQYwAhgBjPjlaHHnj5GDEa8HYaJJfqLRCZTzRPyaASDSqhcJDwkPYISEJyiosCpGrrjiiqbtMUIJMyXMdpskLiQu9PJR+An8BH7Ce/bWeYmKX23crwJGWEpjWBEDrjKYsj4xKzBCwpP8Xh5prUiiYoSKEeXvP/Wpya7xxgAAIABJREFUT8lnPvMZwAh7jGjHAHG/qSvyC420vmihXbxoobKMFy21XrTkyU9EDkZYSsNSGh3IQoAVjmqG0YuEh0CGihECmVqBDH4CP0HCg5+o5SeSSHhYSqP3sjJMXJhEP1KpTj9a/iVLlSyRgxG+SgMYAYyYriApR0DCQ8IDGCHhqZXw4CfwE4AR/EQtP5FEQs3mqyTUWUyoqXjz9yZJ5UP1+C/ACEtpDEvWgRlZMuwiOygSHhIewAgJT62EZ/bs2fLZz35WTjvtNM9D8fcVWZgfK1pkfalpPYFykeOJJPQCjOjF5FSMhPPR6IVebl/uFee0dHV19fkFUJ2dndLR0REUX0l3d7e0tbWVj9myZYuMGDHCcY5ugOW+VpTt8roW7aqooqM9emVDr4suukguu+wymTJlSkMJj45NqBvU4ycYj+H8apR6HXXUUbJq1Spxl7nSj6bKRbH7Cy+8UC6//HL8RB1xTpTjkTgneM+fooxHexxddPtSfe7OI+ya6NgE8Wo24lXs3uwn4q/0xF+RV4w04tB13spA/CB+OsTPyw6LYl+8CTZ7nzebpg5uu2fzVTZfVTaBn8BP2OfJosyPSVRAsNcCFRDWWNMFNoxHUzH0CpfzoVfjegFGWErjmTwBuLK7VwwJDwlPUMIDGAGMWGDkyiuvlFNPPdWzaIEAq/EAq8iAHgDBPAR4q/YA+FX8qte8wIs87xd5nsFJzC8+IwcjfJUmuwk1gUw+AhnASD76Ma7xCBgBjCgwMmvWLPnc5z4HGOFzvdovR6jEC5fUoVd9evFVGipsqLCpRgI6VUSAt3A+x3OPkb6+Pt89RuohWHyVBjCiM3gJGMIN3jB6KTDCm2CW0lgWxlIaUwkCBqfPAYwAUHmjzxt9vzey6t91Yrk4/Cqbr+ppHyYujOtFSxJv9L3uqWOr6BVf3pEn+4q8YgQwAhjBQSWbiJHwkPAEJTxUjFAxQsVIZYTU8wLIKzCPI0FkbwoSxCK+OQeMYPdFtHv8fTrsPnIwwlIawAhgBDDiThx0bILEIhzNr1cvwAhgxAIjn//85xv+Ko3O2OZNXbixjV7o5Z5D6/X3WXyjz1KadCSIVGb411MVaTwWDdhEDkZ4kwIYIVBOHoyQ8LCUxvLFLKVJdjymtcT0/PPPl6uuugowwh4jxgBh3sZP8ELDPxGmsszUBj+Bn8i7nwCM8FUabWcHIQ33FispvdRSGsAIYAQw4py+kxqPgBGzH0gsSCzsI5LxmI14Iq3+i3bhV+3+BGADsIkK2EQORlhKQ8UIDipZB8WbYAKGoICBpTQspVE+Gj+BnyCxqK4QANgkD2xYSkNlhmWFjMfkx2PhltJs3brV96s0O3fulPb2dqNX1MdrWlpayn9Wf1B/7+npkQEDBpR77rnnnpNDDz3UMdv09vYaf29tba2ehWz/4r6W38H1tMvrWrTL7HqvfkSvcHafJr0uu+wyufTSS+XDH/6w5xDC7ott9yeccILcc889MnToUId94FdNOYoyDykfcfnll8uJJ56InwgZ56TJ39vjL9qV3XmbfjStV81DmzdvNvII3bwDu8fuizJv4ycqfiIsn9D1E5FXjPBVGipGqBgxh19SpFu9Cf7CF74gp5xyimfCk1S7KH01uyPpJQVUjFAxonz0eeedJ3PnzsVPsMeI4ZeYt5Odt5kfK/MjX6VhPFrBK/FqJYzX8dHo1bhekYMRltIARnQGbxoSRE9qkILEtdF2AUbSASAa7ce4AmXACGAEMFIZnUmDyrT6CdqFn9CJ5eJIxFhKAxgBjFR74KTGY+GW0vSpWjWfHwIGUxgdYyTRD0fp0Cs+vXgTDBixu3S+SsObYPcUDxgBjHjZRC0Yy7wd37xdS/s4AETREh6vVIf4nvmxHl/IeAznC7OkV+QVI16OJ0uC4Dj9MFlyS0MIGMIl+oCRcHoVzb6oGOFNsEoGzj33XJk3b56cfPLJnk6feTu/gR9xDnEOLz558WkfBfh7/L2XVyyin4gcjLCUhqU0EPhkCbwCI1/84hdJeNg7wLPiDTACGAGMUDFSz1tSKkbCJU/oVZ9eLKWhUt2yHIBNuDGEXo3rFTkYYfNVwAhgBDBST9CNQ2/coeu8CQaMAEYAI4CRenw0iX44H41e9enF5quAEcBIdTSnk1sRR4fzOV56AUZEpH9/AmUGXH4CZUrkzb4sYgkgYMRLgWRBZVqXan3yk5+Uq6++msoyKss8K8v8RhJ+1VRGJ2ZiHgqXpFh6AUawL8AIYMQ/mos3vo8cjLCUhooRAoZkEzHACGDEPqGw+Wqy4zHNYGT+/PkyefJkz/iDN0/hkjr0Qi+vgQRICg+SWEoDGAGMAEYSAyNdXV2+X6Xp7OyUjo6OoLZJd3e3tLW1BR7T29tr/L61tbXha6kL0C5TRh3t0atickXR61Of+pR84QtfkJNOOslzvDEew9lE3vQ66qijZNWqVeL+IgF+tVh+dfbs2TJ37lz8BHEO8YRtpsybv/cLuvH3xfL35Glmf2P32L3dJ3r5+8grRrycMG9SeJPCmxR/JhhFhc3ixYtl2rRpcsghhxhfm1Al8upN8FVXXSW33nqr4+aMx2KPR/YYYemk8jlqKQ0VI/GW5Hp5/Sj8vXVdnWvh74vt7/0iDypZTGV0xpA6Dr3Qyz6W8Kv59auRgxGW0rCUhonGdBjNdJwHHXSQMXGfeeaZsm3bNjn++OPl7rvvli1btsh1111n/Gf9NLNdBPDVYWnSARZgBDCifPTMmTNlwYIFMmnSJM/cCT+R38APYOP/ogK7T97uWUoDsCFerfZROrkV/qtx/xU5GOGrNIARncELgQ83eGvpdc8998jFF19sXFQFFbt27TKWWo0bN06efPJJh4fFcYbTPm96AUYAI4CRig9IGlTyRp/xqBMz5W0eCrJ7Nl8FjABGACP++DreCi7ACF+lMWyPiTn7gfIxxxwj69atKz/I3nvvLf/yL/8i06dPB4z4eNgi2j1ghEQMMJJ9f8+87XTqAC5TD505rdaLFktZnWvFAWwAI/noR/c+Zu4wLCn7ol3YVxB4ixyMsJSGihEdZ5f2iTmLjlNVjVx00UXyxhtvGGN+/PjxDlACgYfAKwUAI4ARwAhgpJ4khXk7XLUhetWnF0tpSFyJV4lXc1Mx4vUgcRDlLCauujQfvcJNpuhV0UvBkPXr14uqFrn99tuNDVndP+hVbPsCjABGFBg555xz5Nprr/X9Kg1+oth+wi8opTIjP5UZxNEACAAEACIpAOF13zS8WI+8YgQwQsVIGgw7rQMu7nb95Cc/kUsvvdSoCnjiiSc8/R0JT7ETHsAIYAQwQsUIFSPe6QDzY7HnR4Ag86NODoOfyK+fiByMsJQGMKLjVCgxDedUwuh16qmnyvnnny+f//znASPDGI/u8QgYIfADjABGACOAkbRWjLCUhkoWKlmoZEmqkqWlp6enz+/m6rOfQ4cODWqb8eWLtra28jEPP/ywnHjiiY5zoiZr9bSrGZUstCtciWla9Hqre4f87uXHZeP252RH1zbpee9daWlpCbR7NWiCjwg83fFL3Wv19fUVp10tLbL7wD1k2J77y2HDJsiY9x1R1kwXvEVlX1vf2CTPbn1CNr+xQd78a6f07nrPs3Oz0o/vvPuuDBwwoMqWsmRfLS39ZI+2vWS/vQ6UscOOlaG7jXTMQ3H4+7z5iXfffVf692+V1n6t+s7K48hE7T5FfoI4p2Ic7rgwjvHovmZU/p5+TL4fX3jhhao8wt7f2FdFDew+m3kH/ss77Gh2fO/l7wEjEX6VBgeVPQe15vl7ZP3m38joIUfI0D1HyZ6Dh0hrvwENJQqcHIUCffLXd3fK9p0vyys7Nkjvrl457dDpsv8+H9Dedb/R8fjue92y6g8/kz91Pi/7dxxq2McebXtLv5bgioMonp5rBCvQJ7uk6523ZPvbW2Tz6y/IbgPa5fSxn5Qh7f4VQo0kPPiJtFpk8n7CUqYR+/JSt1H/RbuqVSWhzkZCDRjRrxjBT2Qv78Df+8cTqQAjfeo1oc9PPZtssZSG0n1dw67HvqJ68/Tue+/Ij/7rn2VQ/91k7MiJ0h8YktbMx2jXK29slKf+/JBMOvgsOXzoB2Xw4ME129uIfXX+5VX5yePfkuF7HySHDP9gzXtxQLIKvPTas/LUpl/L9GMulYOHHuXZmHoSV/xEsv0a9u7N9hP29tVjX0HP14j/ol3eyurEJvRjRbuk9GIpjT4YwU+EAyPohV615sfI9xiJKnElYBDp35+18HFNzP//o7dIe9vecvDwY8PG3hyfkAI733lD1r7wf+WUD0yTo/Y/rmYr6p0A3+19R/7l1/9bRr/vSDlgyGE178MB6VDgtbe3GPbx6RPmy/A9969qVD0JD34iHX0bphXN8hPuNtVjX8Q5xDnKBuKKc7Av7Av7co6CeuNC/L2/N8mb/wKMRLiUhgGXDRL56xfuk5def1EmHHhqmHibY1OgQOfOl+W/NqySz5/6VRnQOjCwRfWOx39/6gfy3q5dcuh+teFLCiShCTYF1LKaTZ3PySUfvrZhMIKfyK5pNcNPECgXJ1D2elKdZECdV+88hH1hX3FXxtoVBuxW1NAZ2+iVX70iByMspWEpjY5TSSpgGDhogNy06mqZcvj5stvAPbIb+Re45c9s+o0M33OkTPrAmZGDkc6dW+WHj/6jfOTICwqscLYf/bEX75PjR58iY/dzVoOFCWTwE9m2AdX6OP2Elzph7IuERwS98ptYNAqSWEqjV0WUVByN/8J/2ce4Ts6XJX8fORh56KGHZPLkyQ6/mCVBGnXoaf38Ge0yJ5r/3vE7eXLTIzLhwNOyH/kX9Ane+munrNv4gHz2lCWRg5GHnl8pr/+1k31FMmxbW3ZskO1v/VnOP+5zdc9D+IkMG0Cp6XH6CcAIL4B0kgES13Dwx9Lr+eefr8oj8pyIkXf4zzfkj+HGEHo1rhdghKU0hhXpTPJ5GHC/fPEukZYBcuD7Ds9+5F/gJ1j1zA/l0pP+l7QP2tNXhXpKmH+49mY58H1HypA99iuwutl+dPU55fufvkMWfOSWusEIfiLbNmC1Pi4/ARgBjOjETICRcEkKYKQ+vXjxqZfDMB6xL/fc7fm5Xr5Kw+ZMRQIjdz19m4zqOEyG7DEiH5F/QZ/ikT/+u5xx5Pmy314HRgpGbv3P/yUnHTJNBg3YraDK5uOx/+Pp78tnT/6KtNn6MQzYxU/kww7i8hOAEcAIYMQcBWH8qu4SDJbSkOhbPjYO+wIkYV9B9hV5xQgBAwFDmgOGn63/thw0dJzs0x7cT/lIC/L7FOrrI6ePPUdG7fP+SMHILQ9cI6eMPVcGtA7Kr3gFeLJVz/x/cvmk6xz7CIUJsPAT+TCSuPwEcQ5xTprjHF0AQYJIggiAqPbmOmM7TDzBeIwHoMblv1q6urr6/EKgzs5O6ejoCIyQuru7pa2tLfAYXQPSuZa6Ee0y5UavcG8slF73Pnu7jBk2HjCS8bznkRdWysljPi4j9hzt+yT1+Illv1ksUw4/DzCScftQSyjmfHC+7DawvfwkYeYh/ETGDaDU/Lj8RCNghHk7/LxdK8YkLqxYJPaFfbn9k45NhJkfGY/6ib6O9vivdPmvyCtG+CoNb1J0aKsaBvXsAdFIQKraxZvgfCQ8cb0JpmIkH/ZBxUg++rHRp4jLTzQ6D/EGUT+xSHM8QT/G048spaGShUoWKlmC5v8488fIwQhfpQGMpDmQAYw0mmqk4/y4Eh7ASDr6t9FWAEYaVTAf58flJwAjxDlpjnOyDmz4Kg1gBDACGAGMaH4ZJalKg6xPNHGtxfIy3DQHDIAREh67Am5bBYzkwz4AI/nox0afAjASzxt94gkS1zgTV8AI9hWnfeG/sK8g+4q8YoSlNLxJAYw0Gs5zfi0F4kp4ACO1lM/G7wEj2einuFsZl5+gYoQ4J81xTtZf5LGUhsQVMELFSG4qRggYCBjSHDBQMRJ3KtKc68eV8ABGmtN/cd8FMBK3wtm4flx+gjiHOCfNcU7WwQhv9AEjgBHACGCEpTRlG9DdHZqJ2ZQsjF6AkWwkNLVaGVfCAxippXw2fg8YyUY/xd3KuPwEYAQwQvwVPv4C2ISLV9ELvexzjY7PCZMPYV/e9sVSGhHp379/YHymY4zqAnHukuvVQNoVfmIGjMSdijTn+nElPICR5vRf3HcBjMStcDauH5efAIwARoi/wsdfuokYS2moGKFihIqR3FSM8FUaAoY0BwyAkWwkNLVaGVfCAxippXw2fg8YyUY/xd3KuPwEYIQ4J81xji6ASOuSFTZfBYwARgAjgBGW0pRtgFKoynDQCT7C6AUYiTsVac7140p4ACPN6b+47wIYiVvhbFw/Lj8BGAGM6MQmyk6oJDZHSxi9ACPh9Eor4KJd9GMWAVfL1q1b+/xCnJ07d0p7e7vx676+PmlpaSn/Wf1B/b2np0cGDBhQvsT27dtlyJAhjkv29vYaf29tbQ2MptzXirJdXteiXWbXe/VjXvX6xX8vl0NGHCv7tAcHdtkI+4vbykf++O9y3H6nyb7t+/uKUI//Wv7UjXLqEefLgNZBxRU3B0/+i6d/KNPGXiGD++9efpow/h4/kQMjEJG4/ERe50d7LEf8RbyqE5OH8au69tXd3W3kEbp5B+MxXJ6GXuilM7aVndQTR2fdviLfY8RLkDBv9LNeAgghTTchpWIkHwlPXG+CqRjJh31QMZKPfmz0KeLyE8Q5VIyEqYAgLkx3XEjewSandp+uM7bJayuK5U0vwAibrxrWnTfD9gpc1TMCRhpNNdJxflwJD2AkHf3baCsAI40qmI/z4/ITgBHAiE7MpOyEpTTmaEEvUwcS6vwm1H55B+AtW3YfORh56aWX5IADDnDYB44AR+DlMJIIGAAjJDxBbwYAI/mwD8BIPvqx0acAjGQrICWx8Lf4IsXRfJUGkGSNhCLZPZVl6bD7yMEIX6XhTUqa3wwARhpNNdJxflwJD2AkHf3baCsAI40qmI/z4/ITVIwQ56Q5zsn6G2o2X01HggioBFQm8QI7af8FGGEpjXaZYx7IrTYYeeI2OfzMW6u94llfl4e+d6Y4txfORxIR71M8Jd8d9pgcv/V4ecz4/+UyroEbxpXw+IMR1f7ZYlnE1O88KLdMwwoa6MIapzZmL00FI6/8XOaOv0ZW258IPxGfaYS4clx+AjACGAGMmKMgjrgQMAIYoWKkepbR8TlxjMeiVbJEDkZYSkPAoDN41ZBPgkSGAiMPHS+/n3d0xTupBGiRyELASIjUJJ5D40p4vMHIdvn5ZSfL5s/8Tq44Rj2P+vtSkSW3yJnD43k+rtqYAs0HI6tl6pOWPbjtpbFn4ez6FYjLTwBGiHPSHOck/ca10UoDltIARgAjgJGgmT/O/DFyMELAQMCQ5oAhUjBirypZsLwEUdSb7jtk5JO3yPGPzpXJfzdWlqvqCNdb5UrFga0SwXrLrK67bISrMsWejDurF0ROk29YSZmr0uWqn1vJvP2c0vEvV1fFeFVCbL9bPccDxtA2fy8GKFiw0j7ar5LlPxeZbYNJ628+Qh6bbN7ffg2xtPKoytGtxIgr4dFbSuMCIz5963hmQ6qrTFso9e83DrtGFnxDROzVBT79Z1xr40WmjTkAncve7MeMt5J1f3tRfTRbtcHePuPP8dvL3y+4VV4v2Yd5v0olUaP2khowsp+qJrH6wQQmCw4r+QpP//E/9qBrA8Z1F4os8hiLjoqs0n1t47XiF+xj2H6c5VOckMfol/umlnyTx/G+PmWLreKq2l9V+UNjTBwvj9mBpKdfDIYmcfkJ4hzinDTHOVkHI0V7Q90oSEIvQBIgKTqQBBhhKY1hTTqTfB5KtCIDI0Yy7Ex4Vp+hoIFKABQYuUg2j7clek88JXLM0eYSHFuAL3fPlaWy0FiWUQYJogNGTPiiKhZUslK+xhNPybhjzCqXSjI9wlnx4Eow7OdXuRYjSRMzoS8ly+KALbZlMepYLzDieJ7qt+mB9/fJe+JKeILBSCURtCeW2wP6tgwz7Il/KfE1r2Fe07SdIbLes/+OtvWlDhgx+3vBSisBrcATp71skfVPHC3jylUwVlWMq49ishc7OHOAEcf96rOX5oMR51IaB+CzxsXkxyrjw9d/DDH8w3flcgMoVsFFA3y5+9cCWX5L1Dz6010NZ/kLC3qU+8AGJwzIc42sLoE85bvKkCTQRgLsyYJAFiw1oJ9alDTVqMxz+8fvjw63hC0uPwEYAYzoxEzKTuJ8s0lC7Q9G8xCvArjiWaoFSNLL+Yrqv1q6urr6/FxLZ2endHR0BL6S6e7ulra2tvIxW7ZskREjRjjO6e3tNf7e2toa6lpRtsvrWrSrooq7H/Oq173P3i5jho2XfdqDAzsDXgQtpfFIBMwkWEpvRkvVAXYh7ZUF9ioB69/9KinKb0+t5RvuCgDXvareRFttsjem8tY2CEw4KhXETNQqyYnzLb9RyTB+i1xYelttJXUz/lypOCm3oFxh4wQ7we9/K7995IWVcvKYj8uIPUf7nlKP/1r2m8Uy5fDzZEDroMCmOHUQs4rD2mfCnjhaFRxuMGKrCHJr7KgYKOkUqmLESMBHyDf+sLq03CfYXuxVIyascR+vpIjeXpzPXbGlkbYKpXrtZdUzP5Q5H5wvuw1sL18ijL/X9hPq6g7IYSBJB+wqQ0qrekz9g6//MCHYiv1v8QcjVf2rB0YqFV62ig2blVfZtPG7CtQ4/qEj5LHRX5c/3GcuJ9zs8AXO4eL0KQH2pCpMlqlaKpHjv3e5qL5fIVPL9xhSro5SgCb88rW4/ERe50d7LEf8RbyaVFyo7uvOI+z2mFS7wuZD+Ilw+SN6oZfO2FZ2Uk98r2tfkVeM8FUa3qSk+U1KZBUjgWDkDhn586my+kwnJJj9DedSCvcmrn4VI2bCslym3neHLdGtVIxUIE7pTbKYG8Qab3TLsMZ2vMs7RAZGSuCksjRDRCXaBhgpA4Jq15SdihFb223gzAQL1X1b0V9V8Nggkq/t+PVfmIqRqSUgopZY2EGah72cv9mAOWJbHmXuo+KsMHH3WHT24g1sDDDSoL00v2LEvseIvVrLrN4ybcS1hMQHjq2/ea5sOd+sBquuGPHqXz0wUt4jx2evpEAwckYJiCwRWVraZykcGPHxP6WxsPyM1fLY/gtl5LKlIp+ZKquXWXs5lZatOf5NF5+KUDHCG1e7tejEJlQaVBRLSi82X+WNvmWFjMfkx2PRKmwAIyylMUZdUhNgswdcZGCk5lIac48R+zIZq9LCSJL+YMILlVxY+3BEBUbMBMi+n0Ep4XbsbWAtj6lRsRFmKY0rX3E8z5nPlvZB8X6bbumkm/LElfDobb7qrJyxJ5T2vg0EI556mHu3VPdfCDDydw/Y9oHRASMleFeqeDnMtrzHuRdG3PbiAkcN2kuyYMRl4xZEUyDK2rw5yH9ctllmlDZ49tqnp7LPj72CwlW95RhIrqUsPmDEsX9IedxPly32ZVlS2YC6ailNecmd26d47a1SsicLEn5mi0xe9qxMVUtobPDFWno4d9mzImeYSw7D/MTlJ7zaQABPAO9lFyylMVXRiTHVcUovwEg4vZodR7PEB+CcZ+AcORjhqzRUjISZAJvt0CMDI8or1Nh89czh7mTP/NjrVd/5uvzh75wJqfGpT/vmq/ZPBddcSuNc5mBulHqafOM7Y2XBfdYmrh6baZa+qFKrYqN681UrOQlKxjzedpc2cC1vvlryrLXu7xVsxpXw6H6u1/EMNjuw962z8qE68Z961gOyWm2IaVtWVdHa2X9GEmrpVyWI2f+OzX4dX87x23zVtnnmWV8XtRns6vIeDs22F43NV0PYS/PBiM/neh1gsVQ5In6br3oteTM8hrHHj7nEqLSZc9WXkWqDEftmyd6br1qVLabQ9j1wypDMBVWql2GZ51aPaR97KldPjZQVw2bLH1T10ocec339K7iCKQiUxOUnACPEOWmOc7KeuPJVGsCI5WMBzgDnZgPnyMEIAQMBQ5oDBm0wEua1JMc2XYG4Eh69r9I0+LiuZLnBq3G6hwJNBSOR9YAX3FDw6i4Z8T21+XFBf+r4Go2lVFx+gjiHOCfNcU7WwUizX5ihFxUQdp+uM7YBNvkFNoARltIY1l0URwAYyUdyFVfCAxjJh30ARvLRj1YFlV+FS62njMtPAEYAIzoxk7ITltKYowW9TB1IqPObUHvNC9h99uw+cjDCUhoChjQ7AsBIrVQiG7+PK+FpChjJhsSZbmU2wUimJU9l4+PyE4AR4pw0xzlZr4BgKQ0gyfKxgCRAktd8GydwjhyM8FUaAoY0BwyAkVTmL6EbFVfCAxgJ3RWpPAEwkspuaXqj4vITgBHinDTHOVkHI2y+ChgBjFTPMjo+B5DUOEgCjLCURrvMMQ8DDjDS9NwklhvGlfAARmLprqZfFDDSdMlTecO4/ARgBDCik6QoO4nzzWZeS/cBI4ARwAhgJCioiNOvtvT09PT53Xzbtm0ydOjQwICnu7tb2traysds2rRJRo0a5Tgn6oS6nnY1I5ChXabKugFDEnrd9cxt8v59x8k+7cGBXSqjfBpVVmDtCyvl1EOmy8i9D/JVpR77+qdfXidTDj9XBrQOQu0MK6DAyMUnXCu7DWwvP0WYeQg/keHOtzU9Lj9BPBEuLkQv9AoTF6qlNO48wm5D7rwD+8K+wthX2LwW+yqWfUUORjCgYhlQI28s6klcG7UvEh4SnqAACzCSD/sAjOSjHxt9CsBI9Js9JjFv6ywNoV3pfzFFPzIeAVzesxr+Kz3+K/KlNI0mrjqOM84SmkYSfdoVzrCT0IulNI2mGuk4P64SeZbSpKN/G20FS2kaVTAf58flJ4hzWEqj+4Y6iTiHODp6AEE/pj++x+6xe/vcrOOjvSqJIwcjfJWGgEHHGJXxJjHRAEa0EHMNAAAgAElEQVRIeIIcJ2AkH/YBGMlHPzb6FIARAuUoAmVemPmPxDBLFHUTV75Ko78kPYk4Wrcfhw0jH0pzPkQ/es+PkYMRvkqDI0izIwCMNJpqpOP8uBIewEg6+rfRVgBGGlUwH+fH5SeoGCHOSXOck/WEh81XASOWj40DvAFssK8g+wKM8FUawz50Jvk8OCjACAkPFSP5sIGgpwCM5L+PdZ4QMELFCBUj3iMlzZUGgBG9mDypyuusgzfACPbVVDDCUhrepOhAlqQcOmBEJ51I/zFxJTxUjKS/73VaCBjRUSn/x8TlJ6gYIc5Jc5yT9cSVpTQkrlSMVM8yOj4nDy+wk/ZfkVeMEDAQMOgMXsBI/pOSOJ8wroQHMBJnrzXv2oCR5mmd5jvF5SeIc4hz0hznJJ1YeI0P9DJVIXGtWIeOTaAXenn5kzgr3gAjLKUxbK4oDoqKkTSnMfptiyvhAYzo90GajwSMpLl3mte2uPwEYAQwohMzJfUCCDACgLD7KB1bBUAAIJoNINIKUCMHIyylIWDQccJJBQyAkeYlJXHeKa6EBzASZ68179qAkeZpneY7xeUnACPEOWmOc7IORlhKo/eyMqk4Ouv2xR4j2Jc1h3t+rrerq6vPL7Dp7OyUjo6OwLinu7tb2traysc8/vjjctxxxznO0SWR7mtF2a5GAhnaZaqXh36899nbZcyw8bJPe3Bgl+Zgn7aJPPLCSjl5zMdlxJ6jfeWox38t+81imXL4eTKgdRAyZ1iBVc/8UOZ8cL7sNrC9/BRh/Bd+IsOdb2t6XH6CeCJcXIhe6BUmjt6wYUNVHmG3IZ1rhfH39hyGvKN/qJwPvdArb+Mx8ooRPtfLm5Q0v0n5t6eWyYHvO0I62vfLR+Rf0KdQCc/HDj9XRuztD0bqWYP4zf/8skw6dIYM6j+4oMrm47F/8cwP5DOTF8vgAbuHBiPKf+En8mEHcfmJRhL9NM+PvAnWfwFEP4Z7YRZGL75Kwxv9oDf6Xv43jH1RMYJ9BdlX5GCEpTSAkTQ7qNV//KkMHNAu+3ccmo/Iv6BP8cDvlsunT5gvew7ex1eBesDIHQ9/Qz4w/FjZZ/d9C6ps9h+7T/rk/667Ta752K2Oh9F9g6j8F34i+3agniAuPwEYIc5Jc5yTdcDFUhoSV8BI9Syj43PCxDlZ9xNxAa7IwQgBAwGDzuBVdlJP4tqofT332hPy/KtPy1H7T85H5F/Ap+h65y15+IV75Qun/p/Ap6/Hvlb/YYX8teevMmbf8QVUNh+P/Opbf5ZN2/8gF0ycVzcYwU9k3xbi9BONzkMEpFRm2G1IJ2Yi4akohl4VLeqJc/Bf5Gk6YyipPC3p+REwwldpDB+pM0jyMDFL6y755n9eK2ccfbH0bx2Y/ei/gE/w3JbHZY+2PWTq2HMiByMvv/GS3P3k7XLK2HMLqGw+HvmJPz0ghw+fIBP2P6luMIKfyL4txOknSCxILHRipqImFl7jA71MVfIQRyeduGJf/vMz9tU4QI0cjLCUhoAh7RPgL37/M3mze4ccMfLE7Ef/BXuCnd1vyJpnfyxXnnKD7NG2V+RgRF3wJ//1HdmtbS95/9CjCqZu9h9325t/lt9vecSwD/dP2IABP5Fde2iGn2jUvmqpy5tgU6G0xxP043uGBP37B29CGaYfWUqD3VvjKuy8zXiMfjzGtWQlrYArcjDC5quAkTATYBIDTu1BcNuvlhr7jBwwZGwtP8rvU6JA7673jK/RHL3fRPnQmFNrtqrexOLNv3bK9379VZlwwKkybK8Da96HA9KhgEqGH/7jvfLxcRfK+99XPa7DBlj4iXT0a9hWNMtPAEb8e0YnBgg7HmvZQb3+nn5MXz+y+SpgBDBSPS7xqxVN4vT3gJGISXcSiT4BQ3hCuuMvr8mdj/+TjNhnjBw87JhaEvL7hBV4o2ubPP3nX8khw8bJh/Y/XeIu5fzz6y/Ijx//Zzly1IeBZwn3vc7tX33zJVn/0oMy6eCz5JgDnEtoGgmw8BM66qfnmGb7CfuTk+hX1CCAb04An9Y3ro22CzACGGlk3g6akeJMqBu1e/LHdNh95GCEpTRUjOgERcqBJO2g/trzF7nv6Tvl1bc3y/4dh8nwvUbL4IHt6YnyaYm89vYWeXnHi/Lyjv829hQ5auSHmlZavX3nVrn/mTul+71uGdVxiAzb80AZ2L+NXkmJAqoy4LW3NsvmHS/I2399XT52xPly0PsO821dvYkrfiIlHR7QjCT9BAE8bzZJxFhKo2xAJ/atdx7ys7Gk42jaFd0SMsCI3hiKO3+MHIx4DRIcAW9SvOwiLQ590+svypObHpE/bX9Ounu6pF9Lq7S0tKQuG+jr69Nqlxpvqv2tra1NeQbddoVtzHu978q+e46Sw4ZPkGMPmCyt/cwJSCf4iNJxPvfyennm5cdk844X5b1d7xn20chPXHo10iZ1bpbapZa57OrrlRF7jZYj9vugHDxkfM0qokbnobz5iUbtJez5cdlXWvxEo/bl1jMt8yPt8rb0Zs9D2BdxdJrjaPwEfiIoJsiS/2rZunVrn9/D7Ny5U9rbzTfo9qBG/Vn9qOSrp6dHBgwYEBgj9fb2Gr+vlajpXEtdh3aZcqOXqUOU9qWSrTffflPad989fXb/l79otevqq6+WGeecI5MnTfIcl1HqZYxHzXaF8xMtMsDnq0FJ2r2qUlA24vWj3a5Y9PJ3we52XT1/vnzxi1+UkSNGOE6Kpx/12+U7D3noZYC/FnPeSWIeyoOfuOaaa2Ta9Gly0oe9lx7hJ4hzvMYk8Rfxl90uIvcT5B3E9zYDw76Yh5o9D0VeMcJSGpbS8CbFHMZJEdILL7xQ1H8f+9jHPHPNpNpVa18Q2lXpLp0xVI9ed9xxh8ybN08uueQSufHGGx32wRtqUw4d7dVxWdbrF7/4hXziE5+Q4447TtSG6V4/9diXPwbLtl46NoFe8fsv7CvaJStpLd3nqzTFmIfwqxWPluV4Im/9GDkY4as0gBGdQZL1xELnGZMKlAEj5mTDRFOd6B944IGi4PWgQYPkueeeE/V36we9igNGTjrpJPnNb34je+yxh9x7771yyimnVOWcSfkvACr+y26MOnMt/j4clEq7Xmy+ChixLJp5KNzYRq/G9QKM8FUa7bekDLjGB5zXG6+oAz/ACImFV2KhqkXU8onXXntN9tprr6qqEcBIMcDIgw8+KB//+Mfl7bffNh5YQZJf/epXgJGAcgQdH838mI35EfCW/vkRMAIYAYxUT0jMQ82psIkcjLCUhooRncGb9jcWaS0x1WkXYCT9gZ9OP0YdwFvVItbU4q4aAYwUA4xMnjzZAUJU1cg999wjU6ZMcURiJPok+l6sCD9RDD+hnlInlovDT7CURk974uhwPhq90Ms9p3n5r8jBiNdEGofjTCKxCHihZPyKgIGAwW4jSdk9YAQw4q4Y+dGPfiTXXnutUS2igIgKPPfcc0+59NJLy3uN4L/y77/s1SIDBw6Ud99913joD3/4w/LrX/8aMOIzySeVIBLnkCDy5pw350G5B/N2/udtq/+ZhyojIU67B4ywlMawNAZccwac1wSno30Y8AYYAYy4wcioUaOMMX7yySfLE088YSTCq1evlq6uLvn9738vBx98MGC3JFrU4zHqyp9GAP0RRxwhf/zjH0X9X+32P2bMGPn5z39uXPIHP/iBnHvuueXLJwV206QXAWm1tcUZkDZjfsS+mB/d82MtmwgTf9W6Fn61or7OXIte6OU1L8Q5D0UORlhKw1IaHWfHRBPO2YXRCzBC4OcO/M4880xZvHixqGUUCoKoTbJ37NghF198sQFI1HKKOCcaEh5/nNHMwO+iiy6Ss88+Wz7ykY/IOeecY1QRfeADH5ALLrhAli1bJgcddBBgxKOrdOa0ZvYjwAZg4+dRdGw1TDyRRKLPUhq9l5Vp70cq3uhHy09laX6MHIzwVRrASB4m5iw7dMAIYCTojZgFRoYPH+6IrQEjphxF8V8WGFGbr3r9ZCmQAbylA7wBbAA2UQAbNl8tzjyUBHjLcnyPXvHH9y1dXV19fo6ss7NTOjo6/GdcEenu7pa2trbyMY8//rgcd9xxjnNUya76aW1tDXWtKNvldS3aVVHF3Y/oFc7u06TXZZddJnPmzJHTTz/dcwhh98W2+6OOOkpWrVol7uCgHn+fJru3z0O0q7b/mjVrllx99dVy4okn4idCxjnYV237YjyaVoJfNXXQiTEtvTZs2FCVR9jHnM61iHOKHeeQP5Jv1+snIq8YYSkNFSNFeeOaVnJLxUj8RNlr0s2K3VMx0j8Q0GelH/0eQrfyh4oR/ITdhopi92mdt2lXZTyylIaKEcs3UblY8dI6Phq9GtcrcjDiFazRUY13VJYTsUYDeAKGcAE8YCScXkWzL8AIYEQFWDNnzpQFCxbIpEmTPF008zbztpdh6IK3ovlV4hz8KolrZRTgJ0wtdGxCHYde6dELMMJXabQHL4FyNgJlwAhgJOhNMGCEAB4wQgDvTuQJ4E1FiHOyEecA3ohzqHirxrH4r8b9V+RghKU0LKUhwEo2wAKMEDAARggY/N5gW2+xqBjBT5BY4Cdq+YkkAARLaag0sOySRL/xRN9rjJOn+edpkYMRvkoDGGHAAUbqeRvJBNicCZCKESpGqBihYqQeH63OoeTbVI44J744h6/SYF+AkWqcoeNziKMbj6MBIyyl0Z7kGXCND7hmkFsqRngTTMUIb4JrvQmmYgQ/QcUIfqKWn0iiYgQwAhgBjABGgnxTnIA+cjDCUhoqRnSoJm+ewkGWMHoBRkh4ACMkPLUSHsAIfgIwgp+o5SeSACMspQGMAEYAI7kBI14PQqVBuCQYvdDLaxzpElLACAkPYISEp1bC88lPflLmz58vkydP9jyUeYh5qJF5KImEetgwXkzxYsq0WvwX/gv/5R8F4Cf8/URLT09Pn59027Ztk6FDhwbFV9Ld3S1tbW2Bx0TtoGiXKbeuYaNXsfS6+OKL5YILLpCPfvSjTUl4sK9s2dfYsWNlzZo14k4i6Mds9WOj8/Z5550n8+bNa9rnerGvYtkXcaHZ39g9dm/31eRDFTXIHyta4CfS4yciByObNm2SUaNGOWI2HAGOwCuIxxHE4wgAIwSk9vHmBqiAkWg2X826/wKM4CeC/ESj4A0wgn3Va19qKY07j7Bfi4SahNrtn3hRbCpCvt14vh35HiN8lYZSTl0Hpbs0hJJcc6Dr6sVSmnB6Fc2++CpNNGBEdzym1b5YSoOfqCdxzbrdp3U80q7KeGTzVf2KcMZjuBeM6IVetSq4ACN8lcawER2YETWJxEHF46AAIyQ8QQkPYAQwovw9YAQ/ARiproshzqloklRcCBjRi8nDvDADvOHv8fd6/j5yMMJXaagY0ZlMcejhgo8wegFGmAABI3oTYPVRxQlIFRi5+uqr5eSTT/aSIfKSXEB4PCCchAd/n7eEh6/SFGcewn/hv9LmvyIHI14RFgQ+XBKMXujlNY50EwvACBMNYAQw4kk7Sv+o4PW5555rbL4KGNlatRGxWzsd2M+8zbzdyLxNgsi8nbYEscgvDhiPxR2PgBGW0hjWT+BXmQJ0AURaHSdgpLgOXSeQYSkNS2kAI/nx92mdh2gX8xCJPoC+FqDHT+An0uYnIgcjLKVhKY0OZFEDIesAIq0OHTDCREPFCAFprYCUihH8RNoCUh2w62fXxBOmMnmIv1hKk49+HDaMfCgP47Fo/Rg5GOGrNDgCHIEZoCRVWg0YIeEBjABGACN/lVrwGkBfsRLm7WTn7Vq2mlQ8kUS72HwVMGJ5piLZfdEARFpBOGCEpTTabxlwUOGCyKT0AowARgAjgBHACGAkSUCfREJNYpGPhBowko9+ZDzSj1kEXC1dXV19fgFUZ2endHR0BMVX0t3dLW1tbeVjtmzZIiNGjHCco5sguq8VZbu8rkW7KqroaI9e2dDrsssukzlz5sjpp5/uOYTox2z0o92vRum/jjrqKFm1alXVhpP1+Pso24W/D977RMdHKw11+1H5iM9//vMyadIk/ETIOAe7DxcXohd6hfFf6lh3HmG3IZ1rEecUO84hnmhuPBFXvJpEP0ZeMdLIBEgpp6merkNHL/RyjzdlE1SMmKqw5tzUwe0n2HyVzVeVTZx33nkyd+5cOeWUUxoCI8xDzENe8xAVI8xDdrvAT+An8BN+aT7xqqVMGvwEYISlNJ7JE4Aru3vFAEYISIMCUsAIYAQwUhkhAFRvgOoXwqMXetltgxd5FTV0kjr0Qi8v34pfTY9fjRyM8FWa7CbUvOHJR0INGMlHP8Y1HgEjgBHACGCknre3VOKFS+rQqz69+CoNe1NYlgNICjeG0KtxvSIHI3yVBjCiQ80JGMIN3jB6AUYAI1SMVL+TIWBw+hyW0uAngvwEFSMAVJ1YLg6/yuargBHASLUHTmo8Fm0TXcAIS2mM0ceAy88bRMAICQ9gBDDil9ha/h4wgp8AjOAnavmJuCoXg8AbYEQvJg/zwiyJfixaQu1l0zq5Ff0Y34vieuw+cjDCUhoqRnAE5iCP402KzkQDGCHhAYyQ8NRKeM4//3y56qqrZMqUKZ6HJuW/6glkCEj9e5t+DBd0o1fyerGUBjBCxQgVI0ExTJx7skQORrwehIkm+YlGJ6EmIM1HQg0YyUc/xjUe2WOEEnkFrwEj+AkqRgCotQBqXPNQUMUI8SpgBDACGAGMaC7noOQoHGRBr+LpBRgh4aFihISnVsIDGMFPAEbwE7X8BGAEP4GfwE8UyU9EXjHCUhqW0rCUxnQhSVVKAUYIZAAjBDK1AhnACH6ChAc/UctPJAFGWEpDxQgVI1SMJFYxsnXr1j6/m+/cuVPa2/9fe+ceY0W1pfF1OI1pmBZjmrQiYkSZyGiQkYx4wRegID5IQHwMNOhVRLGxJxEdX3ivoiI+kMTHGKPiDOjljjQgN5lo1IhvMYBmbkaNDwxGQFqwjQ9sOzbtmeyqrj6vqnP2rlPnUVW//odHd1dXf7XWt7717bV3NVifTqVSkkgk+v6u/qL+3d3dLf379++7xKeffiojR47MumRPT4/172QyWej3zLtWkPfldi3uy370bs8RvMzivpbwWrhwoaiDFb3ODiDu4x3348ePl40bN0pTU1NW2Prh+1qK+8w6xH0V56/58+fLVVddJaeddpprqYUn4s0T6C/0aq6+rxSv7tq1y+ojdPuOSt2XaT/EfRWvQ9RtO0rQXzYOOpxTbrwCnxjhdb1MjDAxYic4EyNpWaATE9XCqxorYtXcQ80ZI5wxovJx9uzZ0trayuGr7e1SzXz0MiDKebic28/U4Wj1fdyXjR54lU/n8FYa4svhKHQhOtqtXpWzDgVujLCVBmMEwVA+waAj4NlKY+NfTuIMc2OBMYIx4hgj1113nZx11lmuvTmCFEFaaUEaZl7F4AqOV9lKgzGCMZLPKDq9FXW79LoduDHiVhx4UKU/KASDl+yo3mRGrU4aYIxgjGRmS24xxRgJTsDrGJW1yhNqYgRjBAPV4Qod0Y3hbKblwAu8cpUr/ZBZTIAXeFXaoMcYEZG6OoSyjiiCoMJBUBgjGCMYI/mlFP7K5i+MEXiiEE8wAYEuRBems4AJVBsLnZjAEDTrFcCrtvAK3BhhKw1baSBOO8mr1YhhjNDwYIxgjHg1to64xRiBJzBG4IliPFGNiTe20mBAOHFZLR1djbgP8wRqlPAK3Bjh8FWMEYwRjJFcsaUTExRAM9fcL15spWElmDNGWAn2w9GsbJpxNHj5w4vDVzFGMEbyLUt0dGXqNsYIW2m0x+P8NmJeKxKMJtrI6JCdicBiYoSVYCZGWAkuthLc3Nws6tXeHL7KW2nKUYeitILolktB123wStdtjJHgdSHxhS5kQlBPFwZujLCVhokRBAMTI35WIzHezFbX/OLFxAgTI4qjlTHS0tIiZ599tquH4je+MMKJLx0NQHxVhu/DmI9spcEYYWKEiZFCizvlXFhPdHZ2prx+eEdHhzQ2Nha6N+nq6pL6+vqCX9PT02N9PplMlnwtdQHuy4ZRB3vwSodcXPCaP3++zJ07V6ZMmeKab+SjWUxEAa933nlH1q1bJ1u3bpVvvvlGDj30UBkzZoxMmzZNLr30UgsQeDVevKomy6655hqZOHEiPIHOQU/0ZkEU+L6YJofvzTQAeIFXbpGEJ8xiIkx4BT4x4qawWBlgZcAtLsrp+Ln9PJ1VLPV9Yb8vttLYTz/szzGI0de9e/fK1VdfbZke8+bNkwkTJog64OuHH36Q999/X5599lnZuXOnPPbYY3LUUUdZnyv0oZND8H04+J6JEXgiM9d1chteNctt8AKv3HpKfTSLCfACr0r3j4EbI2ylobFAYNlpXC1Cxxih4VEI7NmzRyZPniwqHm688UZPv6Otrc0yTVatWiUzZszAGPn1VylmSkWh4cEYgScwRvLprlp1uxjnxOm+2ErDVhonM+MU9yxM1UbcB26M8FYajBGMEYyRXLmpExMUwGBXBi644ALrYM3rr7++oNmhPvniiy9a5018+umnBbdG8hzTUIZ9IgljBGMEYwRjpFBxqBbfc/hqbTSIbrGhExNRWDjAqIxvfcQY4a00VvTrkB2Na7CNq3M1HexNCg0TI/EldCemNmzYIE888YS88sorRU0R5wsWLVokgwYNkjvvvNPze3RiFZ4IB0/MmTNHrr32Wg5fbeetNLoawKQO0VhQh/wabxgjepqcfDSrteAFXrni1k2vBm6MsJWGiRGd5gmCKh9BYYwgSC+++GLrUNWLLrpI2xjZvn27TJ06VdSfXh86uY0xYpbb1cJLGSMLFiywtlu5fVTrvmio4S+/DTWj6NFoqNlKE43nSD7yHB0uD5OeCNwYQWBhjOg0TxgjZs2TCV4YIzQWRxxxhHz88cfW22dMPo477jh57bXX5Mgjj3T9Np3cDlMBdPsldX5Hk3ys1UYfYwSewIDIZwD4y0ybgBd4udXRsG81rdW6zX2Vv25jjLCVxooynWaAAhiOAogxUn7irPWGWm2J+emnn0w8Eetr1VtrVqxYYb3K1+/vCE+EgycwRuAJjBGMkUJFAl2YRodG38ZCJyaisHCAARHf+hi4McJWGiZGIE6bUKrVIGKMxJfQHRmnjBH1St5+/foZmSMnn3yy9QrfkSNHYowUQS7sQhljBJ7AGMEYqUVjhK00GBBOXFZLR2OMxLc+Jrq7u1NexLh3715pamoqKA+7urqy3mLw7rvvyqmnnpr1PUEHtp/7cvsluK80KrnPEbzM4r6W8Lryyivlsssus86LqKX7qq+vL8gl5GNw+XjmmWdakx+nnHKKtjHy22+/yeDBg+X777/3/B54Ig1N2OuQ4oirr766Yoevhh0v+MuOfZ6jjYPuAhB4meP1xRdf5PURmUWJOhSdOgSvwqt+DPpy8irGSIBbacr5oNw6FQqzjQoNdXZDjTFCoXnooYdk9+7d8sgjj2gbIytXrrTOF1m9ejXGyIABRXELO99jjMATtSZI0TnetBMnnYMxgvHmZEKc4t50EIGFz/IsYLOVJkBjJOyj1YyO2TQT9ufIVppoPMdS8rGzs1NGjBgh69evl3HjxhVt8tW2m9GjR0tbW5uMHTvW8+t1zNighUzY87GU5+incdXFa+7cudbEyJQpU1yfN88xDQtxn8ZCN75qNe65r9qvj2yl0TdGyEeziSTwAq9MwVOR1/VWwsEisAnsYoFdyspT2OMLY6T2hV8lXmOnTJGbbrpJNm7cKKNGjfI0O37++Wfrtb7qwNVly5YVNFFoEKPTIGKMwBPlNN4wIIgv4iu/nGI4Yzi7iayw9x1R4vvAJ0YwRjh8Vad5isJkRq0SAcYIgtTh4eeee05aWlpkyZIlcs0118jAgQOzKHrNmjVy5513ijqIU00PVMKwcW4AnrCRqJZQxhiBJ2hcaVwLOeE6HF0t/qpV/cV9wavwarh5NXBjhLfSYIzoFFOMETPX3AQvjBEKc2ZZ+uijj+Thhx+W559/Xk466SQ56KCDRB20qv7/9NNPl0WLFskZZ5wR+i1kCFKzuMcYMcOL+AIvGp7KNDxspWErjRNpGG9mvQJ4lY5X4MbIm2++KeqNCJkfPKjSH5Sbq48BUd0V11oVyhgjCHg3AZ9KpeSDDz6Q6dOny+OPPy4TJkwQ9Vpf54NRThuJuPCqOnx1/vz5nDHS3s6kVIzivlbrNveVrtufffZZXh9hakrRd9B3uPVN6Jx46Rw/vIoxwuGr2s0AhSYchQZjBGOkkIg87rjj5I033pAhQ4Zk6QYEQ7wEgzJGrrrqKjnnnHPc9GPVtvj4ETIsHLg+Qus/qdvhqNvEPcaIqfmjvp66Ha+6DU+UX98HboywlYatNHFZca1VgsIYKT9xhrkRwxip8+4iY7RyjjECT9CI5VMBRlL1jSS20sRncrFWdTT3Fd/6GLgx4qY4KTTVLzQcqhifQoMxEl9C1zFsMEYwRpR5jTECT2CMYIwUcol1FrnQ9+h7txhikoVJlsy4CBNPJDo7O1NexNjR0SGNjY0FV9e6urqkvr6+4NfoAqJzLfWDuC8bbvCycSC+0umnYkKdG6AOVpwyZYprXoJXNl5h5S/1lplXX31VEolEQf5VZ4tkfs0PP/wgBx98sCSTyazv+/3336Vfv36e12pqapLXX38dvu9FKOx1aN68eaJM1MmTJ8MT6Bz0RG8WUB+jUR95jjxHt8IW9rodVr0apnwMfGKErTRspdFZZVCEhaNcHkeZiZF4rAQrg0N91NWZTUCMHj1aXn755bwDJ7/99ls57LDDCposykxhxDQa8cXESDSeI/nIc8wk7SjoL7bSxGfCGf6Cv2qNvwI3RngrDcZIFApzmLceYYxQaAoVGrbSmBlJXk5R2I3dyy+/XNTUCIev8lYaFePUbbMJVPAqH168lYZ8dOqu7qQB+X/3yIQAABWZSURBVFi+fAxzP+THeMMY8bHiGlWh7CeA3LCAoKpLUBgjGCMYI/nMhMBKY6I4WhkjV155pUydOrWkrTTwfXX5nroN39faimupuhBjBGMEYyQ/i3RqLTonW+f4qY+BGyNspWFiRCd5VeiGfcXVT8KVKhh0nFuMEYQyxgjGiJeB70wHYIzAE1FrqHXqY63Wbe4rnY9spcEYwRjBGCmkYcrZPwZujLj9IjhYpTtYlWioKczREMoYI9F4juXKR7bSsJWGiZF0RS2nwKJue0tbdCG60C06yEcbFRYYbRzgCXii0jyBMcJWGm0ShqDCQVAYI9EwRtauXSu//PKLtLS0uHYXfvMRYwRjBGMEYySXVGjEaMT8xITfOuRlmWGMYIxkxgbxFY6+o1wLedXgicCNEbbSsJUGgVVdgYUxEg1j5NJLL5WXXnpJjj76aLnrrrtk1qxZWTXCr2DAGMEYwRjBGPHTBKvvoXGlcS1348pWGiZGnBjzq3Oq0VC7/Uz6oer2Q34Mm8CNEd5KgzECEVSXCDBGomGMqNfxHnPMMdLV1SUDBw6UI444Issg8SsYMEYwRhRHK5644oorOHy1nbfSKMakble3bvsR8FFtxDh8lXzEGMnPbh2O9qsLMZLSuhBjhK00Vj6QcNFZQZw+fbqccMIJcuKJJ7pyXU9Pj/X/yWTSiwut///tt9/koIMOKvg16pM//vijHHLIISVfi/tKQ+hgv3r1ann99df7PqEMkqamJrnjjjtkzpw51v/X1Zk1+n6Nke3bt8umTZuKxgTPMf85FkqOauH19NNPy5IlS+Tcc891vT0EVhoW6mN06iMGRO0vHGCM6Gly9SSZ4LLjWYejwcuspsUVr0R7e3vKS7Tt379fGhoarE+nUilJJBJ9f1d/Uf/u7u6W/v37913iu+++k8GDB2ddUlf45V4ryPtyuxb3ZT96t+cIXmZxX0t4bd68WTZu3GhNGbh9/P7779Z/9+vXr1C/Jio/ipkn6gKZBooXT+hci/tK56OD14cffiiffPKJNTWiPgYNGiSdnZ2yYMECufXWW63/K/aMcnl1/PjxVnwogyXzoxjff/XVV/Lkk08W/Xk8x/znWCjRqoWXGle/5ZZb8uLAuVfqI/XRLW6L8QR6Ihs18LLxMNH3qt6pPkK376gl/ZXZD3Ff4dXRPEc7euPIX4FPjLgRAStPaVR0XE3wAi+3PGJlwEZFJ4fU14UdLzWto7bP7N2715rIUWLxhhtukNbWVlGvpfTLE34nRnSx93tfXuZB2J8jK9T2k+U5xou/iHviPpPT41K3iXvinrjPV3Nh0oUYIz5G0RHwZqP74AVeOqIoTMTpFtM6v6NJg7h8+XJ54IEHrJU2ZYhcd911MmTIkL4f7RcvjBHyUSdW/cYXfE98EV/pLMAQxBDM5ER4lYVPFj69VEJtLHwGbozwVhoOX9URRSYNIg48DnwcHfiFCxda29zuueeeLEPEwcKvwMIYoXHV4Wi/8YUxQnwRXxgjuTygExOOLuStNLXRIFZiAQh9j76vNX0fuDHCW2kwRkwKoNoSUOhD51oIeBx4HHh9Bx5jhMYVXqVxLaVxpW7TuJZq0BcyUDl8lfgqZ3zBX8RXofjCGGErjRUfCGWEMkLZXapFzXjDGMEYge/he/g+HnwfxgkujBE9Tc7ktdmiIHiBVy4fuun7wI0RttIwAaEjuiEoCEqHoBjl9J4E8WvYYIxgjOhwtN/4CmMjxgoijRgr1PmZWy2eYCsN+Ug+1k4+xq0+Bm6MuIkiBJZZEwxe4OWWRxziZqOiI9Yw3rxzCGMEY0Qnh6hD1CHqkLcxrZND1CGzHAIv8GLBrDTOoW6b5VBFJkYwRpgYQTDYWQBBlU5QTIwwMYIhiCGYmQXwKryKYVNa84QBYZZD4AVeGDalcU6Y6nais7Mz5fXrdnR0SGNjozcaItLV1SX19fV9X7N7924ZOnRo1vf09PRY/04mk0bXCvK+3K7FfaVRyX2O4GUW9+AFXjo5pOLED68GFV/79u2Ts88+23rTzbRp07IuW837KlQYuC8bnTDEF88RnaMbq+gv9JcbXyi+V1yX20dkfq0OFxJfxJdXfJn2tUHpL+pjOOpj4FtpeCsNEyNMjNj0FyaH1I2weY7Re46zZs2yfqnPP/9cFFc3NDT0PXomM2woiPvoxX0hQUrcE/eZ8UHdTqOhw4XlwIvDV6lDThSWI77idmYG+t5bAVRkKw3GCMaITjFVYYogRZAiSN0JWyeHTAXDAw88IFu2bJF169bJ4sWLrfxbuXIlxkjOI9DBHv4ya57AC7xymc6UvwqZW8RXtOILYwRjBGMkn/F0tAm8asaFFTFGeCsNxohO8iJkzJIXvMCrlMbi7bfflpaWFmtKxBlRPu+88+Tcc8+V1tZW69IYlRiVGJWVMypp9A9YENTVcRiyjmaKU8PDW2kwRjBGMEYK1chy6tXAt9K4/SJxInRGtCB0CB1Crxahu/3cr7/+Ws455xxZvny5nH/++X1fsn37djnjjDNk7dq1ctppp2GM9CKj06RgJGFUlmJUDhgwoJgvQj6Sj1kxgo424xzwAi83ki1nQ+3289ATNiphykeMEVYsrKDVSd4wBTYE5a27eY7xEgyXXHKJjB492to+k/vR1tYm9913nzVJsn//fsHY1eNCjBGzHAIv8MJI8q7J6K80NjSuNhY6MQGvwqvwavC8GrgxwlYattJA6OFzSDGSomkkqXNFNm/eLC+88ILnL+icN7J06VKMEQRpX5xgoJqJbvACLzeSpdE3b/TZSoMx4uQSvAqvVppXAzdGOHwVYwRjBGMkl8h0YoICGGwBfOWVV6xzRV5++WU59thjvZ0fEVHnjajtNLfddlvBr+M5srLpJ7dZ2TTLbfACrzivBHP4KsYIxki+FEN/VUZ/YYywlcaKNBKuMgnHZEY0JzN0c6hSDc++ffus80PUuSKTJk2SYmcaqPNGlDGi3lij/vT6gCfgCYwR9+zA2DUzM8ALvLxWgjFG9DR5pfRE5nPS0QDcl1lug1dt4ZXo7u5OeYngvXv3SlNTk3cnIyJdXV1SX1/f9zU7d+6UYcOGZX1P0AXQz325/RLcVxqV3OcIXmZxD17gpSsYKsFfc+bMkeOPP96aANG9r2eeeUaeeOIJ2bRpkzQ0NLjyPjyRhqUSz9GPIOW+bNR04x68wCszz9CF1deFaitNbh+R+YyoQ9QhvwY9fA/fF+P7wI0RGkQaRASpnQUIrOoLLFNjNwr89eCDD8q2bdvk+eefN24QH330UettGE899RTGSMElAREEFgKrmMByCyHqI/UxNy5o9Gn0afTdCy46Gh3tFhnl1F+Bb6WpRGPBYVZmghS8wKucAp74qp34cs4VUWc9DR061MgYcZ6jeqXv1KlTpbW1NY/OdZq6oIUM8VU78VVKo89z5DlSh9ybP3g1jQs8AU/AE/BEkXWpsr7OPnBjhLfScPiqTpFXQU8BpABSAIMrgMpBV+eKPPTQQ6LMDefDNB/VeSPqOmvXrs07b0TnWhgj6WcKXjQ8fleCqY/Ux7jWR95Ko78VEJ6AJ+LKE4cfXp5+O3BjhLfSlOdBsVLn7R/SiNGIuUVH3ATDrFmz5IQTTpDbb789Cw6d5jzXqGxra5Nly5bJW2+9lXXeiM61yEfykXz0rlc6OcTCgVkOgVe08OLwVYwRJ6LRE2a5DV6l44UxwltprCjSEWskXOkJh8GFwVUOw+b++++XrVu3Wm+VCWqFevHixdZU18qVK42mT+AJeAJjBGOk2Juw4Al4wosnMEb0NDmGoFkOgRd45XKOWx0K3BhhKw0TIzomCwQFQekQFEZScSNJvUWmpaVFMs8VyfyuUvIx97wRnWvR8JjlNniBF0YSRhJGkh0DyoxnKw3GiMMI1EfqY6XrY+DGiNsvQGAT2JUObBrq4g11XV2d9xdpThFhcJnldtB47du3TyZOnJh3rkhQxkjueSMYI2lkyzH5UyghdbAPOr7U9eAJvSYFnWPGheAFXuhCDEEMwbQhWK4zM+iHzPohjBGEnxUxOqIbIYOQQcjUlpBpbm6WE088UdS2F68Pndwu1FCr7Tn33nuvdd5IMpkUhAxCJijjLTdmdWKVOkQdog7VVh3CQLWfB/zFwoGfmsaChllNKzdegRsjbKVhK41OcSh3YOOQmjmk4BU+vNThqNu2bZP169d737ymWCuWj855I4899hjGSC/aTIzoNwPF4ssJYJ3agTFiJiLBC7zCZiSxlUbPZIFXzXIbvMArlwtdzxjp7OxMeanqjo4OaWxsLCi6u7q6pL6+vu9rtmzZImPHjs36Ht3CnHutIO/L7VrcVxoVHezBC7zc8sgPT5CPZryai5cSjosWLZKbb75ZjjrqKCOO9surM2bMkKVLl8rxxx9f8OfBE/AEPOGdIjq1Vn03vGpjCF42DnHi1S+//DKvj8jMKJ2YiBNepn0a+qs0/RW3fIxbfAU+McLrepkY0Vn1w7nFudVxbt0KOPFlJpTBC7xy80gnJnQbC51rwffwPXzvbZbp5FCc8pG30jAx4mRLnOKeM0ZqI+4DN0bYSoMxolPkEcoIZYQyQrnYeSXwBDwBT8AT8IT+xEgU9BdbaWqjQWRhypt7MWzMtEmY8ArcGCllRCsKhI7jB6HjdOezgE5uh4k4EQwIBs4YsWNAJ7cxuMxEJHiBF4YghiCGYLwMQfrH2tATGCO8lUZb3NK4mok18AIvN2lHQ01DnRkX8AQ8AU+U1gRjJJnlEHiBF8ZbaZxD3TbLoTDhFbgxwlYattKwgmgTRpiIgAkIJiAwbDBsMGzceUCnpsH30RXK1MfK1ke20tTGyjlxX9m4Z2KkNuI+cGOEw1cxRnREJCsWZiISvMCLFR5WeBitxnDOzAKdWothY1Y7wKv6eHH4am00iBgjGCNxXDDDGGErjZX5CKw0AcaRCCiAFEDinokRJkaYGPFmQvsz8AQ8UW6ewBjR0+Tko5mJB17gpbPAGLgxwlYaJkZ0TBYICoLSISgMGwwbGjEasXI3Yoww04g5McbEiJk2KQdebKUhH8nHfO2n01uVIx/jVh8DN0bcZDwPqvqFJm6BTUNNQ01DTUNNQ80EBBMQBywI6urqCkKhI7pZ0DDTcuAFXiwAedOODufQP5rlEHiVjleivb095RW2+/fvl4aGBuvTqVRKEolE39/VX9S/u7u7pX///gULbk9Pj/X5ZDJZ8Ot0rqUuwH3ZMIKXjQPxZacw+ZhNL/AEPJEZEfAEPOEmQOAJeAKeQN8XbE7oO/rgoe+g73A8gaj2HYFPjLCVhq00Oi6wSihW9G2CBS8bh7g73e1/nSlDZm+QezanZNHoX2VAxwsyc1izbLjrPUn9aZyF0ea7EzL+zzZeM57dKWv/9XCp23a/JFYMlz1rZ4tiH/U1myanZPEfRGTXGpk+rFn+Zn3HPfJearH0XkmWJsbL7Y7cues92TP/H2TTv42W5lHq5w2XNZcMkR2LUrL4yDXWfYzpva//XT6w7x4uXLNH1s86XOT9pdY9/GVUszSr+7totexpm2vdj9cHcU/c58aGTkzEnScyMQOvNBroiejoCbbSoAudzIbv0xwH31eG7wM3RngrDcaITvJijJiRHXhFHy/HGFFmw3PTD5EBf18hM1d8KBtG3WgZI9bnt9t/F9ksdycelKN3rJW57V7GyGZZmlguQ794Tv44YkDe9y+9W2SxupYyNV6dJHvmDxe15c42VvbI8BW2MTLp1bTR8tWq6TL865v77kFdf/jO9TJ711JJjLvdMnVu/pdd8tdZw2Tjhb2miYczAk9gjGCMeBuHNPrRafTZymzW6HP4qhlexBd4YSTl11IdjelmvGGMsPfWiia/AeQm63SuRaMf/UaflU33pser4bGNjzFyz/8Nl+ZVM2TP8jmyY8QYad4+yTIiMqdFnCurqZENI1ZZpkTmhzIonEmPDdmfsadGdq2Rmf85XNa7GCPqyzN/lnUtNX0iIm/8OSET787+vaypkeEr+6ZWBh84IO3/fYkM2/HvfZMu8IR3A8yKmBkXghd4uWUTRlJ0jCSMET1Njo4240LwAq/c2lERY4StNEyMYIzYqYeANyPhuOPlTIS8J8vls1mtsvsf35VJm0XGv5o2RpaPSE9h9OHltZXG2gKzQ1o7F8mEAQOy68H7S2XmjnnpbTCeEyNqcmShyIr1MvtI2xh59J9cJkF6t9Ko7TwYI8Q9jau3EUZ9pD7mRodOTMSpPrKVBmPEyZE4xT2TP7UR94FPjLjJAQIboYxQRigPyG3OcyCJO084xsieEctlwboe+ds/3yypyZusbS59W2lmj+k9J0RtpRkv8k63/ClZaCvNeNn6Xztk4+VH21tpXphpnUWy4+6ZsuMK2+zI2kpzYFPvJEnOGSO90yXWVpo/ntx3D+qcElETJaK20nwof9m5Xi45nK00TmjT8KSTnBX96KzoI+BrQ8AzicckHrwKr2ZmQdx1dCYWfvUXxghbaaw48htAFGYKM4U5mMLcd4bIFTusA1NPdgyHXmNE/ZQgDl+VjANcM6P3lv/5u4xataR3OqQ9ffjqH9IHuqpDYT0PXx33oVx48QbZ0Mbhqxgj+bwITwTDE0EIP+o2dZt8JB9pqN15gH4o3gsagRsjbKVhK40Oqai0ozBTmCnMlS/MWW+t6f3xypR5eNB/yLLzffKX2kozTqxJkpMPHLCuWldX5919aJqx8EQaQnjVxoIVMbOYAC/wciPiWtZfbKXRW6ykPprlNniBVy4XVuSMEd5K47OxyHhaCBmz5AUv8Aqb8KvmKDrGCIaNjskCr8Kr8Kq3t6uTQzRiZjnk4MXhqxgjTuRQh8xyCLxKxyvR2dmZ8qL+jo4OaWxsLLjq19XVJfX19X1fs2XLFhk7dmzW9/T09Fj/TiaTRtcK8r7crsV9pVHJfY7gZRb34AVeOjmk4sQPrxJfxBfxZWcBdZu67caH8KqNShR44ssvv8zrIzKfuc7vCE/AE/CEd8utk0Nx1atspWHk28ocndUPnMjSnUg3mtLBXn1fLY++VnMCwov6wctGhviycYC/4C83roAn4InMuIAnqs8TbKWhbjtRSD5WPx/jpu8DN0bchAeBTWAjSL2dWxpXGtfc6NCJCXgVXoVX4VXe9mXHAAYXBhcGlzsfoifSuMAT8EQxnsAYYWJEe1WZRoxGjEaMRoxGjEYsMwt0RDeNq1ntAC/wyq006C+zmAAv8EKvolf96NXAjRHeSsPhqwhlJiCYgPAuSKxYsGJRbMXCLXrgVXgVXoVX4/C2L7bSsJXGyXQMLgyuShtcgRsjvJUGYwQBj4BHwCPg4yDg47b3FsPGO68R8Aj4Sgv4qOYjb6XBGMEYyc9und6KOlR6Hfp/5Z4JxXPcwmU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9622"/>
            <a:ext cx="6984776" cy="314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Canvas TO BE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03598"/>
            <a:ext cx="7383895" cy="360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Story Mapping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95536" y="1203598"/>
          <a:ext cx="7619527" cy="3568353"/>
        </p:xfrm>
        <a:graphic>
          <a:graphicData uri="http://schemas.openxmlformats.org/drawingml/2006/table">
            <a:tbl>
              <a:tblPr/>
              <a:tblGrid>
                <a:gridCol w="1548902"/>
                <a:gridCol w="1624785"/>
                <a:gridCol w="1633712"/>
                <a:gridCol w="1664958"/>
                <a:gridCol w="1147170"/>
              </a:tblGrid>
              <a:tr h="13334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600" b="1"/>
                        <a:t>Основной процесс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98D1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D1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185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600" b="1"/>
                        <a:t>Обслуживание клиентов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3">
                <a:tc>
                  <a:txBody>
                    <a:bodyPr/>
                    <a:lstStyle/>
                    <a:p>
                      <a:pPr rtl="0" fontAlgn="b"/>
                      <a:r>
                        <a:rPr lang="ru-RU" sz="900"/>
                        <a:t>Клиент заходит в кофейню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b="0">
                          <a:latin typeface="Arial"/>
                        </a:rPr>
                        <a:t>Клиент делает заказ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500" b="0">
                          <a:latin typeface="Calibri"/>
                        </a:rPr>
                        <a:t>Клиент выбирает способ оплаты заказа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/>
                        <a:t>Бариста берет стакан из раздатчика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b="0">
                          <a:latin typeface="Arial"/>
                        </a:rPr>
                        <a:t>Клиент забирает заказ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3">
                <a:tc>
                  <a:txBody>
                    <a:bodyPr/>
                    <a:lstStyle/>
                    <a:p>
                      <a:pPr rtl="0" fontAlgn="t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b="0">
                          <a:latin typeface="Arial"/>
                        </a:rPr>
                        <a:t>изучение меню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500" b="0">
                          <a:latin typeface="Calibri"/>
                        </a:rPr>
                        <a:t>оплата заказа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/>
                        <a:t>Должен быть раздатчик стаканов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 b="0">
                          <a:latin typeface="Arial"/>
                        </a:rPr>
                        <a:t>должен быть талон (чек)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3">
                <a:tc>
                  <a:txBody>
                    <a:bodyPr/>
                    <a:lstStyle/>
                    <a:p>
                      <a:pPr rtl="0" fontAlgn="t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900" b="0">
                          <a:latin typeface="Arial"/>
                        </a:rPr>
                        <a:t>получение чека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/>
                        <a:t>Должна быть зафиксирована выдача стакана в журнал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/>
                        <a:t>должна быть база данных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683">
                <a:tc>
                  <a:txBody>
                    <a:bodyPr/>
                    <a:lstStyle/>
                    <a:p>
                      <a:pPr rtl="0" fontAlgn="t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900" b="0">
                          <a:latin typeface="Arial"/>
                        </a:rPr>
                        <a:t>должен быть принтер для чеков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900"/>
                        <a:t>заказ должен быть сохранен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42">
                <a:tc>
                  <a:txBody>
                    <a:bodyPr/>
                    <a:lstStyle/>
                    <a:p>
                      <a:pPr rtl="0" fontAlgn="t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42">
                <a:tc>
                  <a:txBody>
                    <a:bodyPr/>
                    <a:lstStyle/>
                    <a:p>
                      <a:pPr rtl="0" fontAlgn="t"/>
                      <a:r>
                        <a:rPr lang="ru-RU" sz="600" b="1"/>
                        <a:t>Управляющий процесс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488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600" b="1"/>
                        <a:t>Управление производством и маркетингом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25">
                <a:tc>
                  <a:txBody>
                    <a:bodyPr/>
                    <a:lstStyle/>
                    <a:p>
                      <a:pPr rtl="0" fontAlgn="b"/>
                      <a:r>
                        <a:rPr lang="ru-RU" sz="900"/>
                        <a:t>Сверка итогов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/>
                        <a:t>Система получает информацию с раздатчика стаканов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/>
                        <a:t>Система получает информацию с журнала продаж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/>
                        <a:t>Система сравнивает полученные данные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25"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/>
                        <a:t>должен быть доступ к информации раздатчика стаканов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/>
                        <a:t>Должен быть доступ к журналу продаж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ru-RU" sz="900"/>
                        <a:t>Должно быть известно сколько было непробитых заказов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25">
                <a:tc>
                  <a:txBody>
                    <a:bodyPr/>
                    <a:lstStyle/>
                    <a:p>
                      <a:pPr rtl="0" fontAlgn="t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900"/>
                        <a:t>Получена информация о количестве выданных стаканов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900"/>
                        <a:t>Получена информация о количестве пробитых заказов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42"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42"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342">
                <a:tc>
                  <a:txBody>
                    <a:bodyPr/>
                    <a:lstStyle/>
                    <a:p>
                      <a:pPr rtl="0" fontAlgn="t"/>
                      <a:r>
                        <a:rPr lang="ru-RU" sz="600" b="1"/>
                        <a:t>Вспомогательный процесс</a:t>
                      </a:r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ru-RU" sz="90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ru-RU" sz="900" dirty="0"/>
                    </a:p>
                  </a:txBody>
                  <a:tcPr marL="13392" marR="13392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Бэклоги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67544" y="1851670"/>
          <a:ext cx="7872536" cy="1800198"/>
        </p:xfrm>
        <a:graphic>
          <a:graphicData uri="http://schemas.openxmlformats.org/drawingml/2006/table">
            <a:tbl>
              <a:tblPr/>
              <a:tblGrid>
                <a:gridCol w="1423309"/>
                <a:gridCol w="158664"/>
                <a:gridCol w="1437310"/>
                <a:gridCol w="181997"/>
                <a:gridCol w="1180647"/>
                <a:gridCol w="116665"/>
                <a:gridCol w="1418644"/>
                <a:gridCol w="130664"/>
                <a:gridCol w="1003317"/>
                <a:gridCol w="130664"/>
                <a:gridCol w="690655"/>
              </a:tblGrid>
              <a:tr h="400044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700" dirty="0"/>
                        <a:t>Формирование отчёта</a:t>
                      </a:r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700"/>
                        <a:t>База Данных</a:t>
                      </a:r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700"/>
                        <a:t>Раздатчик стаканов</a:t>
                      </a:r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700"/>
                        <a:t>Датчик</a:t>
                      </a:r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700"/>
                        <a:t>Управление заказами</a:t>
                      </a:r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700"/>
                        <a:t>Конвертер</a:t>
                      </a:r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00044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700" dirty="0"/>
                        <a:t>Сравнение количества заказов по стаканчикам</a:t>
                      </a:r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 dirty="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700" dirty="0"/>
                        <a:t>Таблица Учёта продаж</a:t>
                      </a:r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700"/>
                        <a:t>Датчик</a:t>
                      </a:r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700"/>
                        <a:t>Считывает количество взятых стаканов</a:t>
                      </a:r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700"/>
                        <a:t>Конвертер</a:t>
                      </a:r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700"/>
                        <a:t>принимает чеки</a:t>
                      </a:r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44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700"/>
                        <a:t>Потребление ресурсов</a:t>
                      </a:r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700" dirty="0"/>
                        <a:t>Таблица ресурсов</a:t>
                      </a:r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 dirty="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 dirty="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 dirty="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700" dirty="0"/>
                        <a:t>Отправляет данные в базу данных</a:t>
                      </a:r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 dirty="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700"/>
                        <a:t>делает запрос в бд</a:t>
                      </a:r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2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700"/>
                        <a:t>Обработка запроса</a:t>
                      </a:r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700"/>
                        <a:t>СУБД</a:t>
                      </a:r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 dirty="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 dirty="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 dirty="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44">
                <a:tc>
                  <a:txBody>
                    <a:bodyPr/>
                    <a:lstStyle/>
                    <a:p>
                      <a:pPr algn="ctr" rtl="0" fontAlgn="b"/>
                      <a:r>
                        <a:rPr lang="ru-RU" sz="700"/>
                        <a:t>Преобразование данных и вывод в файл</a:t>
                      </a:r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ru-RU" sz="700" dirty="0"/>
                    </a:p>
                  </a:txBody>
                  <a:tcPr marL="10841" marR="10841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Системный Ландшафт</a:t>
            </a:r>
            <a:endParaRPr lang="ru-RU" dirty="0"/>
          </a:p>
        </p:txBody>
      </p:sp>
      <p:sp>
        <p:nvSpPr>
          <p:cNvPr id="18434" name="AutoShape 2" descr="data:image/png;base64,iVBORw0KGgoAAAANSUhEUgAABtgAAAIkCAYAAACUWi/lAAAAAXNSR0IArs4c6QAAIABJREFUeF7svQeYXMd15/ufnpxzAmYGOWcQIMAIgplUpkgFayXLlCVbwdKu5fdkhX1vJZuSpfdMmbb8JNlL8okrURKTRJEUxZxJkASIROQ0Oec809Pd+/1rcIHGYGb69L01RM/Mud83a69ZuF33f09VnXt+dU7FhUKhEFxewWAQ/OPl8/nMn5uLXeB9nK7Ex8cjLi7Oza3MfZw+8R68l5drcHAQnZ2d8Pv9SEpKQmFhYdTPyecKBAKmG177ZFPz8D7x3bnVnM81MjKCrq4uo1FmZqYryWPVDqiTDdt0RKFOvGdOTk7UtuTcIxbtwFafnGfs7+9Hb28vsrOzkZyc7MqmbM4H4Xbgdb6zNR9QlOHhYTP20tLSkJ6e7kqn8LHHecDLfGDLDmzOBxSF9+Nczufj2HN7xaId2NLc0YTjjmsfx15iYqIrqWz1yaYd2JwPKAo14tjLyspCamqqK51i1T9wfDKv8wFF4Zjh2KMtUSu3l6212KYd2JoPHE26u7uNP8Wx59Z/nYqx59UObPUp3D/o6ekxc7n6BxOPKH67cOxxfsrIyHA19GLRP3DmFVu+Oe/DuZwXx57b7yFb80Esrgvh/sHAwIAZexfaP7BpBzbXBfZraGjIjD1+E9M/d3ONtYNY8829rgvO++PYS0hIUP8ggpHQP+CczrGn/sHEYnF+olacy1NSUtwMPavxxKlaF7zMBxTFtn/Ae9qK4XqJs9hcFxzj4VzO+ZhjL9b8Ay92YNs37+vrA+N3HHuMCbu5bPbJy3cj5xC+d8b+OY/YjN3RP+C6R798pvoHXucD/nvaAt8B5xXalNvLix2E/6bUN49TwDb5q3IAGx0/Di4GsKOdWKUvQ2I0tiYdm047+62ATfL2RtsoYJNppYBNppMCNplOCthkOrGVAjaZVgrYZDopYJPpxFYK2GRa0T9QwBZZK9sBNK8BdVvfMLYDaArYItuS04L+gQK2yHopYIuskTOOFbDJtFLAJtNJAZtMJ9v+gdeAeqz6B3wuBWwym5pJgI1rOOcSxv7JARSwRbYBm5ui+WsK2GZ4Bhup6Uzboa4ZbJEnCtsf8QrYZJqzlQI2mVYK2GQ6KWCT6aSATa6TAjaZVgrYZDopYJPrpIBNppXtAJoCtsl1n6pMBbfZKk6Awka1GQVssjHntFLAJtOLY0YBm0wrBWwynRSwyXSy7R8oYLsw/oFmsE2s+3uduSQbeaMZ7prBFlktBWwK2Ca0Es1gizyA2MIm9bZZ6sPW5OyooBlsMntQwCbTSQGbTCcFbDKdFLDJdVLAJtNKAZtMJwVscp0UsMm0sh1AU8B2YQJoCtimPoBm87uRvVXAJpujFLDJdHL8Ay0RGVkvBWyRNWIL2/6BArYL4x8oYJt6/8BmLN/xDxSwRZ6nFLDNcMDGMx5YIpJ/WiLy/AGhJSIjTxIK2OQasaUCNpleCthkOilgk+mkgE2ukwI2mVYK2GQ6KWCT66SATaaV7QCaArYLE0BTwDb1ATQFbLI5xeaZjPxFBWwy3RWwyXVSwCbTyrZ/oIDtwvgHCtimxj/g+OBGGcb+6YNpicjI84rNZBn+mgK2GQ7YGMTmYY1FRUXgRBbNZZN626pPrGewyd+gZrDJtLJlm86vKWCT6a6ATaaTAjaZTgrY5DopYJNppYBNppMCNrlOCthkWtkOoClguzABNAVsUxNAC7+rAjbZnKKATaaTAw+pFy/GjqKNH439JS0RKdNeAZtMJ9v+gQK2C+MfKGCbGv+A8y3P3issLDSQTQFb5HlFAduoRnEhZ+WPrNl5LWwF1G2+DNsOMgNoHFxtbW1ITEzEwoULzUGH0VwK2GRqxaodKGCTvT9b84HzawrYZLorYJPppIBNphNb9fb2gmsfzx7luufmsjUfxOq6QE0UsMksQwGbTCe24gcdKwJw7LkNqk/F2IslsEKdFLDJbMp2AC2W7MCmb851huV6eHHsRVupxHkbegabzC5tzVH8NVt2YDt+oCUiZbagGWwynRz/QEtERtZLAVtkjdjCtn/Ae9Jvdbt+xuK64CjJWDD9hJycHNfPN1X+gQK2ie3di3/Q1NSE+vp6E/vPyspSwCaYVmzGbPhzmsHmYWeOzZdh20F2AFtDQ4MBaytWrFDANs4A0xKRglnndBM9g02mlQI2mU4K2GQ6KWCT6aSATa6TAjaZVgrYZDopYJPrpIBNppXtAJoCtsl1n6oAmlvY7gQo+G3My0YWDTfgMIDNQOOF3oCjgE02D9i0A81gk2tuaz5wflEz2GTaK2CT6WTbP1DAdmH8AwVsUwPY6urqUFVVheXLlyM3N1cBm2Bascl0FLB5dNptvgwFbALrB8wujPBUVy+TM39RAZtMd7ZSwCbTSgGbTCcFbDKdFLDJdFLAJtdJAZtMKwVsMp0UsMl1UsAm08p2AE0B24UJoClgm5oAWvhdbccPNINNNkdpBptMJ8c/0Ay2yHopYIusEVvY9g8UsF0Y/8BLDNdm1iCfvq+vz1SYYCUAHq3k5rLZJy8ZbArYon97NpmOArZZANi4Y4879crKyqIu26MlImUD1OagtPmh5GVyHu/JFbDJ7EEBm0wnBWwynRSwyXRSwCbXSQGbTCsFbDKdFLDJdVLAJtPKdgBNAduFCaApYFPAFitjTzPYZHMvW2kGm0wrmwF1/qICNpnutv0DBWwXxj9QwDY1/gGPh2ppaTGx//T0dM1gE0wrNmP50xqwBYPB0dNXXVy2FkSbL8MmWKEkTgCN/ztJPIl8tIfU2gRstpw1zWCTG7wtzZ1ftAHYbPXJph3Ymg8cnWYLYPPiGFErW4DNVkarLTuwuS5QJwewUW/O426v2TD29Aw2mXVMBWDzMh/YHHvOfOD1g9kJMvH8Am5SYh17N5fN+cCmn2hrPnA0ibUz2GzZgS3bVP8gutFjK4AWa3Zgcz5w/INYPoMtFtYFx/LUP5CNwZmcwWZrPnD8A449HsOh/sHktjUb/AOCZC8bCqigAjbZHEX/gGMvJSUFGRkZsn80ppXNtdiWb26zT87j8huGVyye0RpL/oHtDDav84GXJInwOCS/X51S2177RDuif8Cxx3GXlpbmeuzN9NjddM1wj/P7/RccsDkOFidErzu0woGBjVrzzgDIzMw0C5CbgzttAjZbQYqxO9C8OjPOACCEdLtIx6odeJmcx5sxe3p6zC4IfkhEC2ud+8WiHdjqk/OMdJC5UFMnt2nmNueD8OfzcoivzfmAWtFB5kdXamqqp0Waz2djDrZpB87Y87ouOAE06sR7uf2I531i0Q5sas5n5Ljj2kedGPRwc9nsky07sDkfOA4ybcrxD9zoZHM+sKX5VOxQp078QJlp/oGt+cCxHfoHLLntZjPXVPsHsfQRT/+AgX4vZWhszge27MDmfDBb/AM+pxefLNw/cAJobuby2eQfcHMJ/YOZdAabzfkg3D/gmkf/3M1l81s9Vv0D9ssBbPSl3F62vtVt2oGtdWGsf8Cx5zZuE4t2YKtPjk6cn+hLUafk5GRXJhWLdmBzPqAozvEujG8yQ8ftZesbzaYd2JoPHE34DUP9aVNuYsG2/YPwmI3buWBsn2zEzQml6J/PBP+A75t/1MW2b87N8bQpjruZ5B/QpmzNB459UifaeKz5B5OB1pgAbDZ3Gtja/RC+SPPFcqLgAuTmsjkobS0+NjOXnMFEB9kLYItVO5iKRZrvMVYAW6ztfnDGGBdp/nkBbDbnA1uZCjbnAyeAxrHHHTC6C2biGZq62wBssWgHttYFRz0CNn6gMnh9oQFbrK4L4QE0BWyTe0YcMxx7tCW3DnKs2oGt+WBsAE0B2+Q25QA2LwG02eIfcOx5CaDZBO421yqbvrnjH9DqvATQbM0HNr/RbGpOfRz/YCYE0MJnGZvzgU3AFmvfaDbnAyd+4NU/CA/q8X/3Atxt2oGt+UABW3TRt9niH3jZ9OTED2z6BzbHnlfYY9M/4HM5Ge7qH0w+Fmeqf2A7dudUn/K6AedC+wfc6MgymlVVVWhsbERra6sZK9z8T8347cHv/ry8PMyZMwcVFRVYuHCheELnejwtAdvIyMgFz2CL1cAJ3z6DjE52CI2EAaJody7YHJS2nDWbH2/UibtgnB3qGkCbfN6gTnyPXgJosWgHtj/iCde4UHvZoR6LH0q2x56zC4Y7YNzuQLPZJ1t2YHNd4Ijk/bjoc/7WEpGTz1F0mJwMtgu9Q92mHdicD5wAGm2Ka56XHWgX2kEeaw3h84HXD+bwDTi0JfUPZP5BrOxQt1UKzNa64KinATTZ96lTAsqWf+B1PrBlBzbXBcc/oG+ugC2yXcVSAM2mHah/EPndO2PF1rpgC7DFqh3Y+lYPB2yc0/kN4zZrJRbnYNtjj/4BM9iok9sMNpt9smUHNr/VYx2weS3DNxWAjfpricjIgI3jjzrZiB9cSDugDTG+7TwH5wReXvvkxA+cDLbptjmeOtAP5Bl1lZWVOHnypPlrampCe3u7qS7iADYn8SYnJwelpaVYtGgR1q5di/z8fPD/FinZxMlw53rnpfqUrflAui7ExcIZbI6DxYnLaymw8MXH6+4HB7AxgEZBaSQksG4Am5PK67VPNssNhKdwunXUnGmW92J9YmrkNoAWq3ZgU3M+ow3AZrNPtuzAltPu2JRT+5gT8EwrEWkrtd9xkDn2uEC7BWxjx56X+cCmHdhMM7cF2GyNvbG7gG1p7mXnrjP2nDNWOPYudAZbrK4LjoPMsUenzwtgszUf2LJNm/OBLcAWq3ZgU3PHP+AHHceejRLSXucDW/6Bbd/cRgDNZp9s2YHNdcHxD/gN4wWw2ZwPbGpu0z/gMzpnrHDsub1i0Q5s9cnRhIEVrwG0WLQDm31y/AMbG3Cmwj/wGouwtS5QJz6fc0arxg8mn3kIjWIFsMXqusB+qX8gW8Hoa3LseTmDLVbtwLZ/wLncK2CztRbb9BNtxmxoC7HmHzjP54Yv8FkYs2Xsn3FIZ2OJ1/WTOnFzPMee1w26F8I/YPLR4cOH8dhjj+Hll19GTU0N5s6di/nz56O8vBwFBQVmTqFODoirr6/HkSNHzMYHxitvuOEGXHXVVdi6deukINYWYPNiB+GzqdRPjAuxpcvL1qCM1Z1HDmDjAODESoI9b968qHcN2cxgs6m5rV3z1Mmp4+wFsMWqHdii3s4woy3xnrYCaF4mepu7oWzZ5ljANtN3oHkBK84i7ZSIdAvYxjprXspO2LIDm/MBdeL9OJfTyfISQJuqnYhe7MCW5mMBm60daF7nKMeBZP+8AAPpziOpS0Qnk2PPK2ALX4tjwQ5szgfOx7cTQJtOO9AkdmBrPnB+ix9zzhlsbm3B1nxg0w5s9SncP+CHGufymbxD3a0NODoxGMuxR8Dm9vzDWLUDm765swGHusXiDnUvdmB77HEDDgPYHHs2dqh78Q/Cg7ux5h+wCoATQJtuO9QnW/tszgfO+3POYFP/YHKvg/4B53SOPbdzgq35wKYd2OqTox7nJ2rFudzt8S42vxds+Yk2YzbUyrZ/YHMOjpV1wbEpzuXUn2Mv2kQL5x6xaAe2xx6BCjfI26o+dSHtgOUOWfaQsX/6z7a+1WkP9A+47vG+08U/4LzKDLVXX30Ve/bswYkTJ8z3V1FREZYtW2Yy1JiZRmhI35DjhM/JbzWOH0K26upqHD9+3ABGtt+2bRs2bdqEBQsWjLv4ORtwuN7Zqj7lJY4kZToK2CJEUBhAo1E0NDSYnfwrVqyIeke/9GVIgjm2JkLbi7QCNsnbG22jgE2mlZPBpoBtcr2cOs5eMthi8UNJAZtsnLCVrXVBAZtcc7ZUwCbTy8lwp8OtAbTIATQFbJHtiv6BArbIOtkOoLnZBRzeS5trlQK2yO9/qvwDBWyRtVfAFlkjBWwyjZxWCthkeilgk+lk2z9QwDa57grYZHYZK35iXV2dOVts+fLlyM3NndWAjd+ltbW1Bqw9/PDDBpQxW+3aa6/FJZdcYgCZpNoYS0q+8sor+P3vf28y33ge22233Way2cbbOKKAzedzXc7GZiDV5o4TJ4CmgC3yhKiALbJGTgsFbDKtFLDJdFLAJtNJM9hkOrGVUyJSM9gm10wBm8ymFLDJdGIrzWCTaaWATaaT7QCaArYLE0Bzm62igE02TsbqZOuMFc1gi6w//QPNYIusk+MfaAZbZK0UsEXWiC1s+wcK2C6MfxALVYecJ59JGWwK2EbfKtkKM9eeeeYZ/PSnPzUlINevX49bbrnFZK8xY42ZwpLMTsZN+J178OBBvP766/jDH/5gkpcI2D70oQ+dV2FKAdsMB2xOeSPWF432Q0cz2GQLfayCVpu7ZKmEAjaZPShgk+mkgE2mkwI2mU4K2OQ6KWCTaaWATaaTAja5TgrYZFrZDqApYLswAbRovzvDe2lzN7jjH2gGW+TxpxlskTViCwVsMp0UsMl1UsAm08q2f6CA7cL4BwrYJtbdSwy3paXlTIlIQqTZWiKSvsxzzz2HF1980Zy59v73vx9XX301Lr744qir+jlvqqOjAwcOHMDjjz+Oo0ePmlKZt99+O1auXGmgnXMpYJvhgI2DiqmPrC0a7cHzCthkC70CNplOzm4CTjq8vNQntlkq1PZHvAI2mT0oYJPppIBNppMCNrlOCthkWilgk+mkgE2ukwI2mVa2A2gK2C5MAE0B29QE0CYCkZrBNrHeNkvKK2CTzeNOKy0RKdNLAZtMJ9v+gQK2C+MfKGCbGv+A1XyYFMHYP88am42AjRXqmL32ox/9CMeOHTPnpn3uc5/D5s2bZZPMJK1Y5p9lJ++88068/fbb+PCHP4ybb77ZgDsFbJaC/AzO02mzOTnbcJCdM9h4vhHTH51D+6KxKgVsMrUUsMl0YitbMEsBm1zzqaqd7SVwwt4rYJO9QwVsMp3YSktEyrRSwCbTSQGbTCe20hKRMq0UsMl0sh1AU8B2YQJoXvxEW98LzpPTP9AMtsjjTzPYImvEFprBJtPJ8Q+0RGRkvRSwRdaILWz7BzZjuF42jzvzio24sqMkK5nxfjwnSlIKb7w3MFVxJAVsE9u7lww2wiX+McGG73w2AjYCsHfeeceUhuSxIV/5ylewbNkyFBYWyiaZSVpRW8ZRWCaSGXI81+3Tn/40PvOZz5z5V5rBNsMz2GhUqamproxJAZtMNgVsMp3YytYHswI2ueZT5Rh5CZyw9wrYZO9QAZtMJ7ZSwCbTSgGbTCcFbDKdnAAaPzroc7pdG2z6B87mt1gCK9RJAZvMppwAWlxCCL4kYMDfhyH/IIYDQwgERxAKBRHC6ObGCa8QEAwFYZrFAb44n/mfbi6uw6Hg6O/RpuJ8Lm902g92uu7jfeLc34v36R/oN/3ihkq3F5/NCerx2dwG4hAKIXhaJ6O5z+e2S0ZvK3063YOhwSEM+4eNTpI5Kg7UwYcEXwIS45ORnJiKlIRUJMenIikhGQnxiZ6ez0sALVxU22e4K2CTmawCNplOjn+ggC2yXgrYImvEFgrYZDqxlQI2mVYz6Qy28Ce2GcvnfekfMDuOpRHd+pzvRQz3rbfewqOPPoo9e/aYc9e+8Y1vGB7ChCNb15EjR/DCCy/g5z//OT74wQ+aDLni4mKTNaiAbRYANukBfmMNzuagtBk4CSfxXnY/8HkZEOJEQcrPOrVuLgVsctVi0Q5s9clRQUtEyuxBAZtMJwVsMp3YSgGbTCsFbDKdFLDJdHICaArYIuulgC2yRlzzhoaH0NnVgd6RTvSMtKGlpx4d/a3oGezE4Eg/RoJ+EOZMdpn/Gt6ELCvyz4/bYuy93DIxm31yOurwLA/M71wpLepEwV1rbundOTrRXGhbBiAK7IBwLd6XgNTEdGQkZyMvvQgFGXNQmFGC7NR8pCSmISE+wTWMVMAmeAmWN2ba2njBnitgk70/xz9QwBZZLwVskTViCwVsMp3YSgGbTKuZBtiMrxMXZ3ye2ZjB9rvf/c5kry1duhRXXXUVbr31VpkhRNlq586d+OpXv2qy41gq8oorrkBeXp4CNi+pvLEKVmgbTolIPh9JalZWVtQfATYHpS2IYZN6UycFbPKZhCCSkzTTzN3uSo1FO7DVJ0dJBWwym1LAJtNJAZtMJ7ZSwCbTSgGbTCcFbDKdnACaArbIeilgi6xRc0896jtOoar5GPpHehBAAPE+ZgslwBcXbzLRXGdYRf75adfC4VASaDTtHs5yh08nM4rvar7zQwHzFwoFEAiMGNvLTy9GafY8zM2dj8yUXJPRFu2lgE2mmK1vND2DTaY3W9mqfOL8op7BJtNeAZtMJwVsMp0UsMl1mkmAjfMIn4exf2ZszSbARv+MWXb33nuvOX/t85//PG688UZs3LhRbgxRtDx8+DB+/OMfG56wfPly/Nmf/Rnmzp2rgG2mAzYOMA4uvmxJSYxwm1LAJhthsQpabX28OSooYJPZgwI2mU4K2GQ6KWCT6aSATa6TAjaZVgrYZDopYJPrpIBtfK1Y9rF/uA+d/S2o6zyFhq4atPe1GJiWnJiG9OQsJCemIykhBYkszRcXP1r3US9VYIoUYAnSUDAAf3AYwyODGPT3o2+wEwPDvQaoZafmoSCjBHNy5iM/oxhZKblR9cTWN5qWiJTJroBNppMCNrlOtuCv84sK2GTaK2CT6aSATa7TTAJs7e3taG1txZw5c5Cenj6rABvn5La2NvzHf/yHAV933nknbr75ZhQVFcmNIYqWPH/tgQceAEEbE5q+/vWvY+HChQrYZjpga2xsNGBtxYoVSEhIiMJkRktp2KLetpwQzWCTv0JbH28K2OSas6UCNpleCthkOilgk+mkgE2ukwI2mVYK2GQ6KWCT66SAbXyt+od7UddxCu9Uv2LAGq/i7HkoyipHTjoPJXfK+ilUk1ubtrSnwOiJfwRt/UPdaO6uRkt3LToHWrGseD2Wl6zH8tINUf2crW80BWwy2RWwyXRSwCbXyVZsSwGbXHO2VMAm10tLRMq0mkmAra6uDlVVVSajKjc311osn0rG+hlsjC0eP34cv/jFL3DfffeZv+uvv37Kql40NTWZc9ieffZZEGx+//vfN7rrGWwz/Ay2hoYGA9YUsI0/wWqJSNnCw1aawSbTSgGbTCcFbDKdFLDJdFLAJtdJAZtMKwVsMp0UsMl1UsB2rlYjAb85U+1wwx7UdJw0Z6xlpOQgMzUP6ck5SEvKMFlreqkCsaBAMBgw5/8xi62rvxXtfU3wBwaQk5qP+fnLUJG/BLlpBaKuKmATyWQCVfzjZWtTNMtIeT3DXc9gk70/xz/QM9gi66UZbJE1UsAm08hppYBNppcCNplOsQ7Y2L/9+/fjt7/9LX7/+9+bTLZrrrlG9nAuWjFb7s0338QjjzyCmpoakzW3cuVKBWy2nDW+E2aKuT0XwPYONOcMNqaIskTkokWLNINtnIGjgE0+myhgk2mlgE2mkwI2mU4K2GQ6sZWewSbTSgGbTCcFbDKdnACansEWWS8FbGc1Yk5Q90A76jorcahhNzoH2pCTVjSatZZWNBoA1zKQkY1KW1wQBVgysmewHXUdJzDs70dqYhrWlG1BRd5ipCdFPvdcAZvstSlgi14nxqKiPRYk/Ff0DLboNfcST3R+TQGbTHfNYJPpxFYK2GRazSTAxup1zGJbvHixOYfNVjU6KhnrgI3xjT179uDhhx/GE088gZ/+9KfYvn27zAhctGLW2q5du0yZyJMnT+Jf//VfsWrVKgVsXhbEWD17i/bhADYOhKSkJBQXF5uP1WguLREpUytW7cDWx5ujggI2mT0oYJPppIBNppMCNplOCtjkOilgk2mlgE2mkwI2uU4K2M5qFQgFcKrlMF49/kfExcUjO7UAFQXLkRSfAp+PZ6zppQrErgLm2y80YrIum7oqUdlyEIuKVmFJ0RosLV6LeN/kxzLY+kazvUGXcQMGZTMzM5GWlubqBdg8zkEBm+wV2LQDBWzRa+4lnuj8mgI2me4K2GQ6sZUCNplWMwmwMV7b0dFhzh1LTU2dVYDtQmWw/e53vwPPY5v2GWyBQIDl0F1dU+GssSOxlsHGAcbsNR66Ryc52uy6sc6al3IKtpy1cKfdq+b897Mlg82G49fd3W0m6ezs7KhhrTNQY9EObM0HzjPOVMBmcz6gVrYAm7Mzx+t8YMsObAJ3PhPvx7mc8zfHnttrKsae1zI7tvrkaGI7g83LLmCbdmAzcEKtpgKwzUT/wCkBRT+KwUY3V6zage2xR//AawabrT7Z9BNtj72Z6h9EG1APBAOo6zyFU62HcKRpD0pzFqIwqxxZqfnwxUW3GdDNuNR/owrYUSAEf2AYHX3NaOg8ieGRARSkl2DTvG3ISs1FckLquD8Tq+sCO+vsUOeax+Ccmyva+WCy34jFdYH9tVEiMlbtwJbmznu14R/Y/Eabiu9GL98Ljk4EbD09PeZbj7E7N5dNn8WWHdicD6gJARu/i1NSUpCRkeFGJvNtHWt2MHY+8Bq74/049vg/aVPRxoGnMnbnNX5gaz5wnpGAjeOPGV9MTHFz2Rp7Xu2A8TWu41y/aUNOiWUbc1SsZ7BxbqisrDRnr917770mg+2GG25wvVkokh3wKK5nnnkGL7/8spm7v/vd72Lp0qVmbuHYIxuiTbm5vNpB+G9KbTPO7/crYJvkbTGAxhfLl8oFyM01GzLYHAeZk6mXRZqGS714xQpotbU7MtxB5nPSpqLNhnTuYWtBtOms2eqT84wMoPEvFhZp5yPQsU0vzprN+SDcQSb8n6m7ZL3OB/z3joNMx8jtIh2rdmB77NFB5trHDwmePermstWnWA2cUBM6yPQPGECbaf6BsxZ7/Xhzxgx1oi0pYJt8NPHDwgFsseAf2LIDW/NBeACNGwE4l8/kANpk5cmCoSCGRgbwTvUrpjzkcGAIC4vWoiBzjpspW/+NKnDBFRjyD6BnsAPHm3aboqbryi5Fee4i5KbbAspZAAAgAElEQVQVTtg3W99o0sCJVCTHP+A3cSwANltzMO8zPDiMwf5hDA+OIJ5VffiyXF68X19vn/nmT0t3l+nHnw4GgmC5XF5eNio5Pifv4/g/Lh/NBGTDvxvdBubDv4sDIyNIz8jwFD8406c4H+J8Ll9eCKPPh9Bo8DM/A4lJF/Z7Ybb5BxPZOTfe8IxLf2AIPJ81EBpBwJy/yPFxNuw7MhJAX18vkpKSkZrqNsZ52g5CoTPjJc6lSQWDoTHnRLq7EcOI58cT3Y5ixg8Afhdz3HA+d/t8gWAIoXPOwfT+fGe/0cKfL85ssGL2d4IvEQnxSUiKTxo3G9zWuuD8uhM/oG/OTZVuLpt9suUf2I7dOZvjY9U/4Dtg9t7dd99tyjV+//vfx0033YS5c+e6eaUR/w1h3v33348TJ04gPT0dX/3qVzF//nwzjh3A5jZ+MDZ254UvSO1AAVuEV66ALeKYMA0UsMl0YitOFArYIuulgC2yRmzh7EBTwDa5XgrYZPbEVgrYZFopYJPp5OxAU8AWWS8FbJE1YgvukJ3tgG3QP4DOgVa8cuxx9A73Yn7hSuSmFyMtyV2WqEx5baUKTJ0CoVAQDA5XtR5AV38rkhNSsL7sUiwoWDHhj9oKoClgk73X4UE/2hs7UXOkEfUnWkazOdzFic0PGqAVCJBmeTrvzECj0+zAU59CIRNQ52UC6W6j6aMPZ+9eBiIGjF6++HjXWTTW+kS5TwuVnpWKjdeuRF6Ju+ogNgPqs8k/GA+wcePNgL8X7X0taOmpQ0d/qym/2+/vRTAYQAgEbaOXCRaPBAys9cW7z3g3ZsA/ZypwOR+cuY8ZfJ6HXth8MHo/Lxd14hWf4L7strXnM2Pv9NOMo1O8LxFJ8cnITMlGTlohCtKLUZxVjozk88en7bGngE1mZbEO2LiG0rdiBtudd96JT37ykyaDbevWrbIHjLLVwYMH8cMf/tDMRWvXrsWtt96K0tLS6QvYtETk5BbglIDyUiJSSjsltmhrIrSZucR+z5YSkV6ot/N+bZSIjEU7sNUnRycCNi7Us3mHumRO4CJNm+IOWe76cHPZnA9s2YHNzCXnQyKWS0R6OUjdluaO7TBwTXgUCzvQbNqB7QCaswHHZgmoWLCDcM1tZbA5pbbd7kCLVTuwVfon3D/wWiLS1nxg0w5s9cnRabaUgJpsPmjrbURl+1EcbtwNny8RS0suQnJiqtmxrJcqMJ0VaOupR3N3DRq7KrF5/nasLL0IKYlp45Y9jWXAxnXPpn/gJTPL1hw8NDCMlpp2nNhbg9qjjSZzKSHZXeZSWKQ/LDrv0nLD6zF5DKaHJfl4C8zb7JP5kDn9/3iCfmH6WtCpv2cAPl8cLv/IRSgsy3P18mzZ5mzzD5z5gFmE1JAbbpp76tHSXYeeoU4MjwyBZ7QGQqOZlE6G5zkvyZAab5Dc2ng5Y+Nn4ZErg7J5H6cDYUArJvo0ydxi9gVgNIuN5/Am+BKQk5pvMsELM0qRk1aA1KTReJHtseeUiGQFnOmewcY4CP+4gZ2+uFMKdTaUiHQqqPzxj3/EPffcg7y8PFx55ZX4zGc+49r8J/qH7e3t2LFjB773ve9hw4YN+OhHP4qLLrrIVFGifdKP8lIikr9ry0+UMp24kLP9xIVctgZlrAZOKAkDaDzYkgOME0VxcXHUO6ykL0PyCmxqHj5ReHHa2W8FbJK3N9qGEwW1z8nJ8VTigbbAy2a5Qi92YMs2HSVnyxkrXgLq1MrWGWxOOQWvAXVbdmBzXTC+dihk5nI+H8ee28tWQD0W1wVHE9tnsHmdo84v9eEuKjAVgI3zOUGkrRJQXuaDqRh7XucDx7Hl2KMPZas8q5fNLjbtwNZ84Iy9WDtjJdbWhXD/gNl+nMtna4nIyrYj2FPzOvqH+8yZawuL1njfpu12YdR/pwpYVIClIgnX9te+ho0Vl2PN3C3IzygxgcKxl63Aic11gX1k3IDrHgHbTCrfTsDWXNOGE3uqTQZbxfI5SMtyd8acRZPRW73XCjD7KRhEa207BnoHccUtm2IKsNGXYoDWbfl2m/OBLT9xvM2whGYjgWH0DvWgpuM4jjcfQGN3tfnmzUzJRUZKDlKTMpGSkHY65uQ+U+29NjH9PXcKBIMjpjwoMxmZvdgz0GEyF7NTcjEvfwnm5y9DYeZckyEeXhLXy7e601MCNsbvOPZsnMHmtU9e/AN+3xP+MPbPb/zZCNh2796NJ598Em+88QZWr16Nv//7vzf+jFt4Op5F79u3D08//TR+9rOf4eMf/zi+9KUvobCw0NiP2TjQ2WnYC23K7eXFDsJ/Uxq7U8AW4U05gK2lpcUY0+LFi6M+k0b6MiRGYzOApoBNorg96u38mgI2me4K2GQ6KWCT6aSATaYTWylgk2nlZLgrYJtcL/oaCthkNqWATaYT/YPZDtgO1u/EK8f+iNyMUhMsKc6eJxNPW6kCMa4Ay5y19dbjcP3bmJszHwsLVmBR0SoTEFTA5n2DkZegZThga6xsxfJNi5CZlxHjFqXds61AwB9Ab3cfmqpaFbBFEHcqAduAvw+tvQ04ULcT7f3NGAkGzIabzJQ8ZKbkmHO3mMXki2NpQ+Y16TXTFTC5iiy3zOzF4Ig5h6+jrxGdfc3oHmhFed5iLChciaXFa5EQlzjm3DtvAHYmAbbGxkbU1taa2D/hzmwEbASMR48eNWew8WIG25YtW1BeXm5tGP3iF7/AU089ZTYlsTTkLbfcYpgL/RQFbKzfy4NuXVw2MxVs7jjhoziAraGhwYC1FStWKGAb5x1rBpvc8BWwybRSwCbTSQGbTCcFbDKdFLDJdVLAJtNKAZtMJ7ZSwCbTajYDNq5l/uAw9tW8gZeOPo7FxetRkj0PmanuynPJFNdWqsB7qwDPYDvVst9AtdLscmwov/xMWavwntjamWw7fjAbMtiaqtqwausSZOXruY/v7ei48L82MjyCrvYeNFa2KGC7AIDNlIVEADXtx3Gq9TAau2oQH59kztzKTitAWlKWKRmtlypAW2EWW0dfE1p6ag1kzU0rMICtMGMOMpNHq/p42XjhqDyTAFtdXR2qqqqwfPly5ObmzkrA5vf7TRbfT37yE+zfv99klfE8tksvvdRkmbllP7SXtrY28Oy1hx56CKdOnTJnvLEM5Zo1rMYxeilgm+GArampyaQncpARtEVzaQabTK1YBa22Pt4cFRSwyexBAZtMJwVsMp0UsMl0YivNYJNppYBNppMCNplObKWATabVbAZswVAAvUPd2FvzOl49/idsmHcVSnMWIDE+WSaetlIFpoECvYOdqO88gYHhHuSm5uOKJTcjPTnrvJ7b+kZTwCYzivAMNgVsMs1mYisFbPK3OhUZbCNBP3qHO7Gn+jUcbtqDnLQilOYsNL6AXqrAeAr4A8NmPT3VcgC9gx3IzyjGqpJNpmQksxzjmenoMlnG+b2ZBNjq6+tRXV2NZcuWmXL0szGDje+VccbXX38djzzyCO6991587nOfwwc/+EFs3rz5zPl00hFnzoIMhUy2GoHdfffdh2PHjqGkpATf/va3MX/+/HNKiypgm+GAjRMGqe2cOXP0DLZxRpFmsEmnFj2DTaqUAjaZUgrYZDopYJPppIBNrpMCNplWCthkOilgk+s0mwEbS/609zVhf93b2FX9MjbO246S7PmIi3NXRUSuurZUBd47BfqHe9DaXYvW3npkJGXgmhUfRWbK+WdwKGCTvRNbR0woYJPpPdNbKWCTv+GpAGxdA+040PAWGrtrMDgyhIr8ZchKLUBKYpq8Y9pyVilgykYGR9DR34zWnno0dZ3C4sI1WFa8DkWZZUhOTFHAFmYRzNxqbW3F3LlzDUiarYCNvkNHRwd27NiBBx980EBHnkvHUo6EbIRi0osxSzKV5557Di+//LK552WXXYZrrrkGl19+uTmnPRzyKmCb4YCNL5sHqfPFx8VFV8FYM9hkw04z2GQ6sZWtD6XxDsyN1r6dXtvqk3M/BWwye1DAJtNJAZtMJwVscp0UsMm0UsAm00kBm1yn2QzYuHO9ubsOBxt2YX/dm1g/bzuKsyrk4mlLVWAaKDDo70N7b6PJYktNSMWNqz9hzhQaeylgk71MW99oYwHbyq1LkK0lImUvYQa1UsAmf5m2ARvPXWvoqsJblc8jzpeAvPQSUyY6WeGa/KXM4pbDI4No72vEiaa9yEzORlnuQqyZu9VsYNEMtrOGMTAwAH5rZGZmmjPBZitgcxTheXS7du3CY489hpqaGpN0tGnTJqxcudJkoOXl5Zmz6piQFG5HjJXwzGzCSt7j+PHjJnuNJSLT09Nx8803G7hWUFBwXpVABWwzHLDRYFJT3dUyVsAmW8UUsMl0UsDmTieCQ5Z5dXvZdpDZD6994j0UsMneqAI2mU4K2OQ6KWCTaaWATaaTAja5TrMasAX8aOiqxuHG3TjYuAvryrehKMvegePyt6AtVYGpU2DI34+O/hbUtB1GckISbl7zKWSl5Cpgi3KTryOYbcB2fE81nBKRCtimbhzE6p0VsMnfjO34Adf/k60HsKf2dczNXYxFxeuRGJ8En2axy1/KLG85MNyLpq4qNHVXIyk+Edev+JgpGamAbXzDsBnL5y+wRCKPDMrIyDDZcW6uC5Ekwd9k5tkTTzyBX/3qV6Z0Jkto8uy09evXY+nSpQa0hR+n1dLSghMnTmDnzp145ZVX8Oyzz5p227Ztw2c/+1mUl5cbMDfepYBNAduEY8PmoLTlINsclHxwLREpnxr1DDaZVprBJtNJAZtMJwVsMp0UsMl1UsAm00oBm0wnBWxynRSwKWCTW4u2nI4KKGCDOaskfNc8g58XusqIZrBNx9Fkv88K2OSa2gZsB+t34njLu+gZ7kZJzgLMzVmEOM4NiK7ClvwJtOVMU4ClIpklfqJ5H/oHO7F53naU5S1CbnqBp0edSWewhQthM5Y/nQEb+05gxjKRR44cMX9VVVWmhCQZBcEaM/4cwOaUhKRdMFuNIC0/Px8bN27EqlWrsGDBAgMYmSGogO20AjZhD+9F4+XFLBMbDqSN7BAG0Do7O032WkpKikl7jLZvNgelTc1tOe0K2KJbixSwyfRSwCbTSQGbTCcFbDKdFLDJdVLAJtNKAZtMJwVscp0UsClgk1uLtpyOCihgU8A2He12tvTZAWwNlS0Y6B3ElbdsQmFZnqvHtxXbcn6cpd26u7tNMJexOzdXeJ+8xhNtAbZgKGg2tO84+TSOtxxAbkYJCrPKkZde7OYR9d+oAjjWtBttPXVYkLcMi4tXozxvsSdVZhJg41jz+/1nSh7O9hKR4YZBbTjP7tu3D3v37sXhw4fR0NBgyj7y/87z61gWktlpPF6LHIUwjdluq1evxvLly1FUVBTR1jSDbYZnsNGQeAYbqWu06bMK2CKOH9NAS0TKdGIrW85oLO6OdFRQwCazBwVsMp0UsMl0UsAm10kBm0wrBWwynRSwyXVSwKaATW4t2nI6KqCALbYBm5aInI6jyl6fFbDJtbQF2ALBAIb8g3j+8O9wsu0QVszZYuBaalKGvDPaUhUIU6C2/Rhae+qQkpCMFaUbzZ+XayYBNgIignrG/skAFLCdaxlODJm68I9wjZlt77zzDp5//nmT3faVr3wFW7duRWlpqclgo45MpCJLkfAUBWxCocYbtLEKVthXJ4ONqY9MX5w/f/55B/BFmogUsEVSaPS/x6od2DpA21FBM9hk9qCATaaTAjaZTgrYZDopYJPrpIBNppUCNplOCtjkOilgU8AmtxZtOR0VUMCmgG062u1s6bMCNvmbtgXYhkYG0dXfjteOP4n6riqsn7cdWal5iPclyDujLVWBMAWau2sMYOsf6sKauVuwoeIyT/rMJMDW3NxssrKYecWyhwrYJjcNnivX2tpqMtoeffRRA9r+8R//EVu2bDFlIFk2UgLVwn9FAdsMB2wcYDSMFStWKGAbZ3zpGWzy9UgBm0wrBWwynRSwyXRSwCbTSQGbXCcFbDKtFLDJdFLAJtdJAZsCNrm1aMvpqIACNgVs09FuZ0ufFbDJ37QtwNY/3Ifm7jrsrHoBrb1NuGjBdUhPzpJ3RFuqAmMU6OhrRmtPLZq6qrCu/FJsWXC1J41mEmCrq6sz54uxnGFubq4CNoFl9Pb24sCBA3jggQewY8cO3HXXXdi0aZPgX47fRAGbArYJjUcz2GTjSjPYZDqxlZaIlGkVizXUbc4HVEEBm8wWFLDJdFLAJtdJAZtMKwVsMp0UsMl1UsCmgE1uLdpyOiqggE0B23S029nSZwVs8jdtC7D1DfWgobMKe2pfR+dAm8lgS0vKlHdEW6oCYxToHmhDS08datoOY0P5Zbhk0fWeNFLAJpOP2V5MuMjIyDDZXW6uWDzmRwHb6JuMC/HtuLxsBvl5L6crrM3JA0XdXDYD6vx9p0Qka7CyRGRFRYWpHRrNZTOgblPz8FRXpmy61ZxaaAab3CI0g02mlWawyXRSwCbTSQGbTCe2ooPEtY8HhHPdc3PZXKti2T/gfO4c4OtGp1j1DxzN6Rd49Q8UsMktg74m/SmOvWh9TedXpmLsebUDW31ynlEBmwI2+ajSltNRAQVsCtimo93Olj4rYJO/aXuArRv1HVXYW/cGOgfasX7eVQrY5K9BW46jQPdAu8lgqzKA7VJcuugGTzrNJMDGcodNTU0m9k8QpiUiI5uGArZRjRSwRbAVB7AxCJaUlGRSRKOtHxqrATQFbJEnCrbQM9hkOk1FAI0TNQONPBTTzWUTuNtykG3OB9REAZvMMhSwyXRSwCbXSTPYZFopYJPpxFYK2GRaKWBTwCazFG01XRVQwKaAbbra7mzotwI2+Vu2FT/oGyJgq8Teuh0K2OTya8tJFFDANrE4hIU9PT0m9k8GoIAt8lBSwKaALbKVhGWwkVynpKREff4af8RmQN0WxLCZVspn1Aw2kTmZRprBJtNKM9hkOilgk+mkgE2mkwI2uU4K2GRaKWCT6aSATa6TAjYFbHJr0ZbTUQEFbArYpqPdzpY+K2CTv2kFbHKttOV7q4ACton1ZsydY9eprKeALbJtKmA7Ddh6e3tjqkSk1zI04eCImWbRZpuNNR0Gr2ks6enprrNows8W4/O5LfvDvtkEbLZLQFEnlhPzUkvWVp9s2kG45l7Klzq2xR0RnKQJbd3aZyzaga0+OToxeD0wMGB0clumLhbtwOZ84MBtjj1m+aWmpkZe/cZpMbZPXkrC2bQD56PE67rAR+YzUifeizbl9rI1H9i0A5uaUxeOO659XPcSEhJcSWWzT7bswOZ8QFHUP5CZBt8f1z3aklv/gL8Ui3Zgaz5Q/0BmS+ofACNBP5p7anGsdT+OtezDuoptKMoqj05Aba0KxLgC4YAtIS4e1yy9FZnJOef1OhbXBcc/4LrHNc9tFY5Y9BOHB/1oretA5bv1aKvtxKpLliI7X8+BivHhZL17ZwDbqWb09fRjy/vWIn/O+eNT8sM2vxf4ezzfiGOP33rMPHFz2fxesOUn9g/3oLGrBgebdqLH36UlIt28WP035yhAwNbSU4vq1kNYVbIZmyuu9qQQ4wccfxx7Gj+YWEq/329iUozbMYHHzRVN7K6+vh7vvvsu2tvbTYxn7MV7OUd1MU7m9tgo3ruqqgqHDh1Cc3Mz3v/+92Pu3LluHs/8G/aJ92RccjKdli1bhsWLFyMvL29cu3uv/cS4lpYWT4At/GW4hQWOgTjqew3u2uiT0xcOAL5YLtAM8rvpWyw+n80+USs6D9SJAMrrRBFrdhB+/o+b9z92VqFO1J86uR0z4X1y4IOb2cumHdjqk/McDF5zkebi42WRtjUf2LIDm5pTK2aPEkZyfvL6ER9LY8+2Ts4izfHiFkQ6c51jU17mA5vPZ3vscdxx7aNObjeE2OpTLOtEjTj2OJd72QRArWby2Jst/oGXtdh5/7Qnfghw7Kl/MLFXE8v+gRc7kMx3BGwtffU41XHQ/Clgc+P96r+JdQUcwFbdehi+UByuXPBBZCRln9NtyXiRPqctn8X5Pfrm/N6jX+4lyB9r/gEBW3tjF2oPNaGzoVcBm9TAZli7cMDW09WHjdcvR25JlquntD32HP/Alm/uZU0f+93o5V79w71o7q3D0bY96B/pwfr5egabK4PTf3RGAQewVbUcxPKCjVg/5wpP6syk+IEDxp04iLMWexnDF8o/2LVrFx544AGcOnUKnZ2d571jJ67l/Ae3gI1zb1tbm+EC9Ht4zI9b/8cBbLxXJM0J8q677josWLDgPA5h008Mv9dkfYobHh72BNgcY/OSLRZOYCmmlyyh8F0iXrPF2BcGO1h/lfdlAC0nJyfqoMfYPnkJytpKMw/fmWMjO4QfEtSJGrnNDolVO7CluTNpUSfeMysrK2pbcu5hq0827cD2DjR+mHIHGnVyOznbnA9saW5zPqA9MMjPc3sYkHWbHRKLdmBzPnAWaerE+Y425faKRTuw1SdHE447OsnUyQvcnun+ATWiTWVmZnraWGLrPFRbdhA+H3j1yfjv2S/qpP5B5FnH8Q9oU27hdizawVT5B9TJ7caSWPQPJGuxPzCMpu5aHG3ei8NNuxWwRR5W2mIaKhCewZbkS8T1Kz+OrJTccQGbExyKpfiB4x/wm9jtpi7JfCB9tbbm4KGBYbTUtuPkvlq01HRg1dYlmsEmfQkzqF14icj+ngFc+sENKCw7d3xKH9fmWszfZPyA2SH8hplJ/gHPYGvorMa7DW+he6gD6+YpYJPamLYbX4EzJSJbD2Ht3EuwdcG1nqRi+XaOP449txtPbc0HY+NI0bIKxkL4R0jEZxkL2NxCKApMEMXvYlYKei/8g8rKShCy8d0wZj/2srXJgc/V0tKCV199FQcOHMCf//mfY9GiRa5tytmgy3c3mU5r164Fs9jG25zq1Q7COy+N4caFxiLLKCSw5azZDKTaGpSODARsJL0OPCovL4866DHWQXYbNGGfbGpuK6jHfukZbPKBo2ewybTSM9hkOukZbDKdOA9zLqdDxI0Sbq+pCF573Qxia11wNOGHKdc+x6l0o5WtPsW6f8D5nB8SthzkWPEPHGfbxgYcPYNNPoL4wUV/imPPrS1Mxdjzage2+uQoqWew6Rls8lGlLaejAnoGm57BNh3tdrb0Wc9gk79pW9+NBGz1HZXYV7cDnQPtCtjkr0BbTqCAnsE2sWkwE4tlDhn7Jwibzmew8duysbFxwocNz8zykgjE2BFLRD7yyCN47bXXcMcdd2DdunWuxx+/Hclg+D08WQJPUVHRpLG98DnYy0YsKdNRwBbhlTuAraGhwezkX7FiRdQ7+qUvQ2J9toIUNnfFKWCTvLmzbRSwyfRSwCbTSQGbTCcFbDKd2EoBm0wr+gcK2CJrpYAtskZOCwVsMq0UsClgk1mKtpquCihgU8A2XW13NvRbAZv8LStgk2ulLd9bBRSwTax3XV2dgUXLly9Hbm7utAZskazKFl9g/IiZayxHuWPHDtx1113YtGlTpJ+f8L+zX9wcTyjGjaduLwVsMVgiki9WAdvkJq0ZbPIhr4BNppUCNplOCthkOilgk+mkgE2ukwI2mVYK2GQ6sZUCNplWCtgUsMksRVtNVwUUsClgm662Oxv6rYBN/pYVsMm10pbvrQIK2BSwUQEFbLJxJ02a0gy2CHo6GWzt7e2m/ioPz4v2TBrpy5C8WlsDQDPYJGqPtrFFvZ1fVMAm014Bm0wnBWwynRSwyXRSwCbXSQGbTCsFbDKdFLDJdVLApoBNbi3acjoqoIBNAdt0tNvZ0mcFbPI3rYBNrpW2fG8VUMA2sd4sD1lfX29i/zwKYjqXiIxkVbb4gmawjSqtgE0I2Px+P5KSklBYWAjWJo3mUsAmUytWz9pRwCZ7f7YmZ+fXFLDJdFfAJtNJAZtMJwVscp0UsMm0UsAm00kBm1wnBWwK2OTWoi2nowIK2BSwTUe7nS19VsAmf9MK2ORaacv3VgEFbBPrzYoirGLH2H9KSooCNoFpKmBTwCYwE8DJYOPA4l9ycjJ42Hs0lwI2mVoK2GQ6sZUtmGUzk9FWnxSwye2ALRWwyfRSwCbTSQGbXCcFbDKtFLDJdFLAJtdJAZsCNrm1aMvpqIACtlkI2IIjQNs+7Nq7G/c9847IbAtXXInFm2/GtnmpKM1IEP0bbeRdAQVscg0VsMm10pbvrQIK2CbWm8k1jLEx/s/kGs1gi2ybCtgUsEW2EpwFbDxYLzU1VfRvxjZSwCaTTQGbTCcFbO50IhjnIZluL1sOss35QAGb/G0qYJNrRQeJ8IjrHksju7lsAfdYXReoiW3AFgwF4A8OY3hkEMOBQfgDfgSCAfD/PnqFJn0VwWAI1IuXLy4Ocb7oNgM5N+ct+P6cix8WUe4rOqefvFdvb58pr52W5s6Pcta9049nPnbc9mnUpkZ14rrgc6nTaJ/CNPfFRb0Ba+wL7evrRzAYQHp6hqhfcYgD4nxI8MUjwZeIxIRkJPr4l4gEX5JZ86KtunDWDqhT0NjUqE7U3J1N2ZoPnL4pYFPA5mZd0n8zfRRQwDYLAVtgCKh+Co++8Cq+dt87WDInG8XZqTgfm41gZKgHXXVHkLbuNsy/8ev43LosLM1Pmj4GPs17qoBN/gJtxQ/6hrpR31GJfXU70DnQjnXzrkJaUqa8I9pSFRijgAI2mUnYjt0NDQ2BRwZlZGQgLS1N1okxrWIxSUIB2+hL0hKREUzayWBTwDa5UCMjI2aiYBnNzEx3i32sBlK1RKRs3p+KABonao49Zo66ucL7pIBtYgXDx16sBFJtzgd8cgVs8hGkgE2mlW3ANuDvQ3NvHVp66tDa2wR++PT7ew1wCxGuTc7XRv/zaQLlFoSchSvmZnQTXYOssyqGEAiGiIJcw56zj2anTw6I5MO5Q0ajT2dTc97PAZuj0C9yz3xxPsT7EpCWlIGslNpLSbYAACAASURBVFzkphehMGMO8tOLkZWSh8SERNeax+K64NiUAjYFbLJZWltNVwUUsM1iwLa7Hl97MRPfum0Dbl5fBkYVzl0N+9DbfBB7Hvgu3k25DG3rFLC91+NcAZtccQVscq205XurgAI2md4K2GQ6KWBTwCayFAewcec1g/wkzdEGrmwOSlsQwyb1ppAK2ETmZBoRRNLZysnJcR34ikU7sNWn8ACaArbIdqUlIiNrpIBNppHTSgGbTC8bgK1vqAfN3XVo7qlHR38zuEM1EGL2WFwknibrpLaaJQqMAkzjn4aA5IQUA9mKs8tQmDkHGclZBsRFcylgk6tlK4Am+V4YCfjR0KWATf52tOV0VEAB2ywGbHua8LVX8vG9T23Ghy4qN4DNd44R96GnaT92/fLvsTvhEjSuOQ3Ysnow0lODN57qw2BgGMu2AS+9dgBHj9eN/uvFl6Ns+UW4dVkB8lMTgOAQMFCFI7tqsG9nJ+becBnKF5WgPIWNB9BVfwA1b/0Bb6VfhriS9ebfZYaa0FFbjdefqkXy4iUou3QdKlKBtHggODKAtsO/wf4O4KW4a3DrMmBOZyUO/e45HBgeRu24A7EQaZkLsOXGy7FsXiHmJPkxWPsa9h86iMffrh3dXGUUKMOGq7Zg7cZlqEgBknyAv78ZbUd+i1MjRahNWouy+ufQVF+HXQ1UqwxlS1Zjyw2XYV66D7nuilFMOHUoYJPPqrb8A81gk2uuLWUKKGCbWCd+4w8MDJjYPzmAloiMbFMK2EY10gy2CLbiADYOMJbKKi0tjbrMnOSDObLJjrawBTEUsEkVh5lQnd3uLLcULWAd+0sK2GTac4e6ArbIWilgi6wRW2gGm0wntlLAJtPKLWALhYIIhALoHexGS28DqlqPoKmnFj2DXYj3JSI9Ocv8JSemIyk+GQnxjIzYyCSTPZe2mj4KBEMhhIIBU1J00N+PgeFe9Ax2wD8yhPSkDAPYSrPnoSS7AlkpOUhJlJciUcAmtwNbATTJ94ICNvl70ZbTVwEFbArYogZsafUYat6Je+44hrr+Yaz4dBHeen0fKo/XIB4B9FdchKIVW/GpSzdhbUkeSlOHga638eyv38Effl2Ldd/6PDZevhIbskLAUB2O73oCf/rFD/Bk2ReQtf6juOuahSgKHEb13p24+449yNi2Hev/8sPYlA0DsEaGOlH57JfwhxrgJ3F/i7uuScGm7qN46/+7H68PDOHoyCACfU1o8KegJy4LC7KTkZpQjszcNbjpsx/ExkVZqBipx6G9z+KNPe/iT3vq4QsBvkAqMFSIxdtuwoYrLsH2lTnIS41HsOMoKp/7Ml5oyceO4DW4uH8Helqa8VadDxgqQOGCdVh2/Y24YkUplpdkIj1hLKh0Pz8oYJNrZ8s/UMAm11xbyhRQwDaxTh0dHWhvb0dJSYkp46iALbJNKWBTwBbZSsLOYGtubjb0eunSpeZ/RnNJPpil91PAJlNqqkoDKmCbWH9btun8ggI2ma0rYJPppIBNppMCNrlObgGbPzCM/uFe7K99E1XtR9HZ34bstELkZZQgP6MUifHJYOm/OP4ZsBa5VKC819pypinAHe6c3whu+UfQ1jvYiY6+RnT2t5gz/JYUrcXiotWYl79E/PgK2MRSnbMRi2fVeTn3LtJHvAI2+XvRltNXAQVsCtjcAbYduOeOB/BClQ+Vm2/FX1yzFNuW5iADPTj28i+x68gJvFjxRdy6eS1uX5k+PmDLDAB1L+L5F57At3/6ENq2/DUuutoNYKvATWWpGOjowkAwhL6uU+g7+Gvc27IQuxMuwv99aTkW5WTAF5+CjOwMxLXtQtehR/GjdyuA3EX43HUrkAEgua8BqHsDP38yCUcGK/DFb12J1SWZyDwN2B54+SQePT4PN37i67hs/VqszWP/38Crb5/AP/+hB7d84TZcf90mrMkczXyzcSlgk6uogE2ulbZ8bxVQwDax3g0NDaiurjaxf1Ydi+SbR/Pm9Aw2mVqMLXd2dprkJh4Z5PaylSwjZTqawRbhTTkZbBxkBGsrVqxQwDaOZloiUj7kNYNNppUCNplOCthkOilgk+mkgE2uU7SAjSBkyD+Ipu5anGg5gLbeJviDfqQlZSEzNQ+ZKblIS84ycE0vVcCtAoGgH0Mjg+gb7EJHH8/ya4MvLg4l2eVYULDcZLTxzLZIlwK2SAqd/e+2AmiSjzcFbPL3oi2nrwIK2BSwuQNsb+KeO57C3u5cxN/2OXx881xsqchAEobQ8vb9ePOtXfjBu1tx0w0X468+UI7crrfx0jkZbPOxLq0Vxx94Gq++8TwerH0Zdau+hFVbogVsX8dd1yzABxbnnRmE/vaj6N7zn/jXxqXYkXipyYhbnpcKIACgHXWvvoZ3H34Kb636AErWr8efbZoDnkCeMNQFdJ/AHx59Eruru1Hw/i/ikkVzsNJXaTLY7n83iMe6tuNrH/skrlq1CPMJCLsO4p3XX8L/f/dDyH3/f8WqK27E++cnIy3BzoYtBWzyudWWf6AZbHLNtaVMAQVsE+tUV1eHqqoqLF++HLm5uQrYBCalGWyjIilgEwI2zWCbXCgFbIJZ53QTBWwyrRSwyXRSwCbTSQGbTCcFbHKdogVsgeCIOWvtWPN+7Kt9E1mpeSjInIs5OYtMGUgFa3LttaVMAQZkCNlq2o8gPs6Hwow5WFu2FUVZc805bZNdCthkGrOVrQCaAja55tpyZiuggE0BmzvA9jbuueMAmpPKcdF//yzW58SjjJSKV+Or2P/mbnzj3wax4cOX4mOfX4fFvW/jjd+cLRG5YUsOVvn24U//fAgHDu9Ez8KX8GbRl1C8LBywvYW779gBrNuAhbdeg1UZQFYCEBjuQd2Of8CL7em4PzMawDYEBI5h729fw7N3voaUL9yKORcvM/cNvxrfuQsnG05iz7wf4PrVS3F1fp0BbA+1L8dzmV/ED6+qwMWl/Ec8t60XDfsfx97ffgOvzf8W0lbeii9flIesZDsbuBSwyedfW/6BAja55tpSpoACtol1YnJNTU2NyWBj9pRmsEW2KQVsoxopYItgK+FnsCUlJZk6rExTjOaSfDBL72erDJ+ewSZVXM9gkyplyzad31PAJlNeAZtMJwVsMp3YSs9gk2kVDWCj/Q34+/HmqWdR31mFkeAIyvKWIi+9GEkJKaYcpF6qgG0FgqfPZ+saaEVTVzW6+pqxpHgNFhauwvz8pZP+nAI2+duwFUCTfC9oBpv8vWjL6auAAjYFbO4AG89ga0RXejm2/eADWJzkQ6HjXnW+gxO73sG///Awim64Gpd89kqsD7yNtx88C9hWLenHosaH8Uj9pejoqMH6oR/ilwl/hUBFOGB7CXff8Rvs6xlCS3420uKBeCaGhQIY6qlF99zNaL8kCsAWHAB638FrDz2B3/z4EZwoLkBfRoq5b/jl72tAYl45Sj/wA9y6+Sxge2lgA/YW/jd8ZVMeVhY4NDGA9mOP4/if/gZ3J30VwXm34EdXVSA3JbpjTiaaQRSwyedWW/6BAja55tpSpoACtol1YmnCtrY2PYNNZkqmlQK2UbHiAoEAt7m4umwG1G3VxrTZJ4riBNBYHjI5ORnp6elRn4ci+WCWvgBbz2czcMK+8/0xMysxMRGZmZnSxzmvXSzaga0+OQ/b3d1t9OJuCLfndMSiHdjqk6MTAVtfX5/RiXDbzRU+9ryci+LYOO/Hy8tZfDbnA/bF7/ebsZeammrmJzeXzfnAph3YHHt8RurE86ymUx1nyfu0qbnjILE+OHWK9sxRp782+2TLDmzOB3xOp4Y61zyOv8muroF2NHRV4d36t+EP+FGUXYG89BKkCkr1SWxA26gCEynAc9mGRwbR3FOLpq4qMA44L28J1pVfgtTEdCT4Esf9p7G6LrCzAwMD6OnpMXMUfXM3l821eCrmKK5V423oGwn60dBVjSONe3Co8R2sq9iGoqxyNxLov1EFYlaBcMCWFJ+Em1Z/ElkpuVP23WhzPojWP5h47g5Z2zVvyycbGhhGS207TuypRlN1O1ZtXYLsfPff/ec8e2AIqH4Kj+5pwtdeyYc7wLYL99zRhp7MMlz9wxuxIMGHfOdHevah8p2duPuOPci+7lps+MzVuAhvY+dDBGzVWPetj2FuyhDSnnkONds+jPj0Giw+9HX8NPh59M8NB2yv4e47nkBdRi58a5egJBlI8QHBwCC6qp7FiZRF2LMsCsAW6Ddnwb308PO4/99fxMjWtUgvLzL3HXul5paidMNNWF9RiPnxoyUi3xjehMPFX8ft67OwLP/s93LHicfMf//X4JfhL/uIKUmZn2ofsPX3DOCKj1yEwrKz5TCjmVhs2abzm7HmH4Q/n5f4gQFsnVXYX/cmugbbsW7eVUhLsjT2onlh2nbGKHAGsLUexvryS3DJwus9PRvjdhx/9M0ZE3Zz2ZwPvPjm/MbnszC2xliI7Qw2xoN577S0NDcymbO3bfXJluYOYHvwwQexY8cO/Mu//As2bdrk6vn4j9gvxu44b2ZlZbm+jxc7CP9RqeZxfr//ggO28I94PoSXxSfcQCb6OI3m7RCwcQDwpaakTF5OZzo5yLYz2BzARhCSkRH5bI/xtIpVOwgflIjjKTohBIIBhBBEMBTkFkNTjEF69fb2IBgIIiMz0wNgCyAUHP1VgqM4n7vsh1HNA6PVJBjM4X3i3NVn59gLBYOmT+yPW3jo6Dg4MID+gX5kZmQi0TVgCxqtR/sUB58vuuzTs++UOvH5Tmse73OdccJgJ+9FzTlH+eL57txpzv4RsPX29CAlNQWpqe4Xabd2wJ7zOZiB44uLR1xo9Fn4/4/3xbu2A5vzAfvD+3EuZ19tLdJeoK10kZbMK7YcI+e36CBz7YsFwGbTDmz7B3S+aVMEbJP5B1wnTrUeMnCtd7gLOenFWFK8QfJqtY0qYE2B/qFutPc14ljjHuSlF+Ciim0ozixDevL4Hy2xDtj4Ice53C1gszkf2NqhLlkXmMHW2F2DI017cLhptwI2ayNEbxRLCoQDtkRfIm5c9YkpBWw25wPq6PgH/CaOtAFHGj8w33sevtHMt8fp70a332gOYDu5twbNNR0xCtia0Z1Rhqt+8D4sSvKhwPnE6tqDk+/sws9/cAD511+DzX++DRuDb+Pth97Bo/efxNr/4wokd6Wh454WrP4fV6Nw/iGMPPdl/PvIWMA2Cukytm3H+r/8MDZlA7mJwMhQJyqf/RL+UAP8JC4KwMYMtu5deOWht/DQzw9i1be+jPVXbcDF5/Pkc0xlsOOoAWivDG7EgeK/xV9tyMGKMxlsQbQffxwnn/kKfhb3NwhUfAT/fPV85NnOYDvVAgK2yz68EYVlETo8gaHb/oZhUHwm+gcEbNyot7/+LXQNdmC9ArZYWrKmZV/CAdu6uVuxdeF1np7DiR/QN5/ugC1cCIlvHo1wTvWpmeYfOIDtoYcewptvvok777zTM2BjnIVsKBYSeKR2oIAtwmhQwCabLmYLYOscbEVHf4v5o6PT7+/F8MjQGdAmUWskMGKC/dwNEecSrBik51C9OOIZd4Bm9Ban72Vu4fZOvIudPjkaEmLSrqiT27OJzPOdzjqjRO6fbuzzub+TzT7x8Ri85xmIhFnRlq91tHZrB2YTQ1wCkhNTkJaUgcyUXGSn5iM7JQ/pSVlISkhWwDbBpCBdpCVziu2PUwVsEtXPBtAmA2zBUAB9Qz0Gru2ueQVzchehOLsC+RlzZD+irVQBSwrwDMCB4T5Utr4L/8gQslNzsaHsMhRPkP2kgE0uvAI2uVbaUhWQKKCALXZLRDKDLXYBG89gO4SW5HJs/r8+g7VZ8ZjrZII1vYZ339qNb9/VizUfugwf/fwGLOl9Gzt++w5+f99hLPhoLkKly9HcswUfvb4MFfGvofG5L+MnUw3YQjyD7Qh2//ZxPPPjR5HxX3+E5du3YfvcybdfOoDtkY4VeDHrS7jjynJsLmUlE37V9aPx3cew78H/Ey+WfROpKz6Kr23OR1ay242m547aMyUiFbBFnM5s+QcK2CJKrQ2iVEABm0wwmzEb/qICNpnujG9NS8DmpURk+ILhJVss3Ggpt5esANs70JwSkczM4g51/kW7e2xsn7zsQLO1SI/V3EvWIN8ZA/xM4aRObglzLNoB4UVnXxtY3ot/3YNt6BvuxqB/EMPBYXAnMQOoTulA2XRxOmFM2ngWtzOJdbP4+aWPfuF0ioPPZD7GmzJjPEsqOZ6wLR25qYXITS9Cbno+khPTkOCLriyJzfnAgMjTi7STwRbtPD7Kak9nMp6GtjbXqlhYFxx7s30G20z3D7hTb6Id6izNV9t5ypRzO9F6EMtKN6Ewswwpie6yTaVzgrZTBcZTgOUFW7pr0NJdh+6BFly++H1YULAcSfHJ5/m2Nv1E2775VJzR6nYOfq/XBX9gGI1doxls8hKR/RjqakP9awdR196DxkjDIzUbyF+EVUsKsWhuJljoZ/r7YpNpwEoCZSismIuVl81BVnwc3BUejSSs/nepAueViFz1SWSlnpsh816PPWnf2c4pIc0d6m5LQIXPm7ynl2/18PgBN1Hxjxf7F01VB2awNde048TeajTHZInIN3HPHc/hwHAx0r/wZXxsSQ4uKmTZxGG073kAe3buxb/v2YzLr9uIj79/Dgq63sbLv34JD97zNkJXLEXB5suweN0N2F6eitz2p02G2L9NNWDDCIBWVL/wGPb86pfYWfEFFG++Eh+/qRwsAJiMYQA9aNh9EO2t/cDKy1CUl4HMwdEMtvsP5+OJgVvx3z95Oa5YWoL8xCDQewz7d7yK39z7CDJu/mssu+wa3FSeitQEOzN5+BlsNktEevlecManUyLSS/WpqYrdsbQ1+8eL/Yum6lMvM9g6mMG2A51RZLAF+tvgbzmOvUfbUNPUH3Eai09KRtnai1E2txilWoEyol7TucE5JSLLLsEli7yXiKR/7uV4F1vfC179A0Iw/jH2z+8DJwPcVJ/ykE0erX9APXkeHC/GGnJycsz32lT5B15iW7ZLRDoJPEy2iMZPCR+TXu0g/F7SdSEuFC0ZCPsVW7vmY7kEFAEbjZpl2AiPCgsLo87IsEm9bWoeXrfV60RhC7CZMnwWzrnyOjmbQpChoDkr50TzARxvOYCTrQdNCURChKzUfKQlZ5nzS/j/NxlWLst2TOeFWfs+uxUYnbtHMDQygAF/H/oGu9A90IZBfz/y04sxv2AZFhWtQmFGqTlrKppMRJvrggPHOJfTKaFz4vaaik0OXj8oba0LUwXYvDhrNu3A67ow1macDTiTAba+4R7sqXkNDZ3VGPAPYHHxemSnFbg1P/13qoAnBejXcH6ubjuMIw07sW3pB7GsZD1y0wvOy/CO5Qw2fnAyUMW5fDaWiOQZbIcbd+Ng4y6sK5ecwdaIjmO78fwXf4rnDtfijcR4+ExW/zhXcASB3IXwr/0YvvLpi/GJaxeYIK+dvAdP5uvhHwcR9Dei/cgevPyNu/HCoWq8cc7duAHoWmy6aTu+8ONtmJ8UD3enCXnoov7TcxQIB2zJCUm4ec2npl2JSPqc3HTqFrCNjR94+VYP93+qq6vBPwYP586diyVLlpzZ3BypdOQoYGvDcZ7BVtUWgyUid+CeO+7DU80ZOHD9V/G9KxbgQ4uZ1dWDA0/chf0HD+Hwmn/A9rXLcdP8oDn77NlfP4xf3f0MDqy/HZfeeD2+87ENZs4bOPXH9wiwjZr+YM3LaNr9AP7H/UUIlK/DX3/3OsyLA3LRDaASb9x5Lw7va0f8X92Ji1eXY2XiacD27AB+f3QrPv23n8b2i5dgZfoIUPMcnnmxGt+8NxFf+M7V+MAHlmMegOi2Ok48KYUDtoHeQVx5y6aYOoONWQ8M8rs93sXm90L4d+OJEydQX19vxt6CBQswf/58A84lY9ucwdZRiX11O9A5ID+DbahuL3p2/i/80/86iKfeakZSwkRVeEIIjowgKTUT1/7dD3HtdZfiqvm6MM1kBc4AtrbD2FB+KS5ddIOnx+XGDZuAzUv8gA/i5ewtziFcwxn75zxi67wz9iuaDTgNDQ04evSomTPy8/OxcuXK0SpocXFnYuZeoZ+tOJID2B544AFzBttdd93luUQk3wHnSM7nbi8vdhD+m1Kmo4AtwptyAFtbW5upJbtw4UJj1NFc0pchuaetAWDTaWe/ZxJgozYEBgxgnGw5iNbeRgyNDCEpIRVZaflIT8pEQnyyycjx8S/OqYlvZ1eYxA60jSoQGwoQRIdMFifLjzE7YnC4DzzrZ2C4B8OBQTM+mCExL28p5uYuEHfbJljhj/J+Cthk8tvOYPPiINu0A5sfzCYYMjhoMrcnA2zdAx144cij6BnqRnZaIUqy50945pXs7WgrVcCLAqNnyNZ3nsSJpj1YUrQGiwpXmTl6bFavAja5zu/lxgtWTnAH2A7i+S8+hrqCYgQ+fDEWpAOZ43zODJ58GYdqe/BA+6W4/baNMwCwDQFowfFHqnDyxSYkbM0AchPGnJ1M/70IuSVFWLCuAOm+ODDnRa8Lp4ACtqkrEcmYxsGDB3H33XebDQoXX3yxCdoxxkHgNtkV+4DtLdxzx4vY39yHxOsXY7ihBSNdXYxUoDt3PnIXrMVtl23HqtI8lKQOngFsD933AhI/cQe2bL8KH1ufY0BU93sM2AL9rRhoO4YXn7gPO49V46C/CKx1kGgy3Powd+6lWLLscqy/eB3m5qcipf80YDuegEdaL8ZH+luQFhrASWap9achrWgFCi66HtduLsHaeZnmXrYiFQrY5HNjuH/Q1NSEnTt34p577jFjbdOmTWbsEbYVFxdPelPPgG1/CU4Oz8GfX1SIjKSxW2b8Zp2sfmYHjj6xF8V/90OsV8Amf8nTtKUCtolfHMcqYTjXRX7nXyjA1tHRgcrKSjNncO3esmWLmTMWL16MOXPmnMlsl0D6iZ7WFl9QwDaqsAK2CBOiA9hIjwnWVqxYoYBtHM1mCmAjJBj0D6C+sxLV7cdR23ESPl880pKzkZdejOzUAqQkcSecXqqAKjCeAgz+Dfr70NXfirbeBnT2tyAnNQ9luQtNNltuWoGoPJ5NsMJ+KmCT26sCNplWkQAbQUZ7XxP+9O5vEEIc5hWuMmcUMutZL1XgQirQ0lOLqpaDpuTa/PwlWFd2CeKYiR92KWCTv6HpAdiO4PkvvoyhjWtR9PUPYUMukD8ORep559d4bddx/OOe1fgvH1mPT1xbgUz0o/tIGzprepC0LBuD3V3oOtkAhq2HU3PhyyvHigU5KM5NMeUkR6/gaFC79gRaa2tQ0wEMMk6cmAyULkJFaT5WFKWOEbkf/U3NaH7nBBpHAub+5iosQ2ZpOdaUpCEzOR7BkUH0N+xH/UAianwLsLY0DYXpZ3/5nJuOdAN9B/DqA+3Y++oQlt6aiqSseAwyKYRXdiHiSxdiTWkaijPC7uEfAPqacfhEE6rqR8vzjF5sU4ySBcWYvzof/CKYcNtlcBgY7kT90VrUV7Wa56EE4Vd8QgKKl61FcXEBipzPC3+/+e2Dx5tQ03BGBSSnZaB42RoU52ciN8mPkY4q1HUEcLw3GysX5KAoJ+V0X/rR39yC5t0nECxbjOSKCnPvRB8Q4Caoxv2ore9GdUtYT1iFY85iFJcUYW1pOoKd1WhtasShU90YHuG7HOfKLUZSyTysLRhGXHsfqg92I3vNPOSU5iAnicH8EQz3tKPz1EHU+ooxlFlmdD4/uHv+vRWwTR1gY4m6w4cP4zvf+Y4JIDJIx/jGmjVrsG7dOhQUFCA3N9cEFcduvJhSwBYcAVr34O3KLtx7KAMfv2IRNi8sAGeJc8HQIAY6q3HylftRGb8EHRUfxNXzUzEnvhZDzTyDbTeqe4ax+OMLUXm0Gm2N7aMGtuIazFt7Of5iTRGK0hKB4CDQfxz7X3sTb75yCAU3fA6LqMPpIgN9zbvRsv9/4snAtRjK24K/WFOM7GAdWqtO4PlHKpGychXmX3MxFqYBGfFA0N+H5v3/EztbgSfjPmB+Z1NJxhnjDvQ2YKDyWfyxsxTH4pfhs2uKMTfj3EmYc1vz/v/EO/v24/G9546LNVd9Ehsu3o51BUBqAuCcwXZ/awEeHbkOtzccRspAJ/aCa/l8zF+5EdtuuQaLMuJRYHnHgAK28afE8f6v4f4Bs3uY2fHtb3/bVMcqKyszY2/t2rVYvXq1GXvMzB/vuBXPgK1pKzrzNuBHN89DXtrYVYsbUaqx/z8fwev/7+PA3/0Qy8IBm78P6GvBgWONqG10Fk8gOT0TJcvWmJKluUnDGGmvQm1nCCf7Rtekwuzks2vS6bU9OG8pUsrLzZqUwDVpqBf9jftQ29B77prk8wGli1FSWoS1JWkIdFajpbERhyq74B8ZPT3+vCu3BMml5VibP4xQWx9qD/eaNSm7JPv0miR8b6Eg4O9Ee23XOOsaMDLQgf6GfagcKUJfcvi6xrWyH92VdWjaX4Umg8ZPX6WLUFhaYvyVBJYQoH/g70TDsS60tQSQvXoesnN8SBvpMmt300Ai2vLKzlnbuXa3NDTgRAPgD4Q9S8FcpJdWGJ2yUuT1BhSwTWwPdXV1qKqqwvLly816eKEAG2MNzc3NZs4gnCeI55yxatUqM2+UlJQgLy/PzBvRJgE5T6+ATTYvSJOmFLBF0FMBm8zgZgpgY5m7lp5GvHHiKXQOtCEtKQsVBSuQm1aEeN9oOq5eqoAqEFkBLkJ9Q11o72tEVetBxMfFY27uQqwvvxSl2RURb6CALaJEZxrYcoycGypgk2kfCbCxFF9jdw2ePvAgUpOzsGruViTFs5a7/ONH1hNtpQpEp0BnfzPqO07CPzKIstwFuGzxjeeV8FXAJtd0ZgO2YmSiBnvufBP7fnMMeV9fhcZD7+Ldux/HuwDayy5C4kW34Zu3r8d1G0tMabVRT5k7cco/YwAAIABJREFU4ntw+OGf4bWHH8BvdgPNvTx4phB431/jEzdtxTe3j82WqUb1sy/i+b/5KZ7pHTD3N9flt2HJ+27D92+swNKCFPh7GlH1p2/hsbocPJh0O35wYwW2Lcwa/4X1NQOVz+PJxiy8Vgusfvfn2Lu3Cn88dLr5mm1Iufkvzb2vWRxWgqanDjj1Iv6fnz+DX/5hT9i9WWL6Olx/+9X47HcvAb2ZCY+pGW4HOvfgsR//Do/98hXzPGeCbafvmJyeheu//n1cc93l2O6U4+qqBipfxB0/eRoP/OmMCsivWIzrv/4DXL1lCTbldaJn16/wu91D+PmJ1fjW7etx1dqi032pQe2LL+H5v/kZhm77Moo+/klz76xkYKjjFKqe/DYe+eNB/PqlsMeKTwTe90Vce9M1+MFNFRje9wBef/pP+P4vDqCjh2dAjXNtvB45N/4Z/umSdiTsPIXf/uNhrP6HT2HN+9djfQ4QH9eL9qNvYc8938fvkq5B07KPmne1KD/yJhMFbFMH2LjTnRuHWb7p6aefxv79+833LUtFXnnllbj88suxceNGE8QbWzJySgEbTSwURDAE8+fzjZ7zPP4VQigYMJuXQnGnS94OVJ4BbE0J5Vj3rc9hfY4P5Smng/Gm4ozP3PfsXXmfIILBEOJ88UaHMz8Z4rEVQQQNsOK5O/x3pyt3BNg+DnE8iyesg6N94vYCn+k74+hnr5B5vkCId+H51eOX6gvxbHf2aQxDGO0f7zt6x7OAbQn+lPYF/Piqedg6J+N0di6fwzfav4nKAcuXuPNaKmCTizfWPyDc5th7+eWXTek32hzhtjP21q9fb8bi2OuCArbOKqDyBXzv357Bw08fONO1ggXLRtekzQuxMacdvTt/hYf2jODeytE16YrVhafXpNG1/YWv/gzDn/pvKLntNrMmkS8Pth1H1ZPfxMN/PIbfvhL21IkpZk264abt+KebytG/+zd45amnzJrU3Uf/YpzroptQcOPH8INL2hHacQoP/egYVv/Df8Gam9aYNenc8TjJOyT86tyLtx/ZN866BvTW7kL1n76JX/Zux/HC8HWNa2U1Dv7iD3j+O/fhaQBVzs+874u44qbr8U83ViAjOR4Y7jD+wR//7V3seHnQrJ1rNySivPcAXvibn+HZhizs2HQrvnX7OmxfRz8M+N/snQd4HcXVsF/13nuvVq+W3OReMMZgeompCZB8CZDkDzVAICSUBIeaLyTkC5AEg2kGgxu2wXJvcpEl2WpW7/Wql1t09T+z0jWyLFkr6dpRzM7z6AFLs7OzZ2fmzJ53zjkV23/D3q838/ZW6BhI5TdQ0m4keOVtku6OOe/g0ujPqQC20WUzVQCbtNb39kprxoYNGyTIJorwgBW6WvzMmDFD8mqbaDhqY9mRFA+2gfGkALYx9KMBsIlcDyIHmzhpIuKAjqfIpZ1y2jTWBFBCRJ4vbX2/ntKmfPJrT6DqbsLG0gEvJ6EEnSWPg+Gnu+W8L6WOIoHvswR0fRop34+qq5bWrgY6e1uJ8k6WwpH5OAddMCebAtjkjxxj6QXDHRXAJk/2YwG2jt5WqltL2XdmKw42bsT6zcHUZMCAoxRFAv9JCXT0qGjoqKSlsw5f5yCWRN2gALZx7u2Hvr/LH7BVkPnKJg789TCFcfPxTPIlNtZSysvWLTydak7S7HEVAdEzuGlhIA7mGtS1Z6jY+wU7q8w5o3Fnhp8bDlZ6NOp2KkrO0OESgUXcCm5NdCPCXbTUS/mej8jPLudoTQTefra4ewjDdi+1VWW09fThNWc1yVGBxDq2UP71E3xV5cwnlvdLJ/IXjQLY+tqq6M3+nA/3VLE1T09cbARBXi54SN5qvagaa6isLEcXdy0x8UnckuCGuaqA4qw8Pvk0l14vTxwCPQi0AyvTdnoa68hdm09rZDLWP7yRexPciHYfBRhpmiUD2sZXD7BnezV2N8/FN8ARb8ng30tT3lFqsw7jdOvLxM2ezxIRRbsxj/wTJXz2WS2W0+xwDrbBTXjJ9dbRq2qlLN+LgLRkElcE45K7lu3Zav5WFM9v7k9iyaARThj4KnftIf2Bt+i99ed4rr6DpSHQX/EtJTm72XjKHFNbL0IDfBA9N+usQ9eQz6c5OiwCEvnRj39EpEUlpu1VZJ9pRa1tpqOylrz3C9DHhOG8NF6Sh62nH5Z+QaTanaFsWy4f/S6P+JfuJuHaJJIFYFOdJv/IHt5+80NyAlfivOAWXl4ZSLgC2GQt/8b8Vh++TxS5cjIyMli7di3//ve/pf6IU/ABAQHSSfiwsDApFFVkZKQUvk54uYnT8RcdsMmSzCiVhgI2i0ASn/oxKa5mBA53lJ3MPabQtd8Btgi22f2EN5eGMsd3VNxv1J4rgE2+OIfvD1QqlTT33nnnHclgLoqnp6dkMBdzT4BtYTCPiIiQcrSJuSfKfwSwBfVDUx65x4ROqsM62h6XQGtJJ5n11NKjaqMs35vg+cnEXxGAa+5atmTreLd0QCctjDcc+iin/JtdpD/4VzR3PYL3rbdJ+q6vbAfFOXslnWRh70WI/6BO6qhF3VDAZzk6bIKTJZ0UYVYGbdVknWlBq1PRXlZD3toCSIjAeUksgbZg4+WPtW8AKXZnKN6Sy6d/KCT+D3eTsDJB0knjA2wnyVifdb5eMxGA7RjlWx/n/c6lFHkY9JqGXlU5ue9vorzBhEaXaOEgj5WN8FvvpaKkEI2VO95pq5kV5sw0p05ozWTLmzkc2tNL3It3EeNbh3PtQf6+ox+9YwhpC5NJnOaKk6aItuzP2JRjQlW3MxGhgdibm2Gh7oDGXL4t6CS3250f/vhHpMUHEi4ziawC2EafxyIcY2Njo2T7t7Oz+495sIkeCkcWsWasX7+eP//5z1Jf7O3tCQwMlPS26KPQ18KrTehusWaMJ/+ksexICmAbGE8KYBtDPxoAm6gm4pSLBHtjJQAe3qQC2ORtQoxpUB9vrh2RO6qtR0Vu7QkJsDnbeeHh4I+nY4C8ziu1FAkoEhhRAmJe9+q6aGyvpLwpHydrFwLdwqWQZNYWtpJn6EjFmOuBaF8JESl/gCqATZ6sxgJsLd2NVKqKyShLx8nWUwJsSlEkMBUkILyLRQjfmpZifJz8uTL2Ngn+Di2KB5v8N/X9AGzr2PO/ezkevJqk2+dz6//EIDLG6ErSqTn4Fv93JJU+79n8zy/m42faQNupY2z72zpyw5ZglbaSh2Z44u/Yj7qtiuJNf2d7gSU7NAv51e1JzImwxEFTxda/rSO/0YS+ax7iimhXkrwFYOuh8sAWSk7lUhp6O1ERwaS4tsoGbJqmIlQH/8a7W6vYWuzO0nv/hytmRzA/xEoK5dSYlU7h1++zTrUY+2mz+X+3J+HSdorS7CLe+ayJmBWzmXVlAuF2YG3WQkflaQ7/9jW+1oaSkfYj1qwMJC1oFKP2WcCWzdHDOuJfuovEBG8iHURspw7Kd60n+/P3UC19mYCkuSwJ0dFx7AsOH6zm7fRprPpxEldcHSjJ2by7kubCPLa/cZDGsHisV8xmXtNnHCnUyQZsuuKvKMrez6bmxUTGx3HdgkAp/J55ewmaykOs+d0GSvsCSH3sZZaEWxI5GCoPamjMyiP9gb3ol83G58GrSHIBZ8EopZP+ww2RcSQ799K+fx/Hdu7iL9t3Ux11HUFLFMAmf1W5uB5s4jtZ5JD95z//yZo1axAHicXvRL55tVothaoTnjTiVLwIXSdCR3p4eGBtaUOXSk1pThX15c3Ezp6Gk9ulgTpjyk4BbApgExqjp4f29nbJZjceI/PQ8TVeO9KFxubw/YEh6tMbb7zB3//+d2nuiYN34gC/mHsCtIn5JuaeIWyrCFFnZmVCu6aRnNojtPaoSAxahK3l2HNPXZ1Fx7G1/HHcISJnsyhQQ/vxLzh0oI6/pU/jpgeSWLoiAE9JJ1XQmJfH9jcP0hyZhO3yVOY1fsb+wn7ZgE1TuIGiU4fZ2LyY2MRYVs0LGNBJbcX0lB1kze83UGkWOqCTQs2IEGRPKtXUH88j/cE9sHI+vj9bLnmoOUk6SQ0tmRz+NPuSArYQ62qaS0/wxav70folEfmjH5HkDZ52wtuuW9r3ZJ9WcVB/KyuuDGZOvAnWrZl8LQG2HuJeXE2QWSFW+Xv40OpKwiOj+NlMD+lpBdBryHiHTU3z0XqkcvuKMNxtzLHsbYa6w6x9ewsbv60g9bE1LJgbwxz/MVdLqYIC2EaXkwjnKuwhYh0RTjb/qRCRBhuW0NcbN27kqaeeQuRlEyFmRb80Go0EAMWaIXS1gGzi/wVkE8Be/E3o9QsVBbDJmy9ymY4C2MaQpwGwiTjkQkmPF64ZJoWxJqWxJoAxT8WJZ/xvDxHZqW7nVHUGlS3FCK+Dad4pOEthIcfnrShveiq1FAl8vyQwNFxkWeNpHKydmBd+Fe4OPtiN8nGgADb5Y8RYesFwRwWwyZP9WICtuateyuV5omKfBNhifGfJa1ippUjgIkugW91BixifzXl4O/pxVfztCmBTPNikUXd+DjYRmkh4sK3j2AdH0Tz0AvELE5g/zULyYOvvLENbe4T3ny+hDl9Snr+dBPVR6jPyePaVbmbdP5tr7p9OlKUptqbQr+1EV5/B3k/z2fTvJlJ/9wOSkiyIbd3HM690UWPmx92vXUm0sxVeZsLbt58+dQ86rRaduS0W5uaY9NTLBmwiZ0nF10/xYX4oR1nB4/fPIjnEBRfzgbb17SX0VB1l7R/KaLYMIPV3txHv0o+HmY6u7j4srK2wtLaQcsWYoKdXVUbJl0/xZYM/W52MCdhmsiS4k5z3X+ZMlZqq1GdYEOdCvJ/ZQIC6/j60LdU0HfiIz+o92aaL5XGXdErqzGUDNntTIUc1PXpryeBibTXQNvomdD1n2PbQ25S2u2L52MssmhRgCyPZuYqMZ/dxfNthisKzyQ+6AbtYBbCNZ2k35rf6SPtE8buvvvpKMvKLMJHitL74nhf3NRwqFv8W3jUiDNWcOXOIi4nH2caN6oJGBbCN52VehLqKB9vIQp3qgE3ANDHHDN6jYu4J47lh7tnY2Eg52MS/hYeKmHuzZ89mWnQYDp6W5NYfu0SALYWFAW2STiqq65d00sJYR+J8zSTdT38fGlUlzQc+4uMGH9J1UTzusov8WkvZgM3OZDSd1IimvYBtP/875WovSSctnuKAza/lEKU5e3m5PJnIiFgeXh6GpZnwmhMe6/3o6o9wemcZH72sIeXxWaTc4kVAayY7JMDWRdyL1+PUXIJJxlG6rr6DoJhwUt0GciP392mk/Kk9eiswtcDW2lwKQWvS3wV9JRx65WPJ287ysTUkKYDt7MIwFG4LgD2eCDJijoofwzXGsuWLzgmQLua88EKTG9ZR6Ov9+/fz+uuvk5WVhQhhaVgzhHe5YBWiCKBm0NczZ86UPGEFaFMA20DM5fGOg6FyUwCb+BgZPA0ymT2NAbAJei0U3kSK3Jchp21jGVKNuWkX/f5vBmxqXS+NHdUcLNqBuk+Ds50nPs4hsk4FyXlnSh1FAooEwBAusqQxB52uFx/nQKJ9UvB1ChpRPApgkz9qjKUXDHdUAJs82csCbM1FZFYOALZoBbDJE6xS66JLoFszCNia8vBy9GOlAtjGHf596Ev6fniw7SDz4wJsf/srYmaHkzxwsBp0DfR15rPxV19R3uGM+zOPk9z9DU25+Ty7yYdrb09h9a1RiOrSGVp9L6gLOf7vTHa+VkDgS3cRHqsjqnoDz3zlS6tjJI89PZsAW4tRc5tJOdhEiMgjDaw9E8e8YEf8nSwHOxSJ77RI5t0yDU8bc0xqs6VQTuvqpnPS/maevyWCOF/7gb5I/a9H15bHxoe/orLXA7ffPEZaoAWhhnRsvXW0VJRwbMsJylVd1Kvb6Sg7QJFrKnWJxgRsSSwJrufAc6+RcbiEk4Fz8XKyxHXIp2e/pgtNfR55rqnUhyzixZCTlOa28dp2W372xFUsmR9GiI0AgSOHiBQ52AxF21hES2kmO47UUdWgor+vjcr0LCz8EoiapAdb7CIXotvTSd9rz5mierxsPmKv/UpaAsYP2ErrT1NXXYu2xI5+9YCxcWgR+x9DGcifNbEQzAZjmmhrMu2cHVY6nWREEyfMxzo9fqEFf+jzTeSQr6Ht0Z6vpKSE7OxsKioqJK8fw/3EvUS/xfe9MAAGBQXh7e2Nn68/kaHROJt54mLlObU82HTt9HXXc/poA92mDnjMiMfT2gSHkQNlXHQ9e7FvoOttob1yFwU9LpRZxLMowBEfkdTqEhRDiMiqojoqy6poMa9GYzI0KZT8Thh77gnPDjH3xMF4YXieSDFmn0ZrS+RiO3XqlDT3hLeMYe4JA7Dot3gOYX8Uc8/Ly4vg8EASZkXS59yBrYv1JfBgi2eBfw0HhU46VsHJgHl4O5vjOiQicr+mU9JJuW6zUIXM54WQkxTktPOXdHt++sRVLE4LkXSSyEQ2UohIhyHDVdtYiKoki+1HaqlpVKHXtlK5KxuroOkDOmncgG0/H7+wG83caKyD3fGwGsgPa+vlj8+s5SSHOBPuPopnT79W2qfkfLaXzb/egsXDv2TaNfNZGW6FhZnJiCEi3aq+Im/POl475ofe1I2ZAfbnDj11A6oKc/IOBHP18wtZersPQa2ZfPPmLrZ/nos2LQy/aVFEhsYQMSsKPx9n3IfobENjfR0NqCuPsudYFVlnGiVv+PrjBXQ26Ih6bA1p4wRsDe2VFNfm0FzYTVfJ+Tp2PPNHjFnxIw5ojDel0lBdJf5f2N2FDpqoThdtGGt/ILzExBw1xl5DtCG+GcQaJZ5vPPuDmpoaTp48SUNDg+T5OhT6iXbEv8XaIULL+vj4SN6wItysCB8pIP1oxVh2JCVE5ICEFQ+2MVYNA2ATNFgo6vFMgqELhbGot7EmgALYvnvxqq5GKlSFHC75VsqTE+aZgK2lI+Yi4bdSFAkoEjCaBMS6U9NajKqzRsrHNid0ORHeCVKYyOGpvhXAJl/sxtILhjsqgE2e7BXAJk9OSq2pJwEFsA18eBs+vid7IO/7AdgOk/VpNa4v3UXkzEBiBg7LAir0mlJ2PvhXSprs4LE1TO/6itbyfF44Gc8tq5K488pQCZYNxITQIHKEnXrvGIf+mC215x/ZRWjRBzx/Mp5u9wSeuT8ZLxtzKT/YSOUsYEs/w78yPAhwtsLRaqD1vq5wvKMTSfv5fFICnfHpKaJux3OsVU0n0+kGXl4ZRIzn0AOTKnS9JaQ/8E8JEJr/+jnmBWoJMG+nqUpFV1sRdSUFHNiQR0V7DypTNZq2SlrCFtK3wJiALY4lweWSHPduz+GwTwDWNmbYjGQfjp2H66zF/DykiqqjRbzzcSlxNy8iOjGQCAdhRKyn/tgJjv1pPVarf0nwYA42e30rPR0t1DT20FZ8WsoBtzm7kRpVJxZ6Ne3l9XjEpjFnUoDtNsJiLfE+tIETvktpteonufR3bNAuG5KrZrQ3+93bVmu7EWGWheEv/1QuWZsr6GkXY+fcIvaKhjIZQ5xow5htibVFrAvCyDhZMGaM5xv6bKI9g6yEkU8Y6sRpeJGXbXgxrI3C/iFAm7eXNylJM5jmFUe4T/TUAmxTT9Vetj0yALaKwhrycws4WPgtTR31k3pewxid7DyeanNvNKEITzvhxSLmnpiHF5p7wg4ZGhHMwqvm4BxqiVeg+yUAbFEs8Csj/cG32JueJ+kkG2vTkXVS/AI8Zi7g58FVlBwp4l/rKwZ0Ury/pJOgjrqM4xxbsx7rHz5G6GAONru+VnraW6hu6qG9KIeG3GNszmmkrqULi75e2ssb8Eqcz+wJAbZ0Pvr9FmoC3Ol1ssXWXOhGDTZufnjEX82ShXHMSvRDHDwxO48riTDOdVTs2M2xP60jL/k6bOMTWBRth7kZ9DTkUXvwL2w1v5Km4IGDIw7Fa8ne9hZ/3e9Fc5c9vo4jwW4fYDbXPDiDhcud8ZY82L5m84dHqPF3IHDGYmYsuIbUlAACvOxwGARs/Zpu+rqaqGnqplkA2byDfJNTy8mKVqxQ013bjKm5E3MeW8PCcQK2+rYKzlRnkbE1h6xvSiY1h8XcE/NY6LyJzmPD9cKLc7KAbTI63fCNYAjdKvSkMXSxaMPQtpDTePYHAl4a1g3x35HWDMPhGAEoRX62BQsWcM0113DjjTeO+m6NZUdSANuAiBXANsYyYgBsYuAJGi9iII9nIhg27ApgG3u9NqZBfTyGk5LGXAobsqlvq8bNwY8g92gpVNJEFcPYT6rUUCTwfZVAP529bdS2llJQe4y08CuJ852Jo43zBcOTCWlNxqXbsA63trZK83osV/kLvZ1LaUiVO0qMtTEy3E8BbPIkrwA2eXJSak09CSiATQFsyS7gNoL9Z/QQkVMQsBVb8pH2Vh5f6MuswdPiXae+JbtUxYdNSaxeGcOVEWp0R97lvZpQDprPHQWwlZL+wDfUql1wev4+ptsW0ZdzhC9f28zplla6vPxJvOGnTI/yJsS6hpo9f2JHRyh73C4OYMsr0tF9/2OkhNkS7jLC+mFth7mtPW6WWrqKMija+xXv764jv7ILKymepBZddw/dDW3M+PETLBgEbBaVeyjJ+Ia/fl5IcbkntraJXPXIdOLjLfDUVHLouQ+o13pjN6kQkUtxdXCk+4+ncP7lPJxn9mCd/ms+6Vo6IcBWVn+aliYVDm2BmPWdP2CN5WlirHYMb0t4fgkDmLAdCC+2iRRj9mm0tsSJ+Ly8PPbs2YP4/+FFnIYXdg/xPHPnzmX+vAXERSRi2mVFf7e5Atgm8mIvg2uGerDVVtdh6qnGxFpAifEXY45zcXfhbSL25wIIT2UPNuG5JsJDirmnUqnOE5zhUL/47ly2bBlzF84hYXY0Kirpt9RdUsCWX2FK9/2PkhpiTdhIOsnGHnNbO9wttXQUHqZw70bW7q6jsKqbgbMvWrTdPfQ0tDLzZ79h4SBgMy/fxZkj3/LW54WUV3pj55DIykemExdjhnt3OYee+5AG0wBJJ40/ROQJPvnDKYIfvp5piyKJdgRT6mjMzubEa19jcc2d+N10I7P9kSDbuUUc3NChaSqm68xh1v/jIEcyK6m1NqXfBPTaXnTdTbSn3krAsiGAbe9a/tp1BxHTknlgtsieOryIw/u2OLrbYm/dhXlrJlvfPMG+b+oIfmQmFoVF6PfkY/PTx4hMi2eG78D1mrpcuk59xd8+L2Df8X706kQW3T+dtKt98KOG/Hc2krfjDHaPrSF5nIBNeLCV1OVAsx027YbQBOOfx4a5J+afgDuT9WAzwKfJ2GMns7aINUTocBHGUTyLwZYvnnMyfRLXT3R/0NzczJkzZ6RQkUVFRee9JNFPQ18TEhKkdUMANpHLUXjCjlaMZUdSANuAhBXANsb6YQBs4oSJUHRicI53wVBCRMpbpP9TgC2zYj+na45jYW6Np2MAXqOErJP3FEotRQKKBC4kAV2flvr2CnKrDxPlnUSEVwIBLmHneYwacz0Q/RHtKYBN3thUAJs8OSmATZ6clFpTTwIKYFMA2/gB29dSiEibZx8hZs40phvsMNp6+jry+PKRLVR0uuD1zCMk93xL4+kCnv3ck2vuSuEHP4jGE5AwgwgR2VvAsX9n8u3rhQS9dBfT4vqIrv6KZ77wQuUQwaPPzCHQzoKzTnLDptBZD7YqZz6xvJ81K4NYFDpQW1Oyg+MHSvjzh45c+ZNUli6zw/n0l/zjlDM7O6N4/rZIKUTkWeShrUPXVsCXD+fTbOpO1KvXE9K8i9qsLP53Ywe+nvbExgYTNncZob7OuOnKKf/613xR58dmG2MCtmSWBDdw8IVXySvvo+Gm37M8wZUUvwuHONO1VtJVlcPezAYq6g0hjNpoLy2jdOtR/O5+hITVq1kaoqb76Cfk7d3O9rZETKwiCfcJY+bVIQQGarFXl7DzZ29R2uYMEwZsuYT9LAhrfz8aDnmSdkckoaFVtG59nA87JwbYKpry6NPoSPFYho35sJBbgyfBDXlSxnsAduiwMuw5DcazybRlMDSKE++GCDgT1QIGjwBh0JtMn4Y+31DvgvT0dD766CNOnz591shvsHMIg2J0dLSUw8Xf35+kpCQip0Vha+5IY0krrXWdCmCb6Iv9L7/OANhqShpoVbUROTcAB3fbCT3VaGNzQo0N5jcS3zHCA2YycHuoh/vFmHsbN27kiy++kMJEiv6KIuaeYT2Li4sjPDxcmnspKSmETAvE2tWMIlU2Xbr2SwDYRIjIOg49/yp5tWY03Ph7rkpwItl3DJ3UUkFH5Sn2nmygquE7ndRWUkrplqME3P9rEm+9hSUhajoPryN3/05JJ5lbRRDuJ3RSKIH+amw6i9j54FuU93hKOmn8gC2bT/9QSPwf7iZhZQLJziIfWhtN2QfIfPMPlMbeg/n8O7ku1hI3kSB2pKJtp7+nlqydpygurqdB6ByBC9traD3zDVm+12KaNADY3Ks3kX94I6/UXU1cUipPXBsu7TMGfOtHKJoWaM1ki5SDrZO4F1fhVp9J365v2Rt2B2Ezp7N6gQdWaOjI30/55r+woyWW6v5oQpzDSV0WQtR0e5wpJ3PNOo5/milFEEgYJ2BrbK+irPE0QXbRRLqkTnTaSdcJICW+jcXcmwzcHhqqeDIwa6j+HG/oZwG9m5qapDCLAtYbaz0QchKeaCIk83j3BydOnOBf//qXBOZra2slmRv0uehfSEgIUVFRBAQEINYPobMFu3Bzc7tgrjcFsMkb9nKZjgLYxpCnAbCJQSwWCrHRHO+CIfdlyHm1xpoASohIkW5UJK/Uc6BoG9lVRwh0i8bd0Q8nGzc5r0Kpo0hAkcAEJaDqqqOoLhMXW3cCXMOI9Z2Blfm5IYMUwCZfuMbSC4Y7KoBNnuwVwCZPTkqtqScBBbApgG38gG0dRz84SteDvydpUSKLp1kiTFKCrLmrAAAgAElEQVT69iJ6q/bz/msNNJoGMPeZm4nRZFJ39DQvvKoi4a45LPthKol2FtibQb+mnd6qA+z5oojNn3aR9uzNJCdaENV2kOdfVVGFN7f88WpiXa3xtRjIp6XraaG3t5s2nLG1tsJe1zSQg20EwKZvzODUrmLe+0MvM341izk3e+BftZ9/f9vOjiJHfnL/PJLC3PCQXL306FrO0Fl6mA/+bEKPcxBXrZmH86lPOZ1XwfM187h/UTh3z/AaeFZNF131heRsepEtqmAje7DNYklwJ3nrXuVEYSsHvX7MdfODmR/jjLWpODGtR6/ToG5ToTaxps/KCUdrUykfzPlleA6221ga0kHdtn+Qu38fDYteIiYulnlBgzLoqaKrMZsdT35IZe9EPdhOsO65EzivcMBqZiy6kGu4OtaJCHKkHHjvTxCwVTbnY2Vuycr4O3C0Pt91YmhUgclEOhhP5BM5K7oI+SYOdQlDozDOTaQY81t9+D7RYAz9xz/+wQsvvCCFiRRGP1FElAdh+BMHi6+44goWL14s5XEReaAszCxpqGym6GQF9eXNCmCbyIu9DK4xALbaskZ6OntZcGMqHv6uE3oyY3/DCCO/MF6L/GUivctEijHXg+GRT8S8Fvmc/vSnP/GXv/xFgmvCo0UYysXcE+uF+Lnqqqsk7xMx90Sot34zHTUtZWRXH6a1R3UJAFsqCwPaBnRScRcHvX7CjQsCmRflJHmlmWDQSc2oTWzG0EnDc7DdyJKQDqo3/528w0doWPwH4mMjSQsc0Enanko6a0/yzVPrqNJP1INtJMCmo634EEWfPc1xt9vpjbqd1cl2eIjNyThKZ9Wx8/Saf3sGZSf38OoeT7xjErjnjpn4WJliZz6go/W97fSodTSrLXGyt8LBvBPTs4Ctl7gX7yLKtQS74nRe3euJR2Qi9/9wNh4WHbQe387Jd16gfv7vcE29luXhIlSnXspT19t2isP/u4HjWybmwdbUUUV5cz7JAWmkhV05DimcX1WEGRZjW8y9icJtY64Hk9kfiNCt5eXlErASEeyMFY1OSE3sD4TzjvCOk7M/EGuGWNcElH/44YdpaWmR2hC/d3R0lPYZQl+npaVJXmtizRCQTbwHOcVYMlc82AakrQC2MUadAtjkTMsBV1exUIjFVEzyiRRjGtTlbIz69Dp6tF0cKNpOft1J4vzTcLX3xsp8aG6GiTyJco0iAUUCF5JAe08zlaoC+vV9eDr4Mjt0GdYW5xogjLkeiL4oHmzyx6QC2OTJSgFs8uSk1Jp6ElAAmwLYJgLYdv/ffg4vuo+06+Zw39Wh2AHdRd9Qte8N/l59NWZ+83jitlhcTJppys1g59vvcdx/Kf0zV/FomjcBTnp6Wyoo/OIvbCu15xvTK3nitjjSwi2x1dXy7dvvkVunp+OKX7EizpUU34G4TU0nPyIv9zDruZlZMdHcEqYbFbB1n/qcQxmlvJwezG13TOe6Kz1wURey761t7NtcgsW9DzFrbhSLw0Tb3dSf2EHexn+yTn09LjHzeGr1NPqzP+FIZjHP5yZx1zXx3L44SHpWTdkhyo9u568f7CHTNgW9UXOwzWVJSB/dWZvYvzuPNV+Yc+V9y7nyumQi7cHKrJfuxhIKvnyXIos4WiJvYmW0Lf7OI3kTjA7YsvbsoTDlWZKmJ3B19KAMTu4kb+M7rN/eQLv3RHOw7eTD326hYvZyAq5YyN03zyLUyRLLxhMKYJuCgE0YQTMzM1m7dq10Il6c7jec9l+yZAlz5syRTr+Hhobi6+srGQLFN75O06cAtqmn0i95jxTAJl/kwwGbAO9i7gm4LTzYxNwTdURYPTH3Zs2ahQjvJuaep6fnWeN5j7bzEgO22SwK1NKdvYk9uwoknbTqpyu44ppEIh3A0rSHrvriAZ1knUR75A2STvJ1GkknjQ7Ycg4cIj/1t6Qmx3BV1IBOqsv8htyv3pV0UlfAgoG8oKFmRJw9A19N/fE80h/cAyvn4/uz5SQ5g5OIwKhXQ0smhz8dCbDVU3dkHweeeoOmxffheO3drJhmiovNSAdVRn/HIwG2ULs6WkpO8NVzW6h1icX+rvtYFW1LqJvoFHTnbuV4QR3vFoRxwxURLI23xrY1k68lD7YBwJYQo8VblcnG57bQ7hmP/wM/Z7ZfB+QNALaC5Cdxmn4NtyXZYWfZS0dNLoVf/o0t2wo4XjOxHGwKYBv5PU8lwCbWB7FmfP7557zxxhtndbWwv8+ePZt58+aRnJzMtGnTJI9XYYsX4anlOgUpgE3eei7XaUoBbDIBm1CGggwHBwcrISJHkNl/I2DT9qlp7W4mozSdkqZ8koIW4WLrianp+E6xyJuSSi1FAooEDBLoUrdR31ZOW3cTLrauLIq8DlvLc0P/KIBN/ngx1sbIcEcFsMmTvQLY5MlJqTX1JKAANgWwTQSw7f+/3eTPvwGHMC/C3HQIU5i6q5GWlhK08TcQETOdm6JdsDDT0NVQQvXhLewuVVPQZs00NxdszfvR6rqpbmigzysS14SlrIpxIdRVGOR6qT70OfknS8go8MTRywYH6ffQ3lZBu16DNu4G5saEsdCjewCwZbbzQdVsVkW7Eu42AOPUVWW09NlRHrKEa+cGsSDGHitaqE7fR/7OE5zq8sTExR5Xb2H0UtPa0UqtqgW7xKukkDqrol3Q1WSQm53Fh9sqcHR3x8vLVXpWnXkfvepW2nKOkdsWRJnjFTz9YDzz490Z8WihphlaT7Lx1WyOHtYR/9JdJCZ4E+kgchV1UL5rPdmfv4dq6csEJM1nSQjQfIbCE9l88fFhOjx8sPJyx88GLEw06Pt6UHe0YxM8Hc/EhaQGWOFuN9I3y3DAJkJE9tJ7+muKjuwjvTQQUztH/AdlYKbvxFTdSu7BIzTahcGq33B3qitpgQbvjxoas/JIf2Av+mWz8XnwKpJcwFkyZmqkZ8xYv411z31O+/W/IPrq5dy33A8HC1PUI5z0D3cb26tEre2mpbsRxYNtIK+VIUTkRMNlDd8nNjQ08O6777J582aOHz8undIPDAyUYJow8IucLcLAbzDUGbSYukejALapp9IveY8UwCZf5MMBW3FxsTT3tm/fLuVTioyMlIziYv6JuRcTEyOFehNQ25CHTdytS91+iQFbGouC+kF1hvxjAzqpy8sX60GdZD6ok3o72rALTcUrfgGpgVa42o6kk4YDtpulEJE92Vs4k3GAnaVBWNg74DdEJ9GjIu9QBk0OkXDtb/hhihOzAwy6Qw5gO8THLx7A4uoZuET7SHrUhFbamto4c6KTxFVXM+OqBUxzA5sLR70872WPBNjC3bSoVZWcWbeBE0U9ZPX7ExJghaPDgDzU6g66zB1pc01kWWoA0wPBWsrB9h1gS5zuSKi2nNNv/YPj1S6c8ruJm2/2JMT6DO171rGr1I96jTvBAdaYm2kw6e/GQtdOWXY2ZTUdku5eNjeRm+POD6c80oht71GhALaR53JjY6MUhlHY/oUe/E96sAlvNbFmCCC/a9cuKXSs6Je3tzfTp0+XDsMIuCY87QSoH28xlh1J8WAbkLzRAJvY8I03N5nh5Q+lgeJ3UynEg3DHFJ5ZAiAJEiximI43DvNwb6qhsc/HOwGGK+nx9uViyFy0KeQjIKQ43SZcVSdSjGlQl+PB1qvtprGjhszKA1S1lDE9eDGOSnjIibw65RpFAuOSQI+mk+bOWupaS7G3cuDK2NuwszrXPGXM9UB0TqwJYi0Xukq4zE/ESDG8T4YEvON6+MHKU1EvGJ5DhAoSmzkhp6Efd+N5TjlrsJz2LqbMJ7pnMfTb4OEudN5IIR6aO+upUJ3hROV+nG09ifadJeeRlTqKBC66BIYDtqvibsds2OGiqbw3F94XYp0S4ZTE3nwixVhrlLi3sfbmcvSCtk9DXVsl+XWZ5NYeJzFwoZQ/+MKlgbaSYvY9cRB1fCweP1tBnBO4nk1E9t3VXdlfcCS7lNdORXPLyjiuX+COPRVkvrKO4+/tgutXkd/UzLGDhwYu8k3EPOl6Hr4jjkWJXgizzsBZcBFurpMzm/7J4Y1fsiEbGrsAR3e44kfceEUqv5rnM6zbVVTt2c++J95jd2cvuYa/TltCUNqVPHxHPFG+9lh0NlC183m2fZPFut3DnzyK8BlzueHpW0n2tSHgrHO8kEEO+574J3vyKjhsuCxmLlZX3MWzy/xZEGL4fulCVZhBzgevsfl4G4fLByvPuBrfuQt52P0Q+Rl6PtkXwI9enkdami9+I70AkWOl/RTb/prLyeM6op++hdgYT8LtRRaXTioPbCRv80e0zH8G37jZzA8caETbUEDnyc/422en+PpQzdmW7bwDiV79MCvmRnFl1IXCDlZTs/8g+379Hupr78f9hpuYHwQOmmIa84+y/qUNHCmspXiw5chFy1h4709w3vcaZc1qvvC5l0cXB3J1lCEkYx3Np8+w74lD6Bek4nXvEmn8DHgLaKEth8zNu/jilc14P/gsMcsXS89ibgpdNSeld/Vp1zxK3a7lmaX+hLiOPWfPA2xxd+Boc26IyKm+PxB7zsmEiJSzHshd+4auUaLdkpISfv3rXyNyuoj98KpVq1i0aJFk4L9QvhYFsMmV+OVdbzhgm39DKp4Bkw8RORl7okHihv2BMUNEGst2J+bhsWPHePLJJ6U5KNaHa665hoULF0qGcjH3RtvTdPa2U9s6/hCRmrrTkj75c2MKbc7xkq5zOY8oaYAq8j7YytG3dsCDzxC2cAZzB7cWmvo8qY23PjnNjoyB3E+i2PuGSDppZdo0lkVeSCcZdPs/0d7yMzyvu17SEXaaIupPZ/DZixs4WlJPyWC70UuuZP49P8Rl7+sUt/bxhfe9PLk0gBURzoM1amnMPsP+Jw7Cstl4/XARcY7gaDj00ZbD8a/S+fyVTeQDjUOnY0CUtAd5aFkEtyVMLC3MqHqtrwfaTnFk/bds+PPX0r2bDfdOuIHUJYt4+M54PKzNsda2SnW/+b9cjh1UE/3ULcQmeBNm3i7JesvWFt7d5se9f5zH/DRL/Nty+OKPX5L+TTZ5gzssz7AIFj/0MH41u1Dn7ZbktGBmMg+lectagM4CtqZ8kgMnHyJSABZhOzdWiMjJrAeT3R+Ibwyhww1zcngOtonYkQwvZTwhpIWNXYS8FWvGtm3bEGE4V65cKYWCnDlzphS6Wawjk+EnxvqGEe9f5JT87LPPOHz4sORtJ8JVTrSIfol3IJ5NbrjL4fea7DgY2p7cPZmJTqfrn+hDG4t2GtOQaswPZiEXYUATg1rEcBY/wtg43gkl151Qznu4GDKf7Kk40W/DBBCATZy4mWiZTKzcC02AkQypArDVt1eRU32Euo5KEgMX4Wgzsc3hRJ9XuU6RwPdRAr3aLlq6GqhsLsDO0o4rY3+AneX557+NtR4IGYt1eChgm6jcjdWnqagXDDIRGyQDYJMbXmC4PI2lqwz6RchLlMlsII29PzDEUBcb25FOjKm6GqhQFXGy6sAAYPNTANtE551ynXElYABs5U15eDn4siL2B5ianHvqeOjefLL7RGOuB0IS4gNerFMCbl9OgE2OXtD1aalrryS/PlOCbPIAmxptdzcteS3oHR2wDPLAwRwsRLqTYaWvvY6Wjm5KO+zx8XTA27UfMyo4LgDbB0fggSdwD/fB16x14EprR0wcvQjxc8DN0YrvDoKLNVtHV30lrfX11HWARgdYWIB7AN7uziOAll56m1Wo8itp1unpNPTNzg0bFw/pHvbW5pjo1PQ2F9HY2E7NWevV2crYOrviHe6Do7UZNmeHtZBBBy2i7Y5eBnsPDi6YuvsT7m6Nm62h931ou1ppry6hoU1Ha/dg286eWLm4EmrZSmdrPzUtNgREueDiYs2IPlkCPuk6aCzvpL1Nj324CLVniZ25kE0fPS31dNbXoHUNx9rBBdfBg8d6dSd97bWU13bQ2KI++4bMrGyw9wvBw8V+jJwxvfSqWiQ56r0CsPT2kdo213ej6WqltqiO1k41hseyc3PHNSAQC1UJPVo9dVYBhLrZ4Gk/ENpKePppOrpQ5beAqxNWAe7S+BEAjX699Izt9c3UljRgFTwNB3c36X4mJtAn8s40naG2z5VuSy+muVtjO9LAGzYOhwI2SzNLaY26mDnY5My98azCY+0P5LRlzD4NXYNLS0vJyckhIyNDOhwkvNfE6XdxGl6cgBe2jtEOIAnA1lilojirkoYKlZKDTc6LvAzrDAVs3R09zLs+BQ//83Mkynn0i7E/EMZxYZCd6P7AmHNv6HdjYWEhWVlZ0twT4R/F3BPeKMJILvYzwo422uF54cFW21pOTs0RWntbpMhLtiN8O5/3PabukPRJqcYJnbmjtAafn7tTHPropbO6gdayRgiehp2rMy7DdFJZbQdNQ3WStQ32vqF4utqN4k1t6M13ul3vE4yVl5ekI8z0Xag7W6k9U0drt4aewep27h64+ftjriqlW9sv6SShoz3shuik9k5U+a3g7oyVvxsOFiClOxvUSW31TdQVN9AxCKPOysXGHtz9CXK3w9dxhFNGMgbtqHqtv0/Sh621TdSVNkp7mIHMluJwkTdObm7SPsbKzATTwf1BU0UnrS1if+CDg4MVtqY66X01NGipbLDGP9oFVxdTbLQd1BbX0dzYIbUrdhGWdna4BYdg3duMvlNFnZU/rs5OBLuMfYhFdGkoYEvyn8Ps0CtkPP3oVQT8MQA2YxzQncxBZtHLydhsBNgSP2JOGsK4ijYnA/0MktNoNGdzsI3lcSZCVQp9feTIESlPqvB4NYSCNKwZQtaTOQRgrDXY4MG2fv16CbC9/vrrpKamTnhMGQ7Hi/3IRB14JjsOhnZerl4w0Wq1CmC7wGs3ADbxUieaKFXuy5Az+ow1AYyZONkwcA052CYK2C41aO3RdlPXXsHpmqM0dNSQGLgABwWwyRmGSh1FApOSgABsrd2NVDTlY2Nhw4rY1ecBNmOuB6Kzoj1xWEJsjIylpCez8ZuKesHwUsUGWeg+8XH6nwZsxhwHFwOwiTElANtI+wMB2CpbijhZeQBnOy8FsE1q1VAuNqYEhgI2T3sB2G5TAJvZxMODG+v0pxy9YABsBfUnJcgmD7BNZvQIDFPBMQHY1h2Hx14mfl4caWM5zU3mlsq133sJDAVsFqYWFx2wXaz9gfgmHsuANtrLNua3+nDAJrxnhJHPx8fnbChIOQZRA2ArEYCtskUBbN/TmXoWsJU2IgDb3OunTynANlUP4BQUFFBZWSkZykVIyKCgoLPeJ2MNJQmwtQnAlkHbOADbWO0qf//+SmAoYEv0m20UwCbsB8LOIkefjCR5Y9m6/xNgRe5IGg9gq6qq4vTp09KaIQ7AREREnIXxQ8NWTgXAJmwiwit+w4YNUs641157bdKATbQpAJuwtUy0TAa0KoBtMAyYwYVzMsZPgzAvZ8BmSGY82ZPJxgJsxlwI5XwoCQ82AdhOKYBtouuVcp0igQlJ4FzAZisZTi6FB5uxAdtkvKnkGFLlCteYm1Fxz6kE2C61XpArc1FPnFBXANt4JKbUnSoSuFwA21QIQ2PMNUqOXlAA21SZRUo/LqYEzvFgkwDbahysDeHBvrvzpTacyH1mw/7AmIBtMmGth+4ThXeP8DJwd3eXTuePp3wH2KpoqJyMB5sefZ9eCt9+3klvE1MwNcPMBEyFG6Qo/QN1+/Si9vArRB0TTExNB0/xi38N1NH39dGv1yP8c84tpmBiipmZiXTwbvAuw+r0i9N56PX94j+YmJlJXpmGuv39ffSLfiF+b4KZoa+j3Vu62AwzU5PvngvRdj/6PnGDgWcwMekXce0H+i48y01NpWsG7ts/8DySPAxyEK6kppiZn/ssom/090kyGwwCMfh8I8lrPKMALnfAJkcXy5XY0DXKkHZGzL3xzucudQe1bWUKYJMreKXemBI4B7D5z2Z2yOQ82ER4VqFbLhfAJtYBsbYbcz0QL2U8gE0cFmhpaZH09dDDOhfrAM5k+ElzczO7d+9m69atCG/dV155RQoROdGUVkLn/1cCNv132nnMSTi8ghyIIafRqZznQQA2Q1gx4WYu6Ol4B4nceJ1yZHUxTsmK+07GUCyuFy60Bg+2iRLmS+2p0KPpkgBbTnUG9R3VJAYoHmxyxqBSR5HAZCUwFLDZWtqyMu527KzOzd1ozPVA+sg2Qg420Y6x1uCpqBcM71Vs5gwebMY4gTaZcArGHAfG2rMY5GTYH4gPiZFOqEs52FqKyKzYj7OdkoNtsuuGcr3xJDAUsHmLEJH/hTnYxDo1mRBQxlwPLqVeOJuDrT6TvNoTigeb8aaF0tIUksA5OdjMLBF5IpUcbAK+jIyCxnp1Q9co8c0u9lbCrjFem4YhB1vxyUrqK5on5sHW1w3dxZzce4j9O48hUhyK9Ixni08MJK7ih/FezPQZSDvRW7mPM7lH+Hh/GS1dIl/U0CLCxgUTMX0G81ctItQWXCxEELUGcj7aQubRHE4Io+Y510Th4pHCNXcmERHgxIiZmLQqqZ97N5ZR1WJF8I3LCPWwxXsw+lpryRZKi/awmVVEBkZza5T74B066NfXk/3hJjIz86R7i+i4uARIz3V9fDDLQwZhsbqGzvpi0j8vQ+cVRPDV8wi1baAn5xhZH2zkROBC7OJS+cGCMFwszTHrqqOnbCfbMgpIz6kbvF849o4pXH1nErHhbhh60VV/nIacd/g6q49T1UMfXuTKCiZp4TzmLEmV5GU3Tgfuc0NE9rLgRhEicmJpNoypi8VTCgO/MMoaMwfbeGHYUGkPn3vibxcKBTnaXO4UHmwtIgfbEdp6VSTKDBE51tqg/P37K4FzQkQGiBxsyyclDHFAV0C2qXD4bbj9YLzgSKwj4nnEN76I5mPsHGzCbi4O4IyUw33oSxD6WgA5sWYMjSpkTH5ijG8Y8U2Wm5vLn/70J44fPy71efXq1WdzTE5kYP3X5mDrNyQ2mcBTG+vU/FQ3oLW2tkoTTBga/fz8xn3ixJjU25gyN5ZbqRg6/5WATdslJYqXcrC1VymAbQJrgHKJIoGJSOAsYGvOx87CjpXxFx+wiXVYrOXCOOHsfP4paLnPYYxNiLjXVNQLBhkYG7CNd1M79F1M9f2B2CCPCti66qloLiKzch9OIgebr5KDTe48U+pdXAkYAFuFyMHm6Cetwf9NOdjEB7zwwhBr+URzrBjTqHcp9YLwYKttq5Dyr+XWHScxYCGejhczXqPIAdZE8Vd7Kd5bDNffTWB0IGdtyRd3qCqtf08lcA5gM7dkZfwdFzUHmzHXA/HKhAeb2HOKQ6djGdBGe8VT8YS6AbAVnaygvnyCgE3XBm1H2fb5Xr74/DjaABdMbC0x0+vobsyiziWaoqRHeHNpKNdPG0Bfnac/5MihbTy9WYWNjR3BHvZSvkcT1PSpe2k4bU9o2hKuePQeUpzAXXeGrsYdbHg3k2NZjXQHuGBqZopZvxa0LdSVh6A3TeW+NSuYEeuF/0gvQV0j9XPtn8RhBjuSnvoJKcFOhAk+BdQef52TR9/nNR4lLW4+v5sn1uEuOusKqc85wMn9ZRRUt1BhC3p0aKztaHULZ0nqPJYnJRPkZIGNuhBVyTHeffEkmpAEkv7fD0jkCNUZh1n3j4NoUq9m2py53L4gHEd1LW3luZzYt5+MmmYK23uRutLthGmfH+FL0khOncasaA/p953Fmyjb+SD/Oh3OKZUfQU7mmJuaIImgzQSXlMWELVzOqkgX/BwshuTPHHvRGQrYejoFYEs1CmCbzPeCoddTGbBN5vlEiMgaCbAdprVHAWxjj1KlxlgSOAvYmvNJlgDblWNdcsG/GxuwTWa+iI5OxsNdpVLR1NSEr68vdnZ2UluiTObQsEF4hhytcgDbf8v+4NSpU6Snp/Pee+9JXEDITeyr5s2bx+233y79e7xppMT1Yh8lDjgIaDvRMplxMNwmJWccmCiA7cKvSpxQFy+2rq5OosYiGel4c9JMRUOqMTftQoIKYJvolFeuUyTw/ZOAAtgUwCZ31CuATa6klHqKBORLQAFsA17NQ0+kGuuE+mQMAnK+Fy49YBPjSo9e2yeFdMPcQjJUm07MkUb+IFVqfq8loAC28/eJUyHHilEB294W0rOsuP4H05kW7IaNpoPyXb/i66o+/mL2CG8MB2xZJ3g6O45VC6bzoyURiIws5tTT1XCGnb/ZTad3BF6DgM2megvlu3/J/1bcQKfHVTx923T87K2w0bZA+wm2/ruOQwcsWLZmBXFGA2y+QBmFWzeR/tu/0HfvGgIWr2RRAFiYdaAqO0Lmp8+T63krfQn3cU+8A76mxecAtsSf30JE+Tscq+7k2br5/GFxONdGemBpbkpX3icc3XeE333sTdotc7nlR9MJEqtE6U4qjm/lpQ1BuCXP5Ge/WSz9Xj8I2HY6PAkB13NPgiP2lqbo2srpyP4X7xW4kt6TwnOrU0jxd8ZuHCuOAtjkC8tYB3AUwCZf5kpNeRJQANvocqqurqaiokKy/YvDfHLAijypDxzAkevB9t8C2ARY++ijjyTPteXLlzNr1iyefPJJiZvcdNNNXHfddUybNk2uiKR6CmAbjHs9LqkNVp7qBjQB2Gpra6UBEh0drQC2EV6yAtgmMvKVaxQJfD8loAA2BbDJHflTfX+geLDJfZNKvakkAQWwKYBtKo1HpS+KBIZLQAFs3wPAtr+dXdm23HLnDKJCBGBrp2znQ2wq1/AGIwC27EyezknmhiUp/HhZFCKwvDl1dDUUsOPxb2n1DMdjELBZV22U2vqcX6IPuJH/tzgAV2tzzAVgazvKpner2bfXlKVrVhBrJMD23BxPeiu3sPtEMX/bo2f1TdcyNzkGf3uRS06LuqWYppzP+OaIG8UdsVz3k+mEu9SgP+vBFk38g6tw2r+WRo05xyJXc1uYI8nuIoNcI6c/eLV1bLoAACAASURBVIfMw0UcD/wJaYtiuWKmB1IAzY4SWiqO8fmHO6h3iMTt2p9yVYANro1fSx5su1yexTToZu5LcsRBALbWUtqz/sHfchzZ1jGdF+6cQUqAy0BbMosC2GQKyoipBRTAJl/mSk15ElAA24UBW3l5uQTYXFxcFMA2iqhE3rUTJ07w1VdfUVBQwK233kpqaqoEJT/44ANycnKktCP33HMPc+bMkTzZ5BYFsF3mgE24iArAFh4ergA2BbDJXReUeooEFAmMIAEFsCmATe7EUACbXEkp9RQJyJeAAtgUwCZ/tCg1FQlcegkogO0yBmzaVmg+yIaMXrYXunD/LUnEBrlgaUTAZl+/k7qDz7K+7160Pit4MM0bF2szTMcD2DR10HWST/+4m1MV5vg//AvSprkR5zyQsGx4iMjfznRFdfQ1vsxr5MXy6Tw03Yc0P+FnN1h07dCVz76NesqqvLnu5SuJ92vGuiSDd1/cR6ODG943pOFWUYWrRwCui68mwt4ED/MW0BXwzR8/IPtkK/a/fJmZsX4kG5Kt0Yu6vYKszx7jRLc/pyOek2BaUOcOCbBt0t5Jm8NCrg6zw8bCBF1nE93FuznQHUqZ8xx+uSKSGC8HbMYxzRXAJl9YigebfFkpNS+tBBTANrq8RfQ64cUWFhYmhSdUPNjOl5UI15+Xl8fatWupqqrCw8ODRx99lKCgIAmqibCR3377LTt27GDBggUsWrSIZcuWyR7kCmC7zAGbcOUUyQW9vLzGnRBYTsgXuSNNycEmT1JyQv/0KDnY5AlTqaVIwMgSUACbAtjkDikFsMmVlFJPkYB8CSiATQFs8keLUlORwKWXgALYLmPA1tsMldv5e6EVHzWF8aflYaT6OKA3ImDz6sqjr+RLnj7mR61lJM/dloyfnSXW4wFs/SroL+ab3/6NYzkdNN71PKtSg1gcNICihgO2Z2c4Up7+SzbuOsDru61wsjLH2nxILN1+PSIBWm/XLDwDruChl69kpgTY9vPuix9y4EwVVW5uLFv9LIvnLmRhmC0WpmCmrYeO43z6egZZBSbEPPkAKREeRJ11OetH21VL8Y6fc7TdmwzvcwHbX/dZc6DEBjsLE0xMoF9vR782hFk33MAVt13DXC8L3K1MGU/UXwWwyV8TFcAmX1ZKzUsrAQWwjS5vEaFG5GETtn8bGxsFsI0gqpKSEgmgvfzyyyxevFjKtZacnCzlnjXwj4yMDMm7TXiypaSk8NJLL0l57OQUBbBd5oBNwDVra2tpgskdFIaBowA2OVNo4ENCTCTxX1FEPozxytpwJwWwyZO5UkuRwH9CAgpgUwCb3HF3qfWC3H6JeuJ0llFDRPZ1Q081p/fkcPpYCXWAWuqQBeBNcGI0CUsT8LMBe/Px9FSpq0jgXAkogE0BbMqcUCQwlSWgALbLF7Dpu2rpzf+Y9fXefNOXxhOzvYjzsKbPiIDNB5FrrYzdxY0UldVhWVtJq66PDn0vaOoozvGgoyuGO9esIGW0EJH0Am1U7NxE9tFsdtZYY+lohaOT2JNBV/1xGlorOBb5KNfNmc8zMxwp+/YBNmZV8ufyBVw/zY0Yt5H8wgJwdA0jZUEwPpYVaEoO8+6LOyjV67GaG4q3ygL/wASCr7qBCBcTPEzroS2Dj948SdYZcxKf+jEp09yJGJI0TdtVJ4XEzGj34rDHuYDt0/olVPUnMtPXCiszE9BqoUVFlSaYHpc4br4xkihfB5zGsSAogE2+sBTAJl9WSs1LKwEFsI0ub5FLTDjYCNu/sEkrHmzfyUqr1dLZ2cm6detIT0+nq6uLG2+8kVWrVknhNEXUP4MtX+SxO3bsGOvXr5fkeM0110ihIoWX21hFAWyXOWATrqFigk2kKIBNntQutSFV8WCT916UWooEjC0BBbApgE3umLrUekFuv4wP2LRoW6vpyN3Pro1Z7N9fRr0VaMQhr35z0HgRMGMGiTcsZnakK0Fu1tgMRClSiiKBcUtAAWwKYBv3oFEuUCRwCSWgALbLF7Bp28tpOfYm+3tiyXG8ibvi7Ql1NjcuYLMSecv09FTu5OShPfzz/cM09vejtjaBvm7amuOwdZzPT9esYNaogG1wwHflU5Z1iC/f3ciptk5qBn+t7W6kx9SEhjmPsnrhfJ6d4UTl7kfYWNbHG+qf8NqKaayKcOeCW7WuAlRnc7AFEPs/afT+9XVaNK7UXvt7boi1I8G1FbPOTNa/tp+s/H4in/gFKZGeRJ+NPqlHIzzYtv1C8mA76nsuYBueg43eRqjdzT/W1vLlYWvueWkVs+J9CBrHnlIBbPIXQwWwyZeVUvPSSkABbPLkbUxbvrijAHfigK69vT22trbyOjGs1vA+mZqaGsUxRbQjfi5URN61/Px83nzzTSnvmvBcW758OUlJSec5y4gwkg0NDXz88ceSF5uAcffeey/z58+X8rRd6F4KYJPxMkZ7UVPdgNba2irFXlUA2+hTTafTSQuF8PQTbqETKZd6HCiAbSJvSblGkcDkJaAANgWwyR1Fl1ovyO2XqGdcD7Y6GjOPcfi592iIWYbZgitJ8gcHK0DbA1Un2XWggS8OmXDjI9cyb24YURNTteN5RKXuZSoBBbApgO0yHdrKY10mElAA2+UL2HpVBVTufpg8i0XUBz/MyhBT/OxNjAzYNEAneZvWsCuniH9zPT9IDuOaUAvoyGH3F51kZTly9ZoVxI8F2PS9aLo7aWlqpadPj3ZwjjXlvk/e6S382/5RFiXNR+Rgazn+Z7463c7zJfN46bZkViX6IRzNRg2IdQ5giyXhoesIOPk2WWUd/Ll5Mb++Po4V8TbY950h/Q/vkX1ChfUvXmVWnD/TPQyTvZfe9jKyPnlCysGWGzUGYNN3gDaf3X8/ypGtjYQ+80Nik4KIGeIRN9YyogC2sST03d8VwCZfVkrNSysBBbDJk7cC2M6V04kTJ3jrrbcQ3mkBAQE89thjkkeaYCXDo9EJ2QlvQBFOUoSKXLNmDTfffDPXXnutBOWsrIShY+SiALbLHLAJcCQGgKDM4w1baMxJqeRgk7cQKiEi5clJqaVI4D8hAQWwKYBN7rj73gA2dSOtZWXkf3MSfeR0nJJSCHUGGxGJqK8XWvLZt2kvn390GJ+7HiJ5birLQy0HxKhug9Yy9h8t4XRRwxDRCq/7MKalBBM/308K/2OpbaOvs5ac3bmUljcytLbhQjtXT8LmLCXYxxEvyy40NTmcrjfhdIcn85K88He3xZJ+6K2j/kwpObtPY5uyAI+oSIKdkXKG6Hvb0dTmcDK3mqwzLYNNO2Jh5UPs4niCg93wshZt1NNQXE/OrkZcZkfhFeuPlzUMTVsiZ6yoWytoK0rnZF8UPQ4RLAlzwsHKDPQaqZ9lJxsoOdWNx+J4vAJd8Bzcz/d11KOuyeZAdiMl1R2DtwrExTuUlBXBeDlbYUhz0l2bTVPxIY4VQmP70F4Jq5QH0fPjCIvxw9saRBQmJDNcO3VHTlN6KI9iEVIKMLWwwjNxHmFhgcT5DL5DXZfUz9z9eRTlV0vvpU+6hTjZGErEjBDiZrvj1FrGmdwS9h8vH+yA6J0HsYviCY30ke5tKiO0vQLYFMAmZ14pdRQJ/KckoAC2yxSwaRpRlZ9m178/pTdiLh5X3UGKE7hZYlzA1t8A7bm8/89vOFoHltfdzfXRfsx31ULbUTa9W82+vaYsXbOC2LEA2yiTYHgOtufmeKKu+5b9+07y7idVzLjjTmbNTWWWlxXmpiboe1So60+Q0WhHVZ83C+N88TIpo+OsB1sCSb+8jbjubyg+dpL/W1fO0nvvY/aCRKIdWyj54l1OHCxgt/0dzFuWwIoFvgNhHVvzaS45zLoPj9DiFkPwLfey1McKp/qvKdv5IOd5sEl56I7xxXsFfLtLzaLf3cb0RH/CR7dznicBBbDJXxkVwCZfVkrNSysBBbCNLm8BhcRBWmH7V0JEDshJ2GSE59ru3bt5//33pVCPS5cuZdGiRdjZ2Y2a7klcJzzX9u3bx9tvvy15rcXExHDnnXfi7+8/qnOOAtguc8AmXDkFZBOJDsdymxw+VRXAJk9ZXGpDquLBJu+9KLUUCRhbAgpgUwCb3DF1qfWC3H6Jekb1YOvoQtenp9PRDmtTU6yHdqRfB7omCr79isOffkTV3CcJT53HbUl2oOuht6EM1al9vLPhODszyrA0E6el+9BrbeltSmLOPYtZ9cQ84m3McNFUoa49ztqnP2ffkVJKXeyxMDMAIT3arnac/cOY+8uXWZwcQJJDAx1H17Iu05SPauL5zX1JzI12x76/D13dfk5s+Zb3f78J3wd+S8KNN7AkBGxN1PQ0llO5bwNf7cpl6/E6RDR2kz53rG3CmfvjG0hbEMWsECvMWzI5vS2bD57OIfThm0hYnUayM1iPI1SREFV76V7Ktz7Bu+qbaPK9npdXBuLnaAm6Dmg9Sfo72Wxf10D8S3eTOD+MeMd+9JpO2kqyqT64kbW7yjla2CL1s18Th3fYTFY9Np+kaDdCnKyk3zcdf5+8ba/wj93OlDRYY2c1SLL6HNCr/Uj76U3MWzWLuX6W2Jrr0Wta6W3OJ/P9nRz4YB8nrExpMdVjbmVF4JK7mTN/DqvSfLG3NMVS1yD189PnN7Fjcxbl7jb0m5lgiiuwgGV3pnLtPf7YnNpP+o4M3tucjZUpmPa7gDaAeT+5ljlXJDEzyB47S5MxAaUC2BTANp61TqmrSOBSS0ABbJcZYOvvkw68dNWdoOREFmv/0orrvGhm3JuC/+BRkj5NJ1UHf0t6tZb3uJ9nlsZydbgrDn0dNJ7eQEb+Gf63eh43LprOvYvCpcMvZtTR1VDAjse/pdUzHI9H7yHFSYt7ay49pzbx+w2OVFpG8MtnFxHpbI2bBJcuDmD73Tw/oIKSb75m35q3KVzwM1xSF3BDjD2W5iZo26voKtrM51V+FJon8eh1CUTZ1dA7FLD96nZSnCrp3reFPb9/jZbrX8B78XVcE2eDSdlGsg8d5ZX1DkRfkciyG2MIEBOz4gg1Yg+4Lwyv6anc+//mSjLtK94kAbbtlj9H43EVt8Y4SPsDepqgeg/rdpqQXhrIg08vYGaUO97jmOQKYJMvLAWwyZeVUvPSSkABbKPLW0RmU6lUku1feGZ933OwiecXPESEehSArbCwkMcff1zKvWYoY9lsKv8/e+8Bn3V1Pf6/kzzJkz3IHgQSVkIISSCg7KVMJ4qzWmtt/aqt9tdlq/b7t9Xaavew2qFfFSd1FxmyRLYQCIGQANl77zxJnvl/nU94MIRAPkk+0ICf6yutJvf5PPeeOz7nnvc955SW8sUXX/D+++8joSPlswLpxo4d2+dA6IDtMgdsdXV1SsI+mQDOxH1qt0AdsKmTVH+LUt1TumvpHmwDkZZeV5fAxZWADth0wKZ2xl3s94LadmkO2Gw2HA6wubni6iJgpUextEPFfta+n8E/3yhg9g/uY9aCycyMcIOKAxzafZTnX8oncm4KE6aPY7wfeLjW01qcx4HfbuVk3BS6bl3F92dEkORbS1flIVY//gXFHb5E3r+UcQGuhBrF28pE4eY1VFU04Hrds6QnnRuw+djMVO34DZ99spkX36pj+nd+wTwnYGs8SsGhY/z573UEpkaRujyOSMDYWIappIB3doQSOHE8X/txGhGNhyj6LwC2Sb4WTDkb2PtZPv9824X0OxJInB6htNOcf5DiYxWsPzaW6TemsvyOCYrhqTXjNU5uf4ENfAO/8GSuntAdN99SV4wpZzvrO6Zgi0nlOyvHEeHbQkfeUQ789k2OG+JpmjiLKxO8CfZvw9pezrHX9tHgORqXW+9lWaI34/0aTgG2fI4edzDhh1OJCvEiSEF7gYzwqMalLY9/vZxHm38EE5ZOZZwfBHVUQ2UOa3Y4aPMfzfUPLSUp3FPxZDtf0QGbOj1R7X6glQFNzXnBarNQ2VxCbtUhjlVlkDJyHmH+iplVL7oELhsJ6IDtMgNs1mZoO8Zn737Mxo8/Y3eZFUuAN36RfojjlNypcThsdDUX0tjloJIoRi++jamxfiyr/4AdR0s53BGFcfYPuWVmIjckBSmfcTkLsN3F1IAKbAc288XvX2Bf4r34XLmMby+KItjLgPsFBWyyD3fRUZVDY/YW3vvkCBn5NbT4uInPPw7vEGyR6cy+Ip35UxKZEOKLvyWPpjMA29eYGtCFd8lOKja/wD+OXEF7xJXc//0rGeXaAuW55O7ZwKZjRewtaVJkR1c0RveJzLxlLtOnxZMyMkC5pNVyCrD9KyOCjMpgwnzcur3r7RboaiIk+RYmzLyb668IZFSQO6f86VXtITpgUyUmpZJW+kF7VwsVjUVkle+lqaOBlFHz8fbQY8WrHwm9Zm8J6IDt3HOiqqqKsrIyxfYvqaK+6oBNYKOEefz973+v5FQTOLZw4UISEhJOC7E/m40AupaWFgWw7dmzh8rKSh588EGuv/76PgdCB2yXOWCTCSBgLTExUQdsfSwBPQeb/tLWJaBLQK0EdMCmAza1c6U/ZU3tc6SemosXA3meph5svb7Y3tWOpSaX3Lwqsk82QH0d5S1eFNujWLpqOqlJEcRIBMj6E+TllPHh5iYS5qeQNG2M8nt31xZaio+Q8dyzrLVP5FDa3YpX17QRDXRVZrL68SPUesSQ/MxdpAa7EuMl+UpayX77T5w4kkfDVc+SmnAOwBbnhmdjMWs3vsmuzfvI3tZA6nd/wcyV17Mwzkxn5scc3ZPFS4fTmb5kMjfdEq/4YXm0VmKqLOCjLeASEsacVWMJajxE/kUHbNEkeTWQ99q/2JfZyYauZdzyjQnMmhmmtNNSfoD8/QdY/XIe/nPnMvnWJcwIc8d29HXydv6Tz0N/RmzCTG6f0h080lyRReuB13g2czyVPpP52X1pRFiPUZ15gDefz8YjbRYTb17BrFFGQrw7sLZVcPxfb7E715VPvZbwzbvHMDPRil9TJv9+qo78cn/mvrCQcZE+hGFXQk02H9lM/q4tvHx4HGGTp7LqzunEeIOfuVaZA6+/tJ7MOjc8rv0m1yWHcWXU+QmbDti03Q+0MqDpgG0gO7Be93KWgA7YLjPAZq5TPMfef/FzNm44icvMWHwCPZX8ZL1LZ1MBrWXbyUz8LlExE/iBfxYnayxUuMQQnX4dU0eHkRTqxEEtdLVWk/vRcTp8Q/FdNJ1Yrzq6Th4l98MtNKQuJ2BiGjOiPTFK7GmbCTqLObK7mfw8FybcMJHISD8CB7GYWkq3UVa8j60sIi5yLCvGBHU/xdKIw1TMnk/3kn2ihHLRP+X33qEQdSXzUscwY0KYAsFczTWY6orZvbEMW3A0MQumM9ILvNuL6CzbzdqMQFo9Ylhww0QiPA14mWrpLN/N54cL2HO89lSrR+PtO0mpM25UoKLHSDHVHaXh+Bo+y7FyovrsDsanLiIpfREJQeA3ELoG6IBN/YTRSj/QAZt6mes11UlAB2znllN5eTnFxcUKQAoKCvrKAjY5l3R0dJCRkcG7777LyZMniY2N5aGHHlL+X+Cjs6i12ezdu5etW7cqOdmWL1/OihUrSEpKUjwFexYdsF3mgE0otgA2WWS6B9vZm5EO2NS9yPRaugR0CYAO2HTApnYdqFXW1DzvUgJs1pZK2g69w1sf7ue1dZXABKauWMCKB5YxKcyTcB+DEnLojOKwYbdaMXeYsTocmOoLKN38JB81JbAzUCvAlsKM4Drcjm/jyT21HNmbT+K+TCK/+3MmrlzBwrgWCt99nsP7sjg27WfMnjqepQndnl5nFwc0HuLIhkxef/wwIx+4lsSbp5Mc0B0i0sXFFTejJ+4GN9y7k5qds5wOEdl2LdVhy3nyqhgilRCRbdB8hM9fy2Hb+42kPnM3qbMDSDDksfmhv1NsCsXt0V8xL96N8U6rFO00FR7i8MtPkRWwmNaUe7lrmh+e+W+St+MfbAv4IZFjpnNTyinAVnmMtkPv8re8RBoCU/jJ15MJKPqE4xkH+OWRNBbMT+Xb141TwlmJPxrWTij6jP98WMr//gH+528LWbzEl1FNmbx7FmCzKnnc8ta+xqF1/yEn/WckpU/jpslnmiVLNjzGZ7nl/NV+P/9v4XhuTw05r7x0wKYDNjV7pl5Hl8B/SwI6YLtcAVsl+w8aldxnE8cFE9XHBGs4+YES2vAPfB+32Ov506I4AozK21Mvw0QCOmBTPxA6YFMvK73mxZWADtjOLe+KiorTgC0wMPArC9hk/xJPvnfeeYef/exn3Hzzzdx4441cd911SvqsnkWtzaa+vl4JFfl///d/yuVnycf2rW99i8jIyDM4iw7YLnPAJon5ZBJFRUUpiQ4HUtTcSFX7vJ4GQskFN9B8cM7v6d0meY6Ly/kNWOdrow7Y1I6gXk+XgC4BHbDpgE3tKlCrrKl53qUE2BzWTqzNFZRXNlFa0wZ00HIkj9p9eVhW3M6Y6cksHHfmTS9MxVQdO8LWVz7jeEMbFRYTnbXHqRy9APtMLQDbJJ745gTGd5ZQve5TjieMo66gAv78FsaH/j9Gr1zCwrgKsv/4Elnb82j9xjNKuKKZsefSmZyAbQevP76WyshgzFGB+Bm6c8J5hXSHiJoxOZbpsef3yDoN2Pb6s68snAmhXngKgJS8L5YW6su8MJlGce0zdzNruicTLEdZ86PtVLlEMvrnDzItwo1R3bxMAvrQVn6YvA8e54D7VdTEfwnYcj/9A69ljqG6PYgo/+5+2bvcsDa7E33tCpIXTGNxgj8dB17kYMYu/tR6G8tnpvHQ/JjuPHTK481Qt5+d7xXzj1+2s+JvC5l+TsDWBVRw5KW3ObB6K63f+CVJs6eyaMyZMm3Y/QKfHa/k2eYVfG/+GB2wqdgQtNwPtDKgqTkv6CEiVQyuXuWSl4AO2HTApgO24buMdcCmfmy00g90Dzb1MtdrqpOADtjOLScJiSgposT27+Pj85UFbJIr7dVXXz2dd+2RRx5h8eLFREREnMUh1NpszGYz1dXVHD16lDfeeIPCwkJuu+02FixYwKRJk04PyiUL2Ox2u4SFHlTp+cIQODNQ8NQX7JHfDQUcaXlglrZICKimpialTUajET8/vwFDrd5tGgrM0uol3fMQL/2UsRsOgM0Z3/ZizIMOczuVLSUcLf+C6pZyUmLn4ud1+gr7oNaE/iFdAroE+pfAacBWl4u3hzfLJt2Br9H/jA/23qOG8l5QjOB2O5KwVvY5cWcfzH7XW3EYSpuG43vBOQBtbW3Ku0/k5O7u3v+A9lFDq3exlvNAqzY5u9tviMi2akoa8jhUupNAnzASo64YlCxBvJjqKV63nsyX3ufz5K8TO2sG/3N1FAZzA22V1RRkFtHYUkx1TTUFR7swudoxu7TSVnGIkui5dEzTALCVJfDEbUH4tDXy+acFpN2QgLGkkPwfPY/9gf8leuXVLIwr5vDTr5C1pRh+9BxTp40mva8r6ooknIBtJ68/voH6+EgccaGMcBfA1oGLmwGDZyKTZ04jfX4KEb7gdY5L7KcBW0YoGTUjSYvywdvdFRxWMDdQlWegqSGSZc/czcyp7kzoyOS1x45Q6x5N8q/uPhUm88vhMVVmUbz+J+xzWURFTA/AtumPvJGTTJM5lNEjTjXG7Art7hgTZjA6PZnFCyLo+uL3HM74nL/xINddmcZ3Z0oWt1PFblbyre1/r5g3n2xi7t8WknpOwNYBlHDoz2v44l874Ie/Jmn+FGbHnjmVWg+sZvvxap6unccj8+NUA7biuhwi/KJYOukO3FzPhHZa6olarz058LW2tiK3SkU3H0zRag++UO+Fc+nmFsl/2Fyq5GDLqTpISqyeg20w469/ZnhL4AzA5uah6In+XqdC8J1q+oVae6IfDuWs7rQfiM4pdgNv73N5cZ9/DHruUUM9q2tlP+jqMFNTWk9+ZgnVJQ0kXTmOgGAVeaCsrdBRwP4tTRQWuZN0+2Siwn05c0S75dFefYDa7FfZ4FiGa8gUvpYUhrfhjMy0w3vyfgVa1xOwmVo7mXPjVMJGDs6GcqH0AznDeHr2k5D2HGOllX4gj9dq7bV1tlDZJDnY9tHcqedg+wosswvexdOArS6X1JEzmTlm8ZC+U+wHEk5Q1l5v7ya1D9ZqPxiqfiD9kLOGvMMlep20S4oW+oHkIhP9wNfXd1jrBwIYJSTkP//5T6W96enpiueahHPsqwzk3CiQTfKx/f3vf1fCRYaHh3PNNdewZMkS/P39FfuT7J3yvcIpeoaiVDuXpN5Q50HP71L7XnCxWCyDBmxaelPJs0QAQ1UgtVqUTmGKAU0GXwZ6sC9pNTdS1U4ULWXeM1njUA8SzgUgm6lsFoMpaqm3mmermQcdFhNVLSVkV+ynprVCB2xqBKvX0SWggQR6AjYvdy+WJt2OT69EzVruB84XrOzlohjJfj7YotVBaTi+F5wyEY9tJ2AbaEhk5zO0fFcNV/3AmaxXlO++9IOG9hpKG/PILN1FoE84idGDBWzdUu0s2EnVgQ95KjMZv/gUnrgvFb+mQ+R/upXXHn+bzLZObImpLPnRsyxKiyLRkEfx+kf5d+04tvpqANiKx/DEwkaqDP78KT+eZ5fB2BP72fLg89jOAdimTBvNtH4BWxavP36E+O/fxOTbZ5IWKCEiK6nPPsDWh56nYfIyfL/1CIviUCBbX+U0YOu6ibqoG5R8c9FKiMhWBWZt/VcWG9+sIfmZu0kZCGBjERUje4SI7CMHG02FULiV//2DjVxTFA/+bSGBOc9TeIkAtjDfKJYm3Yqry9mAzbn2hnqg1Go/cI69HHzlIC97uVaAbbCXBKVNF/O9IB5sVS2lHK/OJLf6kA7YBvsy1z83rCXQE7C5u7qzNOk2/D3PxjE9195QLouqOTcORGBO/UDOxL3ziqh9jpbRZrTagwWw1ZY1UHC4lJrSRvWATW2n9XqXhAROA7bC9C1EPwAAIABJREFUWkytHcy6YQqhMX3h0v67o9XcvNz1A/Fgq2wu5kjFFzR3NpI6aj7evc7O/Utbr6FL4EsJ9ARsKdFXcmX81UMSj9N+4AQkg3mYlvuBVvqBljYbkYnAJSdgG876gYRxlDxpO3fuZPr06fzmN78575AOxnYn37F582Y++OAD5s+fzy233EJiYqLCE2QuiO1OdDuxtQy2XOx5oAO2fkZKB2zqprIO2NTJSa+lS0CXQI8cbHW56ICt+zbUUIy7WiqjMj91wKZulQ4HwGbI/ZhDh07y+x3ezJgQzIzkkUQkphIR6IVXu5aAzcxrJyK5PaKKEXHxVCRezfVj6zDu2d4DsC1jYVw9J195kcO7cihd+nNmpI9l4dhzeRg5Pdj6AmwdtJVmc/SlX5DjN4fGaQ9w82QvYgP7Djc5IMA2w5cEl+OsfWQNZZZwAh5/jFkj3RgT6Bz3LlpKDnHsjSc55H01jRP7AWzmWmjP5p0ncsgv9yLtNzcTXfshdUf38VzxQq6ek8r/LI1D7lErrbd1QflONr1fynO/sXDn3xYy75webBbFezF3zescfH8DpUueJOnKdK5JPPNWduXWXyk52P7Y9TW+t2DsgDzYdMA29D1YB2zq9ky9li4BtRLQAdvwDRGpAza1s/jyracDNvVjq5V+oAM29TLXa6qTgA7Y1MnpqwbYZM8qLy/nww8/5K233mLmzJlcddVVrFixQnPAJvnYjh07pgA28ZiT0JMPPvggo0ePvnQBm9Vq/a97sCn2BptNcw+2oYTvcs4eJ2CT2+nyMxh3Vy0XpVaG1J6Eeag3k53jJyR+KB5sF3sedFpMSojI7PL9VLfqISLVvWL0WroEhi6BM0JEunuzdNLZHmxa7gfyLNnzeoaIHGwvtHpXDcf3glMmwwmwaTkPespcC/3AGeJBblX1dQNNPNgkRGRm2S4CvcPO78HW0UBTfR05+TX4hI8iNGYkIV7gLkTmVB6xqoxt5Gxay9uWq4lInsoPbhmPdf9qduVU8lTJDB5eOp5b08OVXF/21hrqCw+y+8O/8GlXMrmjhujBtquSlw96Mm/kCKbMSCVhyXzifUpo2rS5B2C7loVxHdR/tpqsfVmst9/KjLkTuX5+OJItzs1mwtbRQlluK1YPb/zGR+HffoiTn/YF2DppKz9GzitPctRnNvVpD3KLALYgDQDbnDAmGsvJ+NXfOVrszsnpD3DNojDSJvgo7bS3FFGencHGlz6iecJCRlx9MyvGeuF6/A3y+vJgs9SBKYf3Hj9KfqmR5N/cwhhHBh3HDvD8xw7ir5zOkpUzGBtowM/dgr2zkbotH7N5Zyv/PDiO+386lQVXuhHalMm7T9WRX+7P3BcWMi7ShzBsSv69yl0fkrNtPRsc1zM6dRqrFsfh7w5GWzuY6tn+zovsLW0jc8K3+foVsSwdd34vXZO5lcb2aiREZLiEiEy6bcAebHKrUGLojxgxQrlZeD79WCvd1blHaeHBpuUefDHfC1a7pTtEZPUhJUykHiJysG9z/XPDWQI9AZuHhIhMug2/C+jBpuV+IHK9EB5sw+EilrnDQk1ZPfniwTaQEJHDebLpbRuwBM4MEdnB7BumDisPNgkhLSHFBuvhruV+0FP/GYqXbXtXqxIi8kjFPpp0D7YBz1n9A2dL4IwQkTEzNPFgc4aI1CLFxFDP6kPRza1WK/IjZxuxlfeM/DaUd7GMwoXwYBtKm3ruUdLPxsZGNmzYoORdE/j18MMPK95lMTExqgHbQPhCTU0N27dvZ+PGjZSVlSmATcJRCmxzhojUKvrUUPZgte8FF4czLuMgdh2tDsyDcSc8V3O1DvHgzMEmC0xe0sHBwXoOtj6EL/JxArbBunBe7HnQMwdbVUsZKSP1HGyD2Ab0j+gSGLAETgO2+lx83L1ZnnwnPn3kYNMqNKA0UJ7lBGySt2ewRaubiFqG/tGqTU6ZaJ2DbSgK8sV+LwxkXjj1AznE9wXY6k/lYDtYuqMbsJ0vB1vpbg7u+Iz//dMWxiz/Bgtv+xrzRkGgOCrZOqA5iz1vreeDv26i646fkLZ4Ll+/IoC2/av57FAJTx1O5v5bUrl5XiwSRKEzdyM5n3/Ms68c4kTEXEYsHSJg+2AP/9rcyOSv/YAlV89gVXoAbpRQtK4nYLuRhXEOPMt3kb07i8f/aiTt5jTu+P4URgLepmLaS4/wzi+O0RI0molPrGKy4xC1n/UF2KpoyMlg28N/pX7SEry+8QhXx7toEyJyTjyTfDpp2v0amzaU8dyaeL753ByWrhyrtLMr+2Myt+7n1y8HM+VrM7n5kWnEu7lgOvha34CtuQiKPuPnvzdzvC2Cb//tKhJD6iHrCzZ972WKJyzC/bZ7uS3Nl9igZroaT7L9/71AVmsYJat+wN0zA5kS1oxrUyZrzgJsyvUA7OUZlB/cyRN/bcBrUhqrHr2RyQEQaiqA4s954ncFnDRHcN3/3s2Vo3wY4+ty3qnsBGwlAtj8o1k+6Q5cB5iDLSsri/Xr1zNr1iwmTJhASEjIOXNbaq2bX4gcbEM5nGq1B6t5L/TMwXasMkMHbAPZtPW6l4wEzsjBZvBg+aQ7+83BNhTDidZ7lDNH61BysKnZD9QOqFY2G2cOtjzJwVZcr4eIVDsAl1m9noCto01ysKVf1jnYhoN+0N7ZQoWSg20vTR16DrbLbEn9V7pzGrDV55Km5GBbMqR2XE452ATSy0VCsf0LZOuZg20o+4HzAk5TU9OQcrReKP1A+i1Q7Uc/+pEyF5YuXcqqVauUc57Yc85XBpKDredzBMpWVVXx73//WwkXGR0dzbXXXsv1118/rHOwnWse6ICtn23EaUATkiskXtwVB5qTRi3tVLOjaaUga7kopd2XJGCztCu3gI+U70MHbGpmn15Hl4A2EjgTsPmwPPmOCw7YZM8TZUZu1AxHwDYUZU2r94IO2AY2v50GNLlV1Sdga6+mpD6PQ6U7COgPsLVWUlNynL27d1Ocb6ahwQ0XcUJSPNis0FWHmzEM44hkJsyeyoQJUYwPdcdSk8Xxwwf58KN9dBj8cDH64S5MLjgEV28DYeX7yCqPJsc+k0cfncqMMSa8KzNZ/fgRaj1iSH7mLlKDXYnxMgOtZL/9J04cyaPhqmdJTRhJql8NrftX8+Z7Jby6zYcbn7ydhQsSmB4iDSuh8JPegA28u6qpK8zjs4/2caKpjVo3FwX6GaytuFhNGPznEp+axoxlYwk2HaJg0y5ef/xTWhJjcR0bQYgR3FxMdFmslDUFM23ebJZcO5toP/CWzvVRBhQics4Ykv1smGtPUHg4h10bj1LiCm2u3e201buBazC+qVOYOms0U1JCld83ZrzG8c1/4q28qbTaIxgbcqoxXa3QWkZr8DVEJM/iphujCfftwqW+nLIdn3P0QBU5BZ3YwtyxG0XOnTisI4kcP5lJi2cyPsydELc6JVdc34ANMNXRXlXM3i0HOVRYy/FWmyInLwlC0eLAOmoSMZMTmT9/PJF+BvzEjfE85SzAlnyHKg+2oqIiMjMzOX78uBLKQ8CSxMtPTU09b54hrfeorwpg6+u9IDnYKptLFO+1Y1UZpIycR5i/oGG96BK4fCRwFmBLvvOSy8E2XA1oQ7n0pAO2y2eNDaUnvQHb3JXphMaMGNQjtdYPxFgrhnG5/NZXfmQ1jdQSuGt1AUdCRFY06oBNzfjpddRJQGvAJhFwRD+XtTeYqG/Sai33g6F4sIlXlUAfsf3LRRktPdicEXAkz5i3t7e6wepVS0tbfk+ZS761devWsWvXLqZMmcK9995LfHy8Mqb9lcFeihbZik1FLm7K969du1bJw7Zy5Uri4uIICwtT9f3nat9Q5kHPZ6plOjpg62emOAFbZWWlAtZksHXAdrbQdMDW35aj/12XgC4BpwR0wHZ2bg0dsPW9PgarrPX1NC0PzPJ8TQGbPNDSAm0n2fX2dnasz6RACQ74ZRkzcxHTb/o6U6Mg3Mf5exON+Zmc/M8rbMvp5Gjlqd+nLiQyJYWvB2aSk+nKtuxIbvz+VCaPtRJUf5KN/yigyT2U+G8vYVyAK6FGq1AcCjf/m9KCMlrSH2DcqDDGeTdiytnIps86+fSwPGMKKSmhhCPRxaup2L2fg7//ANsN9xA6by5TI8FoAFtbjfK5T7Zm88muitOd8PDx5Yo7HiA9PZkpkQ5oPUnBvgNs/McWTnZaqO05cEHhMPNGrpsxgVWTg8+7gbZXZFK190U+scyjKWQOD1wZTqiPO9hMyndkrM3ni02NjLl/KWMmRzPGt/txltqTmHI3sHpdAfuy6099RwrRE6YrfZUwjU6TUdPxDRTtfZP3d0Fh1dnNSV/1TdLnzyP9lAygS5HR8Xc2k/HGZ+wDGgQ0evkQv/xurrgyhcUTTh2szA3K2G99pZmKWh9SfjiFmGAvgnp+jcUElQfZvGU/r35w6NRfpHXxXHX/EqbPmcA4PzCc33lN+dxAAJsYiRsaGpBbjQcPHmTbtm1kZGQQFBTEwoULue2220hOTj7v+Gh5YFbabzIp7ZHLEoMNAaXlfqCVAU3N4U0HbLou9VWQgA7Yhm8OtprSenQPtq/CKjx3H3XApn78tdIPdMCmXuZ6TXUS0AHbueUkOciKi4tJSEhQzjuXO2ATm4bkQxMvso8//liBasuXL+fmm29WN5lOpWMZSvQpOddlZ2fz1FNPKWE05fLmsmXLSEpKIjw8XHU7elfUAZtc2HZzO2eYmf4kq+WBWb5LB2z9Sbz77zpgUycnvZYuAV0CoAM2HbCpXQdfKcDmsIPdTEerCVN7FxYlOOCXxd3LGy/fAAVgGU5HabBjs3RhaWvG1OWgS1J2STF6YzAa8XfrwtwpQMWAX5AnRg8HrjYL7U0W7C5uuAf64OEqHmPyTQ4splYsZgt2zyA83N3wcLFhN7fT3uHA1GnAd4QnRqObkucNrFg7OulsbANff9y8vPE0gIsLOOw2HOZ22kxdtHcIvOsuLi6uePoH4ulpVOpKfy2dnbQ3mTA7HErGsdPF1QBevvh6eeBn7Dv3mrOu3dqFraOJNrywu3kT6OmGm6vSEHBY6Gwz09lu7+6v0YD7Kfk5bGalnc1tFjrNp4WHwcMLvyAj7gZXxYlQis3cjrWjhdYOsJzR0O6/e/oF4NlDBt2jZ8XcaqKzxUSnPOOUDNx9/RUZ+IjwpUiePbsFU4sNq9UV4whPDG4up7+7u44DrJ2YTJ00t8nTpEjr3PEO8MHL20Pplwq+NiDAtmfPHiVkx+7duykoKKC2tlbRjSUe//e+9z3lABQZGdlz5M76dx2wnVc8p/+oAzZ1ctJrXf4S0AGbDtgu/1l+6fZQB2zqx04HbOplpde8uBLQAdu55f1VA2zirSc50DZt2oT0/cknn1TyoA0k9dNQbTZyVpToKJL/TS5zSrQUucQp583JkycPenHogG2YAjZxNRfPtVGjRikAcCBFzYFZ7fO0MlJo6VYqbdcBm9oR1OvpEtAloAM2HbCpXQVDVdZ6fs+FuIAjef00CRGpViB6PV0CGkigPw+2EydOkJOTw8mTJ5VY/PLvAtfEm03WpIRMueGGG/jOd76j5F7rL8SJVrqrs+u6B5seIlKDZaA/YhhLQAdsOmAbxtPzK980HbCpnwLaAbZWqppKyCzbRYOpnrTRC/D2kADmetElMDgJNHfUUddSTlnDSVJHzmTGmKsH96BTn7qcQkQK6KmuriY2NhYJ5Xg5e7DJxcnDhw/z97//XeEcKSkp3HHHHQr3GEjRwmYj4TNLSkrYsmWL8iMpOCRayj333DOQppxRVwdswxSwiXFAwtCIi2h/Cf56j74O2NStBy0WpfOb1BhSO/QcbOoGRq+lS0BjCeiATQdsaqfUxX4vqG2X1NM8RORAvlyvq0tgCBLoC7C1tbYrYRflgLx9+3a2bt3K3r17lZAhcuCxWCwKXBOYJkmvJWzI7bffrqoVOmBTJSZFvv0d4vUQkepkqde6tCWgAzYdsF3aM/jybr0O2NSPr1aArcPcTk1LOQeKt1PXXk3aqAX4GAMGHfVLfQ/0mperBBrba6hrLaO6uYTUkTOYHrdwSF29nACb9EUcbEaMGKHkk+tPNx+I4IZLDjY5c4iTzIEDBxTPtTVr1rBo0SK++c1vKiEiBSwOpGhps5FUBOLJ9umnnyqRUh599FGFw/SV876/NuqAbZgCNplgkih1oPnXZMDVHJj7mxh9gaOhJCnWPdhAB2xqZ51eT5eAthLQAdvwfC84R7mtrU2BR5LQ1t3dfVCDr5VBXUtlTc3Fi4F0VgdsA5GWXnc4SaAvwPbZtu18/vnn7Nu3TwkPIjcaxWNNwFrPmPqS90xCQ1577bVKAmw1Rav9wPldugeb7sGmZt7pdS5dCeiATQdsl+7svfxbrgM29WOsFWDrsnbS3N7Arvz1lDcXkzZqPn6eIzC4De6cpr4Hes3LVQI1LaXUtZZj6mohOXo6abGzhtTVywmwyblF1q4zddXlCNgE9DU2NvLnP/+ZdevWKfm0r7/+eiX3mjgWDSZq31BysPWcfOI9KBFUXn75ZeXiZ1pamnKxMzExccBzVAdswxSwiaFxMMRUB2zq18DFNqTqgE392Og1dQloKQEdsOmATe18utjvBVE2xWNHlLq8vLzzNlNufYmhX3SDvkCkzdCF1bMda2ALo6LGMzH6CrXd1uvpErigEhDA1tBWTU7BQdprOwnsGEXGgQyOHDmizPuOjo6zwJo0SC52yYUzZ9Lp0NBQVe2UdSw/UlxcXIZ841qSX8talbU3mItvTt18IG0SsChhSsLCws7qs1YGNDUX8nQPNlVTTq90iUtAB2w6YLvEp/Bl3XwdsKkfXq30A6vNSqfZxI68TyisP8648DSCfMP1MJHqh0Kv2UsCZQ0nFMDmZfAmMTKNhMi0IcnocgJsPQWhRjcfiOCGiwebXKYUz7W1a9ciOdjuu+8+Zs2axbhx4wbSndN1tbTZyCVmuegpXmySA1zysd11110sWLCACRMmDOgcqQO2YQrYJMGfeLANlOTqgE39+tRyUarxVLgwgM2OtdOE2dSGyQxWe3/9N+Lm7olfkBF3gysDy+7X37P1v3+lJeCwYzeb6LA4aLe64+fjisFqxtzUDr4BuHl5YjSAy39BSFoANoEbYgQWsCE//e3Nsr+IN4YYd8VQOtii1UFJS2VNa++Qr7IHm4SDkHxTb775Jp988gk+Pj7nnFvOMXTebus9p/xCPAkdHUDi3FGkJE5jYsyVg512+ud0CWgqAQWwtVaRkbWbw3uOkr21hMrKKiSnoOwnvQGU88sFZokuHB0d3W/eNU0b3Othzj3vXGtPy++WPV8Ow1FRUfzxj3/sM9H2xXwv6IBNy9HVnzVcJaADNh2wDde5qbcLdMCmfhZorR/szt/IydojjPCJICwgliCfcPWN0WvqEpDoavKPw05+dRYNbZWMHjGeseFJjBwxdkjyuZwAm9Mu7UwNdbl5sIkNTUJD/va3v1UuVCYlJSl5tUeOHDngdFjOSaOlLV+eKe0qKirinXfeUbzsBK6Jd92qVasG5GGnA7ZhCthkkMVVUjzZ9BxsZ++9YuwWw4zEqBUYOZii5aL87wA2MUqZqDywmWMbP2DLCShv7k8SKUSMSWfl96cwNtqX4P6q63/XJaBSAvauVky5G9l+0srH5aO5+xp/wipOkvP7D+DWbxM2eyZTI8H9v0B1tQBspaWlSp6g8ePHM2bMGAWanQ+y6YBN5cQBdMDWDdh27dqlhMGLiIjoU3jqPdiaiY3UPdjUz0C95oWWgBIisq2avIos6kubsBb7sWf3HgUuNzQ0nAZscoPQCdzkl6LjhYSEKLnXBnLDUWsPNjl0SduG4sEm/XH27VxedfI9otvKIVT+XwdsF3pm6s/XJdAtAR2w6YBNXwvDVwI6YFM/NloDtmOVB8ivzaalq5mooDFEBw0NiqjviV7zcpGAXNQymVvIq87E1NXMjPjFClwL9B6aJfJyAmwSoUbsIWL7vxxzsImNY/PmzfznP//hhhtu4KabbiI2NlY5Vw2UdVwowCZ7Z11dHYcOHWLbtm1kZ2crbbz33nuVHHGSH09N0QHbMAVskvhdvCSE6vbnKdF7oIejp4Keg+1C5GCzAa0UbnqTjDUvs9N2BR3GMKL6yg9pMUFrOZnZcVj803johYWkjQmkbzOumq1Dr6NL4EwJOMwmOov3crDExue1kayY7UNQXSlFb36G4+obGJEymYQQMLhefMkNFrCJ4bewsFDJD1RWVkZxcTGLFy9m2rRpCtg/n0KgAzb146wDtm7AJgqdJNU9F0gQrxbRDZw5WntLuNXcQF1HBYVtRwkNjCExSg8RqX4W6jUvpAR65mAzWDwZa5xGbk6uAtgkDIdcYJD49+L164ynL0BZDpkSFvK2225jzpw5JCQkqGqm1l62cvNSDvL+/v5KmwZT1FzEkgO2yELCp5w8eXLYALaqllJyKg9yrDKDlNh5hPmPHIwI9M/oEhi2Eui0mGgy1VBWfwKjwYNlyXfg7xl0Vnu1Mpyo2Q8GIizRD2T/FN3U29t7IB89XVfLs7pWe3BXh5ma0nryMkuoLq4n6cpxBAQP7mLtoISif2hYSEAHbOqHQWvAVt1SSlH9cbIrDxDsF83IEePx8vDFzdWgvlF6za+0BOQMUN1crHivebi6M3PsMkL9IvF09xqSXC4nwCbpImpqahTbv0SzuVw82ORyouRde+2115Sc26Kj3HrrrYo9TYrY0oYLYBO9RfQoGYvKykree+89JWyk2GVuvPFGUlNTVc1XrfREtUzHxeFMQKCqeWdW0kpZu9ieSwPpqkxCGVgZVAmNI4n1BprvQe1gqGmXljLvuVHIQpIbvIMtugebSO5LwHZk7RoaFj3L6MlXMH90H1JtLYfCbTz3gonP80POBmx2G3abBbPFjs3enbcEDLgZ3HA3GnB1+TK0n8NmVjZ9C91h8jxcwWG3YLXaMFsdGDyMGNzccBOQYrdhs1npMls5lQ7l1LPdcHU14O4p9VxOhw102K3YrV1YrGBzhrs0uONmMGB0kzkjNyztOKSOwxW7iztGgwuufc4lBw6bDZulC4ebERc3g9ImFwllaLdh7bIofT0jqqY8x80dg8EN4xkkyIHdYkbmnYTh7NkXV6V97hjcpB09ZG+3If0xW2xYbU6ZuuLq5obBw/1UW2zYOi1YJbFpn4tBHuiGwWhQ2uR2viXT7xg6lPGQflhsji/l2/t7XVyU9rlKk81m8DDiYjB8CcZE/jYLFrsLNocbHh6uivy7m+bAbrOe+g44PZXcTs0VdzdcXRw47Hbsli5FLucMayrtcDcqc3CoUG4ggE0ZY6tV6Y3kB/roo48UzzVR4qZMmcI999zDvHnz+t26dMDWr4hOV9ABWzdgk5tS4rEyadKkPoUn+oF4tYiRv68crfXt1ZTU53GodAcB3mE6YFM/BfWaF1gCPQFbuH80y5PvwNXFTdF15Vbjli1b+OKLL5T/FkOx6Biy54qOIbc5Ze9duXIl3/rWt1S1VCvd1fllAr4EbovnskSXGExRY1B3hox96623yMrKGjaArbqljJyqDI6W7yd11HzC/GMHIwL9M7oEhq0ERE9sbK+mvDEfT4ORpZNu0wHbEM7qWu3BOmAbtkvmojZMB2zqxa01YLPYzFQ0F7E1930MBk/CA2KJCBiN0eA9JFue+h7pNS9lCdgdduXyyonKg/h6+BIdGMek6Cvw8xx4lLbecricAJtc5paL3HKRMCgo6LIAbGILk1xrcp75y1/+oniH/fSnPyUtLU0Jgy9lOAI2OXvKRaUPP/yQjRs3KnbAp556SjmHigNUfwxDB2zD1INNB2znf5XogE3kox1gM1dl05Czg3e2lHCytJVunJbGmLRUlv/PZCI93fA/NSQN2R+Sl5fFOpYxZfxYrol3pyNvG7v2ZLPui3qmrLyHlLQkUiREd3UW2YcO88oHB+no7IYW3SWB4OjuZ4+L9cPpcNtatIvKjLf5ZD/kV56qOnUpCelTuSc9FF8PN7oai6jJeJXP28eR7zuXe6aGEhvYl8Grg8b8TAo2raE14RZ8xs9gcjgYu0qpyzvGttWfc7ymhaqeU83DE6YtZ3r6JO6eEnrqL9LuDoq3fcDRvfvZXoCS785ZwtPmMW7uUhaM8yLc78v4h5a6fEUuazYXk3my6VT1aMJGT2Tu3QuYEG3Frz6frBfXcaiklpw+p3wAMIrZd8xjyszxxPuc2wPMXHmUupydvLOlmPyyNnllKWM4bqrIOZkIDzOOsuMUblrD7txWss/o+Jdf7u7lyZQblxNq6oCPNsCNXyds+lRFdgK6bC1VSr/WF/hz3DqaW66OZ1SwF0YFVXZQc3Q3+Vs+VuRU5ux2/BzGT0nj1sVxBBmtmKvyKPh0DXtzGsmq6Hutu7m7k3bjPaROnax89xnwcoCa5kAA24kTJ5QbNgLXcnNzycvLUxSCsWPHKslYBa5JmMj+ig7Y+pPQl3/XAZsO2NTPFr3mpSiBcwE2gcZyU1BuCErc+4yMDMWT89ixY8rvJWSiXDITLzYJE/n000+r6r5Wxl3nl32VAZvNbqWhvYYj5fs4ULydqaOvUoxr/R0wVQ2UXkmXwDCRgOxRtS1l1LdV4Ovhx6LElYoBsHfRynCiBrgPRDS6B9tApKXXvdQkoAM29SOmNWATQNLc0UBu9UFKG/JoM7cSFzpJycXm7aF7k6ofma9mzdrWMuXdWtdazoTwVOVnhE8oHgbjoD2XnJLUAZu6OSX6gVzQlQg4F8vDXexgcmlQ4NQf/vAHxXNNwNrXv/51wsPDT19WHK6ATdordsCtW7cql6CnT5+u2ACXLl3a5yXnniOhlZ6o1mlK92DrZx04PdgkNJkYFSTep+7BdrbQdMAmMhk6YAu3dmFtKCYvI4uDOw6T1WqmxWzD2wHWxkB8wG3CAAAgAElEQVR8wuKIWZDO9PRIEkb7I0FHqj7/PQcObOZ5HmLZ9CQenATFa95j57Fytpu8mXfTnUxLGskkn2oOf36A/Zl57CxqxsvVjrdBYJWJhhwjFnMMKT+7gTnTY7lihAFrQxE5h3ezc8cmypoCae/0wICFpsAYwsdO5JqF8xgX7oNPazbF63/Cm03TOBh0O88tjyUpvHc4FHG/aqXq4GYO/etp6mc9QcC0lSyKA++OHEoPfMHqxz6jzMMFS+IIfBQ/sS7sWKh2xDNxyjRuv3UB4T4WDKYKmgoOsmvvYbJPVNHa6Y3d4YrD0qHIrn3EVIyJy7nz+gQmxQUQ4GbD0lhMSV4uBzOyyC1ppa6xCyWQgskDd+8ofFPnMGOWPxNDmyh8aSPZpXXkildYQxHl7S6ctISSEulNmG8IMJIZq2aTeuVYRgtg6+XFJt58IruTB7I4uDOLrBYzrRYZQxesDQH4RMQTszCdK6YGEuVeRe3W9/niRBs55V3QXkN+nYOydk8mxgcS5OuBl6eR1OtmYzxeQM3Tf4cfPcuoa5cpspP8aQIOWw+s5oXMUPZ1JfPEfWkkRXvjKTl2CjLIP3qUrMP5lDcbaO3qjgdp8vTFP24cKQuvYnqsF5FdZRRJO3KbOFpuVtpRWGenqNXIxLgggv09lBA9KdfdQXLqJCaFXVjAJsZdCQHpvGWzd+9ejh49SkVFBWJYFePuwoUL+eEPf6jkX5ObRf0VHbD1JyEdsIkEnB4rugeb+vmi17z0JHAuwNazJ7IWxItTbjrK/pufn386dKTZbObqq6/mxz/+sbIH9xcHXwds6uaImsObGNfau1rILN3Fzrz1pMbOJyooHne3wXnyqWuZXkuXwMWVQFtnk+K91mVpY4R3CLPGLsXH6Lxa+GVbtDKc6IBN3fjqHmzq5HS519IBm/oR1hqwyTebbZ00mGrIrTpEUd1xvI0BjPCNINhXwvz56OEi1Q/PV6Km6I1mayemrhaqmouU/Gt+Hv4kRk5hdHAibq4SwUqiWQ0tb8jlBNgkTL7YncT2L5FqLvUQkaLjiD3tk08+4dVXX2XVqlVK7rUrrrhCCbXvzEk9XAGbjIGcS+XC/bp165Sw/cHBwUokKwkZKf9+rqKVnqjmjCZt0AGbSsAmt3aduScGuvmoHQw1O7xWRgot47pLu3XApg1gC22vo/XA66x5v5VXtsRy/58XMHdeNLEOO60H3mDbhgJ+9Vo0t/9iLtd+LZFRQO0ZgC2G+0a3s+Whz2gdNY6Qn9xEWpALYR0FuBRt5Se/LSffEsUtT93J1GhPRnmbgBL2//oNtr51iE3XPsi1y9P5Xro3rRmv88HBDp4/MZHH7k1jQUogfrSS9epzZOU1cCz1cVZMjSLd+6QGgC2X1Y81EHFDMtN/NFXplzf1dDUeZ+t3X6TcbTSu3/8lC+Na8S3ZxuGXn2FNwC1Ykq7h10tjCfN1x9ZSqchu9XtVvLc/mNue/hrzZsaR5N2p9GX9wXp+mZnET7+RwtLpUcgdL5fS3RzekcNPf+fCrHvTueW7qcQ6HHg6HNg6m2k78AYfFLryt+bZ/HpZLAvGdN+edZEwmqfDMJ65cm1ttUo73n6/jdc/G8X9f1nAnNlRjLTblDHcsr6QX70Ww13PzOWa2yco3+eGA0d7PRRt4x+7bbxXGM4T96UyJS4QXwG3rqXkvbuBbY+oBWwGXBsKyXzplxzpGk3B5O/xtXQ/EsPdlcaWbHyc7bllvOjyEI8sGMftKcHInqD809GktOOVPV28mhvG4/emcuWEEfiJF+V5+q1m/3LW6c+DbceOHUooSLmlUlJSokA1MejKC1LkLrl/JPbyt7/9bdU3f3TApn6EdA823YNN/WzRa16KElAD2Jx6ouidcqhxho507ssREREsWLBACROZnp5+XjFopbs6v+Sr7MEmMpCw2hklO9h07F0So6YRFRiPn5e6ZN+X4nzV2/zVk0CzqY7C2qMYDUYi/UeSFjsbLw+5ftdL57bZFP1VioQRGqwnpw7Y1M0xHbCpk9PlXksHbOpH+EIANtnnxB5Z0nCC3MpMcqoO4uXhR2zwBCVktORk04suAacELLYuGtqqKa0/TltnI4HeI5gRv5gQ30i83LvnylDAivN7LifAJuceSRMll7o9PT0vecAmLOOZZ55RPNhE35FL6itWrFB0Jq3OaFqm/eo+63TnYHOmJ5DfiY1KLuLLBU+JsHLTTTcpoSIFFJ6r6IBtmCnITg82WVjyI7keBqq864BN3QtOy0Wp5qDUYWmnqrlUCbNT1VJGysi5QzRQDNWDzQX/qjwO/+4fZLXFUpx0GzeuiGRinDc+DgeW+mMc37OPtS9twrD0DuIXLGJxnBcte//wpQfbBB/ujGngj+87CImL59Zb0xjhAZ7WVmirJCO7gzaHN6PT4gn2dsNX8WBrJ+/9F9mzeRurYx5kyexpfH9WMJb6AkrqbRxvCWLyuCAiRrjiTiuHX/4Vh0/WcyT1Z1ybrhVgO64AtsgbJ3PFo+kKYPOhjk4BbA8+T6nLaFx++AyL4ixEU0XDySMUeYzGETiSKdE+eLm74uhswFKyjY9fOcG69Wbm/PIups0KI8G9isO/X0duk5GCRStYkTKC5ChvxYPNpb2GyuNZfPrmO7SMX8iIWdcpMg31dsXe0ax4hglg+2vzHJ5dFsuisWeHpzlzdjfTXnGiewxN8ZRNupUbr4kgYZSMoV0Zw9xde/nPS5sxrriL+AULWRzniY+7C5jqoHArL+6y8V5RBD8TwBYf1A3YKObku+vZ+rBKwOZbS2fRUV74KB+XsLHMuWYxE4PdCfHqvpnUXr6J7D3H+eBVSLljLlOvncwob5T8fXQ2Ku34v91dvJLbDfpmTAhGS1W9L8BWeLKEgwcPKqHIJCykeEuIF5u8SOXFKGta9gjZf8Wge/PNNzN//nwl9rKaogM2NVLqrqMDNh2wqZ8tes1LUQJqAZtz35WDmYTmFa9iufQgoSMl+bfsx/fff78O2HoY+YdipFB7XpB6xyoz2JW3nkCfCEL9ogkPEM1JL7oELg8J1LVVcKxsDzFBcYwJTSI+dCJGg+dZndPKcKLm3DgQyeohIgciLb3upSYBHbCpH7ELCdhEl6trqyK/9hg1reW0djbj7zUCP88R+HoGKiEjPQxeGNzUnZXV90qvOZwlIDpil7WDDnMrbV3NNJlq6TS3KwlnogJjlbxrMUHxGN28lPzLUoaiuzplcTkBNjn3yOVusf+LbC5lDzbJJSd5td99910FVt15552kpKQQExOjDN2lBNjEqUf4jOTG/vzzz5WzqHjiLVu2TMkjJw5RvYtWeqLaM5pLV1dX97WvQZThOBhaK8gygJJIXeJ+ygIbTOndJlmkA4V0zu+9kC/p3m2SSSSbi+TdkIXpvCHYlwykj2KUFWO3l5fXYMR0eoE7jeiKh5BLr/h7Kp/shHVS3XnLp/dHxVW6vr2GWlsxdi8z08dfRYDPud1L+//qIQK2Ue14Fhxm3cNv0RQ3jRGPPMzcGIg6TTZM1B7dSvbqn3No1IMYkldyV7ofpv1/5MDutTxfey3JUcFcPcbINvsEkuJjuCtVQhr2KnYzWFqoLqymtqoJyfBWl/0hJwuO8J/QB7lm5jR+MDfy9IccDhudtSeoq62mtLaD/IO7aDAb8bjim8xOCGEMud0ebIWx7LLN575pYYwKklBFQmt88Q8LIXJMBH7urTRmnitE5BFWP3YCtynRxN4ynjDAkxbMpkoy38nEJTSR8fc/QFoERPYIL27rbKGj7gQVtV3U1pugPZ9D66o4+oULV/7yLtKv9GWc/TjrHvmUwhZ3XO5ZxBhfCO4RSamzPp+a/S9RHH4jJH+du6b5ER1gGBxgs5bRmCdj+CbN42YQ/N3vKGMY2WMMa7I2d49h/MMYk29QxtDf07UfwFZJ/n/WseOJv1L1tSeJvnoZt0zyxGhw6TNEZKIjh8YjO3lsrQuewWHctHC0Ek5UCYuplBpqMys49JcCRn73BibeNYfUQPAWHesiArbiuhws7Wbi3Kdy6IvDioeE3EZpbGxEjBPyEu257zjX8l133aXAtdjYWNXhDOQ5ovjJM3x8zr4F3f/67q4he53s4bLXjR49mpCQPtaYiocNx/eCs9kiJ5G/uOMPNCSy8xlavYsv9sULubEmMb7ffvttBfb+9re/ZdKkSX2OqMhI6p9LP5A8SaVN+WSV7ybQJ5zEqHPfrlIxZfQqugQ0k4ATsMkeHOYbydUJtyjhYXqWngcJ+b3TO0TmvYSMlHyYkp/4qquuUvJgni/RtFb7gbN9HR0dyn4ua08uvg2mqGmTcz9Ys2aNEirzd7/7HcnJyWd9nVa6+UDeC8X1J8gq30uH1YS/dwjxYcm4Kjrz4PTmwchQ/4wugQshATmfVbeUcKxsL5Mip5EQMYVgn/CzjMS99YOhGAgHsvbU9Fn2SbEfiL452HOxltFmtNqjxIOtrqyRgiNlVBfWMSoxGm//3mkB1EhIr3MpS8BmtdHeYqKxuhmrxcrM69MIie4/XH9ffVbzLh6IrC6EfjCcbXdma5cC10QnkJxsduwYDB5KqEhPDx+M7l5KCGkX0Q0GaVcbiPz1uv9dCTgcduxiuzObkAvN8tPR1Ya7qwchvhGMCZ1IuP9IPN29wdFt15AylPens8cSXULWn9gP1F6A7i0trfaD4awfCLiT88XF0g/27NnD6tWrkZRXAta+//3vn3F2Go5MR+aF6C2iR8n5U857PYucQ8Vu+MEHHzBr1iwlbYGcz3rb+P4b88ClpqZmSIDNafw8F8RQs8X0hCHOBT5YsOK8bSvPGUqbnO0WwCSQTeDaYDeK4dg/NW0SWYqhW1xJX3zxxdMbcF9jqoSXOxWiY6AhNHs/r+ecUjN/zlWnv+dIPGKr3cKY9Eimzkvmqpk3EBwYPoSvHCJgi6jDPecwr//0ILakVJIeXUVaEISd5roOmvK2UrT2p+wOfADbmB6AbcMrPP+pJ3VBc4i5chkP3JFC+thgQtz7iKXcVQfNR/j4Dx/z6Yf7yZGcXNYOrP6hdC5+kHuWnQnY7JYOSjf/nG2bdvDSRgfm2bcydeEinlg6nlBfdyw1R7oB28YqPtxvxMfdFTdXMfDIbalE0pZfxQ0/vpHkgFYcx84F2Hay+rH3OFjVRJmXQUFzLthxGL2wzLqDJYvn8MSK8UrOMbcetqP2ikylbWs+rWVjhgMcViydUXgHpXLLL+9i7hQDY9szeOOna/hsTx653kYMrt3oz1kcdit2i4mRy+5l6o1DBGxtJ6k9dpg3fnIQR+pUkn50E2kjIPS0/c9B04nNFH3yE3aNeBjGqAFsovi0ULb7EzL+8Szvx32XEVOX8MvFMXh7uPYJ2MaYvqBm1wf84pVcckva8DQaFJPbl6KzYbcEYGkfy/JHb2XpfwmwFVZnc/TQUXa+lU15caWy38ie61T2ekN9J9gKCwtTXrQDhT89lcghLHTlfSA5h+677z7mzp07qEep2YPVPljr954Tbko/RakZTNGqTRdbTqLIiQfle++9x/Hjx3n66adJTEzsUwT96QdNHXVUthWTW5tBsF8kidE6YBvMXNI/o70EnICtqPYYQcYQ5oy+9vQt1tPvRofjDL3PaWByXr6Sg49cgpDDtOwTsieeS3fXaj9wtk0Op86bpQN9DzifoaZNsh9InP/3339fAe5PPfUUSUlJZw2ImmepGcWB7HdNHbWUtxSSV5+Fp6cvk2Pn4OYiIfKGlkNDTTv1OroELqQEalvLqW4qprwxj6lR8xkfkoary9mXUweyXvprr1Zr2Pk9zr1RLgD0daO6v/bI34dj/8ydFhqqWijPqaYqvx43dxmXge45Z5qenP815KsBWj1Iq+cog3hqpIfcOQ0fpVGb7HYHDrsdT18jaYsTCIo4O0eimnmu9dpz6uYCti+kfqCmb1JHq/6daz9Qfu+w0SU5tiytVLQUUN1eRp2pUsm7pQA3V3dFxztbR5PJoMHkVCsMvd4Fl4DdblXsmzInjAYfAozBhPnGEO4TQ7jvSOWiSreuKKEBv7TfamE3F/uBrD9Ze5er/UAGcCjAXT7v9MIS3eBi6AeSd+3ZZ59VQinKBXUBUT3H50LvUYOd9NIu4TAi796OTjLPCgoKWLt2Lb6+vko+cAkT2RvEaalHqX2WS3t7+5AAm1bU23mzyrm4BwvYet720oLEywFeDtjSHgFsMoADbVtPciqfHeyG43xJayHz3m3qa6OQ7ykqKuI///mPsigXLlxIQkJCn2tEniebqjxnsBuF8zDh/IKByrl3w3p7vvT+u7x8JFG8V4yDyHEhzEhaQqDv4LxRup89RMAWXosh5zCrf3oER3IKyT9ZqXgVfQlnoDl/G8XrHmVXwANY43oAth0f8HzhHCICR3BFrDcNgSkkTYxncXokwufcLM3QUcb+tQfJyTpJpbkWuzEeo18UkhOyvXg7pTUl7Bz9IDfM7eXBZrfSWrSL4qIijhR2UVZVid0nlPhZNzMlLogoS043YDsWxPbmqVw3MYgIPw+w26C+gerWQPItE1h5VySR1oMU/+tpGmY9QcC0lSyKA++OHEoPHGL1Y5mY4oIIWhSL3IHzwILN1kF5VSXG8LHEz7yJabFGQqyFNBz7mN3ZZrJLbbTaOgkOCSUkwBejqYy83W0UnfRl/i/vYnqaG2PaDvL6Y9vJrQPjtdOI9oKAPiIlBMYnETEukYQwd3yNgwwR2XqC2uzDvPbYEVzS0pj84xuVMQzpccG++eRmitc/yo7AhyFeDWCTLdpCW9Uxao5+ytp1zRRV2gke7Yermwu2jmYsNbkccZ2CNX4+T9yXRnz7Pqr3fsJTm4zgE8LC9EikCWeiEpkZwYxJH8/ohChlnhlEx76YHmy1OZQWllK1v4ujh7pDQ8p+69zjZP91/rusMDkoyQt2yZIlisfEQIvsUVIG6/Egn5X2ideGtPWJJ57gmmuuGWgzlPrD8b3g7Igz552874ZyONXiXaXsrKfCr10M/UDGVzzY3nnnHXJycnjuuef6NKhLu2R+iue23Jbqa041mmopay7gSMVegnwvfQ82h7WTrpL9ZGXlseVAVfd08Y+EmKksunIkk+MDlX1GthFzaxWNxz4mI7uewwU9loi7EZLmMClpLNcmdt92trZUKs/dWhZMo3s0S2ZEM8JcQWPRcT7akos9IpFRU2Yp+3+wjx2buZXyPRvJySniYNmZyy9synzGTk5lWqwn3h4u2DtblGfvzyxkV1Ztd+WgURhi01g6M4Zx0X7KO1IpnU1Qf4JNO3I5cLS8x4Pldn4CibMmcMWy0Uimq8H5TA1qq7ggH+rpwRbiHc5VE1YpBuyeRY2eqIits1P52PmiPGh1O/L0UHV2Krk5ZY8arM6p5rzg3A/+/e9/K157sh/05dHas39DyQM1kPeC2dZJS1cjXxRtpd3SSmTgGEb4hishofSiS+BSlEC3odhOfs1hWk31+Hj4MjFiGrFB487ZnYupHwxEpk79wNvbe9ARcAayH/TXNq32YAFsdeWNNNe2YWru7LaJDME+77A7MJu7cBmK/UDuV8ol31OsYEhtkgvD3Q4dSr+G8izp22nA5nrqWf0N1Hn+bjl1JvLwMCq5wAdTzmiT9G+Qz5F+Oe0sRi934ibH4BM4uAhGWs1NpzzkrCce7hdaP1Ar/4ulH4jnkti22szNtJtbFL1AdD0Bb1abWZmKPW1jAkdl7bm5GTCoTLfQV5+7n9m9+IZmu+sBe4bqbXcqr7yyjAd8AeDsXoqcpMjaG3Q5o01DizbglHlPr0TnjuA8KxsNXkp+NW8PX3zcA/Dx8MNbybf25d6h9dqTC3dyJhjMJWinXLVs01D0A+mH/MgZX2whzhCRWvAFgUNyvrhY+kFhYSH79+9XLgxLWMjAwMAz1qpWMld7blS7hqRdYmeRc1Vf0adEhtI3+bt4TUpu8L4cooYyD3qfi9XMAxdHbxcBtT0epvE6tXIr7XmIl+R6smHIIV4GbqCArOchfjgBtp6xZPsCbPJ3ubErN3cFsD3++ONKfNO+itSVBSAb0GDDr6mlwmqmaM9nnetGhsQmrmurptZWiNWz87+fgy2yAffjh3nn0V2YE9IY9+M7SQ+G8NP6qo3GE1sp+Ohx9gQ/gGNcD8B2YDPP8xALIzpZ6X+CP270JWxiCnfePZdIT/AyFWGv2s2//rKPPfvLsAQamXLzN5h+1dWkR0Hzvj+R8cV6/saDLEo/E7B9KW+L+LqR+87vOHSiju1xj3DT9Bhm+eV3A7amaRwMup3nlseSFO4N1k6o3M2Gd0/whz/Uc9MfrmZcVBmm156mcXZvwNZXDrYuLKYact/8DfvrfNkV9x3un+HN2NYMjr/5K9bme5NlG49P0mJWLk1i2VQ/vJsy2faPLDa/W0/yL+8iZaoHYzuyeOfR3dR6jmTMz79NeqgLI1VECBxUDjZTPnU5h3n7x7uwTU5n3A9uJz2kpxeijcbczeR/9Bh7wh7GdZwawOYcgVYc9koO/OY99n9+hL1imBaV1tKFrb2W6tC5BKQtVgDb2M4MajO28eT2MYxKncwj30pVoKWqILcXEbCV1OfS2dJBpC1JAWyZmZkK1BcXdnGdlxen3PKRInu7vDRFGRHPsQULFiCebGo9ZmVPcF6W6H27Rc2e4mxDRUUFe/fuRUKG/epXv2LVqlVqP35GveH4XnA2UM/BpudgO2tSW0yYm6rJ3bqBHfuP8WlOfTdk8gmhK3wCS66ZzexpE0gINCr5PutLDpP52dt8cbSV7FJPBe67WDqUw39J/FXMmDOLn66chr8RXGuP0HrgdX6bGU+xZzI/u28y4dW7Kdm7nT+trcAjcQHTV9zAskQjwS61NJfnsGfDOjKPlHK8ujvWunha29rqMKauYvyc5XxtcSxR3mZsdaXkbl3PZwfz2ZHXqLTZ7h+JIyqB5dfPYUZyHAlBRly6WmitKKQkYw8f7DjBvpwqvA3iMW3B2ulGS+FoJq6cw4IfLeSKQA/CjIPz7BzUZnEBPjTQHGxDhdtaHd6cohC4Jvu5HBIHe2FCzXlB3kMC2iXWv4SI/OMf/8jkyZPPGhGtwq8N9L1gsZnZV7iF0oZ8zDYLI4MnEOwbqdxQVgwvetElcAlJQEKdyd5UUHMYF4eDpOhpxI4YywgfCRzfd9Eqt4aa/WAgorxcc7BZusSDrRmLxarsMQJohmJUdxrQDG5ueA8xfLvsn4rZegipONTYD9TOg55eAUP1eJDvNLW3Y7XZ8PX1wbVXSGe1bRKoYu8RcWiwY+fAgcOm/C8GdwMjwgPw8Bxcni+t9QOx2cm7OyAgYNBwW8v94ELpB/3PKQcdFhMdSphAEzYll7mTHoPNalVsdx5G46DD2NJHpIPBhqEU+Otsn5ImxnWgnrFfrgLlguepeT6U/aDnuVie5zMIRwvnM2TtOc3uQ2rTGTJ3wdXtSznJ/ufmasDD4IG3h7+St1T++1xF67V3OeVgE/u/pEkS27/Yni7lHGz9vR+0mgc9AZt851AuHDrtbjIO8hzZzwdbtNIT1Z7RdMDWz0gJuZaBlQR6Ao/Ea2KgN/rVDoaaSaPlAlAL2MSt9IUXXuDXv/61kkSwryLPam5uVgzggzVey3MvJmEWZaOqpZSc6gzqTFX/fcAW14FX4WE+/c7L1MVOx/+7P2TeKIg5fRm5nZqsrWS98gsOxz2IR+rZgG1pWhj3xFSz7ifv0BQ5hdCH/h+zYiC09TDth9/m1ycn0uw1hu/NiyIkNAQvX1+8DFC9Sw1gk9tJdhr3vMau4xX8vm0J354Tx3Vh5X0DNocFrPkceXsTGx57D//HfoB/pAW/DU/TNEcNYHNg72qlYdf/saHIzl9Mi3l6iQsJpYV8/qP1WG+5mqBlVzAx1JfQACN+7h24NGWypSdgm+nHeMdxPv3uy5TaovB49Cnmj3JhjIow8YMCbPYKmvIPs/Ghl2gcMwv/7/w/5sdClDKGIr92qjM3k/XKUxwe+zBeqQMBbKIUW+iobcHU3knHqSdaG0toO/Ihb+ZFk+02RQFsE11O0HxoL4/+1YOQ9CS+/dRMRgKq7rVfZMDm6WpkwdiVuNgMVFdXI3Gid+7cqSRjra2tVbyERNGWA5McJgTgz549W4H9t99+u2rjquzDskfJswb7kpb9V4ytmzZt4uWXX+aZZ57RAds5Xlxavqt6GimGoqypOTA7Depvvvkm2dnZikH9XDnYRD+QOSW3pvrKsVLfXk1JfR6HSncQ4B12aedgqztOQ24Gv/5rK9aoKJY9nEqUjH3Zfir2/I313rdjiL+an8yPwpL1MplfbOf/CmeSOiWZa2bHIXcaDPUnaM7by3NvZmGJSOP6h3/CzBiIMPUEbBP52X3jsO16k+L9ByiY+B3GT0xk+hhffI0d1BxYT9bHr/Oe1wpCxqTx0AylFVjq8mg/8gGr/3/2zgM+quvK/7+Z0Yw06l2gTpWEmumYZtx7AZvExrG9yaZs4o2z3mSzm+zayWZj+28T27glweWTbOw1xthxXAFjxzYYjClCIAECUdR775rRzPw/5w0PBiGkO+9didFw3udDzCfcee++3zu3ne89524JwglnJlb95wrMDq0AjhThsec7ETM7HVd+OxtJAPqPf4aKPa/iw/B/RFLmEvziskSYanahYNt+/L/fl2HajQsx99p8zAgHrKZGdFQcwVe/+isKonNQf/sq/OeyRMxKFNilITKpu0BlGLCdfaj3+Ta/+TpgoxRA1W1lKKnbh4LybUiPzUZi1GREhSScE5F4gUyNH8sKCCvQ2t0A2nhlG+jFhLAkLJx6rbL7fjgHoSzHicj8QPhFaJzp71f8B7QmJueclmuw/2Bkh/r5nyJrTkYpxew2O5RIKAM5c7WfK6+u+9s7OhTfSvigM1ZENVNWp0qmA3dwhhJhoPGsKYJPTocbQqBI+BcAACAASURBVBA8VDQXrcigcgrQIJ0opZhJe53U23bQpkO7XVnDeLvZW72H2w5O1enU+2l5PdLaQZlqyAyMBpgtAcIbHgc/T5ZtqvdlwHZGYYoIdp/JdQasqf9KUTS0hqHsAxTtp+VyO9TdbY/aidE0VBpKsTufbQfU9rRtZDvXya8lje2ZOtP9OtrbFS8OtT2tUHosQStF7alplYfbbCW77fkTYKNsRZWVlZg2bZqymY8B28jtmAGbWyMGbCPYigrYqJHR5I9CKy82wLZx40asXbsWq1evVnK3DnVRlAkN0hTlpxWwyWyUIgsl2tFT116JouqvUddRdeEB2xQzIhtPouSll/F1VRyKom/EN741GXmZ4YikFJw1u1C0bS/Wv7IfE1begezrlmJpogVtO57GnlMRbNfPy8APs2zKPXZ1xGPf1DvwD1dNRKahBLY9r+K3x+eiJ+4S/M83MhBDZ531tqK/ej8++/Cv2Lz7KHZn/Ai3XzYX/7IgHO1HP0ZJRyAOmGbj2mmRmBRNO2D6UfHh77HraD3eCr8Xd1+aiiujyocGbM5+oLUQ297cjj8/uh25D38fyYndCPrgt2gTimAbwEBvMyo+eB5bayz4W8S38NPLepF6tAif3r8Bpn/6LpK+eR0WTgSCAzrRW38SJza8hy0fN2FXZRSufOQezF80AZmWBhx5+WXsOeTCF0HL8Y1vTcL82TGgfRBGdKCruhInPtgF26RcBF0yB5OjgGAzoAmwoQu99Sfc37BmAg7G3ohvfmsScqeHI8LlRH/1LhzYWoD1rxRi4l3fRM41i5VvaKXcjD1NwMm/44/bHXi7bAIe+u4lmDU5CiNNee1Nx9G551X8oTAOX/fnKoAtO6INtpMH8dpzX6AyMh1ht9+Gb0yPREbUqdQGrSdRfrwZH38JZC1NRdaseESqKSTHGLCFmENwQ+4qhASGKxCtvLxcyalM594Q4KBUjBT+rZ7PRv1vamoqbrzxRvzqV78Sjpil/oWcHTQxpomSlosmV1SnTZs24aWXXmLANoyIsibtYz0uMGA7z0ftbkBPfRU+/QowxcVg9jVpSh/aV7pF6f/XDtyH/tQb8fj1aQhs2oXqypPY05mDyZOTMTMjRokcM3aXoatiN1785TrUWzMx9WeP4opJQEqfB2AzT8FD34pC1bZClB1qRfod38K0yROQHkZL2360lx1GzcECFIfNQVRiOq6a6t7R5mgvg+3Ex3jl+WocqI7GFY/cgzmJfYhur8OnO4DoqQnIW5qk1Lmz6C0c2/KYEvUdN/1KJera1FGOypN1+GRHJ9JmTce0/DRMCALMxi501ZSg8JlH8X7vFHw14x/wxA1pWJA6Us+spYcZu98wYPMPwEb9Y4+tCxUtpSis3IH+gX5YLaFIipqK0KAIWAK0pewaO0vkJ7ECUJy/bd0NaOqqRn17OdKip2NSbCamxmcPC9eUvv9UCmn6+2hvwPHmW/krYJOdAkrdoKsAtnBtZ3j5qh3IcqirdkfzU4IitIbRB9jcsEVPqjOZdiBrvcCAzZseCoot0bqYNgjqA2xnIrNk9cF6bFNmf6AqSjqRzQ9OreeN4rL6A1/ceKHq4E+Arbq6WvFJ0fFIUVFRDNgEjF2mz4YeR2MDR7BpDOWV+TFEwIqAfZwuwhFsh8CATdRidJ7BNiUS8b2t6C56Dx9+2Ig3/x6Ga34yE7mXxGGiy4nu4k+xf08T1m2fjOUPzsXVt05RduM3bH3KA7DNwgNzrOguehvv7WzDn/dNwPe/uwRzE9sQcexdrNkZg8aAZNx9UxZiggJg6mpAd9lWbPq4AJ8c6EHzzHtx141zcf/SEDR+8QS2nHTire6r8IP5iZiZSKm4ulHy4Rsob7KjZcGDuCo3ATnmI27AVpuJr8034mdLEzEtNsidIrLqa3yxvQ5/3mTAN/79CmREVqJv/VApIg/i1V9WIXTZFMz4bo4SGWFFP+y9TTj8/v+hyjUBbfMfwPLcdkQe+RpfPfQy6pbdhaDFl2NBMgGxNnRVHMeh37+jnM1WGjgF1/z621iyeBpmRdrRXfwePtt8DM/+xYjr/3U+5lyWpjzDhHq0HT2Moue2wHXZbYi/4xu4NBmIDNIK2ABHTwu6i97FBx824+0vwt3fMC8WE5wO5Rvu29OCN7ZPwh3/Ng9X3TRZqYcSvC8TsCWZEdBeiUMbnsWWskBsMV+NHy5NxMyUU07hqmIU72vEyx+G4MYfzsa1t09V6qEk97iAgM2zpdEkjaLYduzYoaRkpF1ETU1NSlowmnhTikhKXZuUlCS0O5gBm2g/BiVlCI19tFNvqFzWIneStWAe6/kBA7aRv66L0jH2daCprR/1x3ehZteL+CTsLlgmX4WfL52IKAqLPnU5bd2w93Siqb0fNnsz+ttOYOdv1qElNANhgwHb13E42jcBP7w2BLVVwWjvicF1d2QhKSEEQ2ECh60L9q5GtHUBvV3NQEcJNq8tQ1ltGGY/cg9mZkRj6qkuz2Xrgb3XXee6I5+hct8b+DjiO0jOXKzU2eR5DomTxp5edDR2oHfAga72atRs/R0+7p6GHbEM2Ea2kHNLyOoP1DtzisizNW7raUZFyzEcrNmF9t5WxIWnIC4sCeHWGASYLBzNpsVo+TejrABFPrjPDKKU/dUtx9DZ16xEQ8ybdAUmxWbBagkeMdUpAzaxzySrD5YJVlRHOG3QZcA28ndkwDayRlSCI9jEdGLAJqYTlWLAJqaVPwE2NYKNsteRP4Qj2Ea2AZk+GwZsEnfBkJiydj/oPe9M8TWfShFJgzU5GidOnOj1rqHxniKSAdvIHYq7hH7AluAcgLO7GXXFe3D4yy/wXmEDyht7YIEBzp7pSJpxCZZ8dyHyp0QhLSYIhLxqBwG2nyyMgrPnIPau/xybn/sSAf/4AGYsycCN6c34/PXXsXNHEQ40WeF0GoDoCXDOvhKLg44jpaUMr3wxA7NvmY/vPJCN6PajqPh6K3a8vxFFtRY0dlGOZwd6Y3MxaeY83L3qMkyLDYa1pdgN2D7vxAcHo5AcYUFQgBHKKdG2TkRnXIq0q7+La+eaEdW4HUf+9Fs0LxqcIvIrvPrLj1DS24fWhGDlvYxwwmUMQG9sHvIXL8CqO5ciJXgA1sZj6Nj5EV7cchKfH25GmAUwGiYgKj4FC29OgW1HIeo+LYHjn/4Nc66ciZszgxToVVX4GQre+yM+LwtFWWug8gxKuRiZkIScy+7C7LkZyJ4ei7BAgKqvLYKNXtv9DWuLdivf8N3CBlQ29cJCb9Q9Hcm59A0XIX9yBFKj3d9QST8iFbCFwDrQjZ6mfSj823Z8unYHKsIt6FDPDbLlIDEjHwu/PRf5U6MwKdZ6ph4+AtjUXa20oKQz2fbs2aOANkohSakkKSc2paylqNo5c+aM2EgZsI0o0ekCDNj4DLbhrMVWW4T24k145b3j2FUTANvEHNx4yyIsnTsd0yIssHjAqr6yr1C57+94+d3jOFHTBpejD50VjUicezUWDgZsG8qxpdCMiZGXYuldc7HktixkxVoRZjZhqJMYOsq+RO32Z7FhG7D/+ADtbkBbbQIi02bhNopg9gBs/RW7UVv4CV567zgOd4TBlZyLW5cvxqV56ZgeQSOsx9V9ArVFBfjohY9RXN+GSocNtvZqtE5fBsNSBmziPcmZkrKcu+odGbCd/RUUSGHvw7HGYpxoPKTANkoTmRCRiriwFFgCghiyaTFc/s2oKUDpTXv6O9DSXYfGjmolLWRs6ARkTZyF+PAkhAdFwmgYOUUYAzaxTySrD2bAJqa34hXwiK7UG5FD92PAJqY9AzYxnRiwielEpRiwiWnlT4CNz2AT++aepRiwudXgFJEj2I4K2GhnFR2kTiHU3ubeZcAm1kBlNkqRSEb5KSIp5UI/mo8WoO5gIXqm34ToxLShz/vqawdajuHvO2w40RyKRbdPRVKsFWpyDHvzCbSf3IdPdtehoq77FILJRHLmdKVsrMWknGmjTLhPfIGKyqPYgUXITE3G0kn0L62o212ME5v3o33e1YjLSsOcFKD66y0oLT6KfdWAnXhgRBwwYxEWRLdhkr0BW3ZFID4nFXOuTkUU+tFz4gCqdn2OgiqgvvPUA5MuQUpGJq5ekISIQBNcHbVoLfkABYdaUXTy3G+dkJGLjKXXY1pMHyzNpUodutOvgjU1D9OiAbO9Hm2VJ7D3o30oa+lCs+ctTBYgeSYycqbhqnmJSpqxgN5WoKUUm7cdwf7DtadKxyE8Lgkzb5gCy4kT6N57THnv5OkpyE9yp0XsbTiMlsMfYPshF8rqzjwkPCEJGZffhOlJEUjyyE5CURr9lXtR1GLAl72TcVNWlDsyT/Ci1I1tZYXYsqsWVfU9CjIEMpCSRd9wGmLNRpx1KoOtW3mvHSddONASpuibEuMGX8Ndju5m9FfuwY7qEJQPJCq/mxBBAJE+cCvqdxej9INdKAHQcvpGGUic5q5HvDXgtC0p/2zvVeqxq2wAuxvCcPX8RKTFhyjay7r67N1o62lUztrwTBF5vkGaFqllZWVK2sgjR46gqKhISRlJIfv33XefEs020sWAbSSFzvw7AzYGbMNZy0BrObrLC7BlVx0OVzajw96N2DnXICtvJq6aFA5z+wk0Vp7AzuImtJQ1obuxA41hZhgD+hDU14rKvxfCOm0hsgYDto+68dVxKxakpiM0bQrisqZg2RUpSI4OOt1H9TYeQevJr7H/BFBe04TWllIMGONgcJpg7m/AsV1GOKxTcQ2liPQAbPbGUrTSGae76nC8rhXdLhviF9yIvOwZSp2Ntka0VFbi8JclqG+vQnNHB5oaQuEKNMIQ0IGOk9tQGjMPDXkM2MR7kjMlZTl31TsyYBv6K9C5jzVtZTjeeBC9th7lzBCrJVxJwRxsCUOg2arANopqG+5cDi3fmH/DCgynAAE1h3NAAcH9Az3os3WhrbcJNnsv6LisuNCJSIqchLSY6Qg0ByHAqORUGPFiwDaiREoBWX0wAzYxvakUAzYxrWTZpvo0BmxiujNgE9OJSjFgE9PKnwAbMQD6ExISokRYcwTbyDYg05evzls4RaQfp4ik0FDKUazlYsAmpprMRnlhAJvYe3IpVuBiV8BbwEZ6qZHN1E9QJNv+/fsV4LZ8+XIsXLhwxMO1GbCJWx0DNgZsotbScfwzVH38MH7f+030JF2L/3dTGgKPvocDn3+IJ9+uRkNrNiamXYZvP74Ys3OBqJYSfPqj36PKmA7jUGewORLw0DVd+GBDF746FIpv/e5azMmKRaqSddKJhj0bUPLuavzvTisO4xKY82/Dg6tycGW2EaFthXj7kSIUHw1AziP34BIPwOb5Pq0H/4YTf38Sz9q+g5hpy/D4TekwtRbg8Bdb8efffohjvTaYMrNx+Y/+C0vykpBhKUP5R/+Ot+tTsTGYAZuobXiWk+1AY8B2/q/QZ+8Bgbaj9QdQ3nRUSRlJgC0yJA6hQZEICYxQYJvBYPRuwyDROrrOCvfUYA2y7kOPlnkvDa8y5E9k1UnWfUZDJ6qbN3bgcsGuRFn2oKu/HV29rejsa0FnbysirNFIj83AjMTZiA2d6HWkJQM2McOV1QczYBPTm0oxYBPTSpZtqk9jwCamOwM2MZ2oFAM2Ma38CbB5vrFMXz7dl85opdTIFLgTHHzWdnsxoWn663KdBf0oStrbICD1YbL6YJm+fGXVz2ewGUd0cJ7PYmR+DBGwImy5HikiGbCtxerVq5V0bENdAwMDSkdhsVgQFhbmjcSny461HciPYNP02vwjVuCiU0APYFMnupQqhSZyNDGhPof66OEO/WbAJm5mDNgYsIlay0DDIfQd3IDfFkxBbdB0/Pqeyejf9hcc370bByasQtKEqchJjkZyRhQiwjrgGgmwmafiobvjUbVpI4p3n4D9hn/GgplTsTSNCFs9St/+Eruf+QTtt16FsJk5mDoxAZOSwhAT2I6AtkK8JQDY7NV70Fb8AR4uyIJ54gz8+t4cmErew74DpVi9NwGXz4jHFXlJiEmbiuiwIFh6GLDRos0XFm+qXTJgO38LpUgh20A/um2daOlsQHnDMXTYWtAz0InO/nZlUW4yBsCsns1G4UMjXSrsoXICxYe9nSxwJLNOVGEZ9ZJZp9G4l95vp35YLwCbsrZzOeFw2OFwDShpH0MsYYiwRiE6JAFxoRMQEzYBYYERMAcEeh1ZyYBtpMbr/vfRcKDpHReoXmo6eD6DbeTvyCkiR9aISjBgE9OJAZuYTqrfgcayyMhIzRBDFnD3RbCiKsmATcymGLCJ6cSAzejfgC0oKEhJEUn/9ZYOy6TeMifInqGuQzlO6N8PHToEPoNNrBPgUqwAKyCmgF7A5vkUgkHUVxFko37sfBcDNrFvQ6UYsDFgG2wtjo5adDVVobAlCtaIaORNiwYl8HLU7UfXvlfx2KFcNIbOwH+vSkHbxrUo3VuMqsW/xZzcKVicTufo2NFZcwC1+z/Fh898htboWUgZKoItKBsPfTcLgUXv4fhXe/G3tpswe2kuVlwfh1BU4Mift2L7b7ci5FcPYMo1s7AgQbFYdJUfRe0nm/Hu39pw0p6IpY/cg/yEbsT2NaCwOQqxCdHISo9U6myv2IGmwrfxm0NzEJich9+smgHXvtex82Al/qdsPr53TSbuXjDR/X5tVWg6vgefvv0y/m7PQukUjmAT70nOlJQ1d1XvyIBN7Cv09HWhsv4kuhzt6HN2ob23BRThRme2KSkiBYCLi2CK8j+nLoNBSemn5TrrXjruQ892OeXUSbmXC6CNgnSZzUq47FmX0+FEf78NVZXVaG1uQ1ZOBsLCQ88pJ+v9BmuurDt9QHN64YEBhwJrCIgYPc7bHNYeXFDWzgR2rZYQhAVGIiIoBjGhExTQFhx4rpai9sWATUwpWX0wR7CJ6U2lZDnU1ScyYBPTngGbmE4M2MR0olIcwSamlT8BNmofNptN8f2Tf4lTRI5sAzKDZehpDNj8HLBRI6PorLi4OK8j9Riwjdwg3Qtcl9KQ6L90qSnhxH49aDHsdCr3oktZ1JnOPSibI9i0KMu/YQX0KyATsInWhgGbqFIM2A4fZsA22Fp6j29F1d5NeLQwA3HTcpS0jOQS7T32GSo2P4w/Ge7FQNrVeOS6KDR99CL27yrEgRk/x6Uzp+HqTDq7shOVW99Bwbq1eLNgAIbsG3HFg4/i6slAan8xOve8ht8VTkZ5UB4e+u5MpPccQOXO/fjF7xyYfvMluPPfZ2KKsQqVr76H7Y++DfsDv8HkKxdhWTrVtApVn2/Dtp++hC2tE9GRswgrH7kX+c5dGCjdiUf3TcfMebn47q0ZSp07i/+G439/Ei8H/AjxmVfgsWtT0Lt/PbYXHMMjBZm465Y83L4sDRSL33f0U5Rufx+/+0sRSmIXIvLae/H4TWlYkBam1d8t3hBHsWSPrROt3fWoaDqMhPAk3JC7Soks8bxkOlJlOXfV+jFgEzOOwQ40+g707bv629Bn78OAcwAuuOfK571c7kWuCy4FyikbWbTCHqc7msk9N6eNmVpvdKZOdC890ZVKZVxAV3e38lp03sbg97P129DU0IzNH2xB8f5D+OGD38OUaZNhGFR/zzWMkVJwanw/d9tTyKZuzek+rlOa66mTah99vX3ot9lOnUty7tpqsB0ZYTwF1oIRbAlFsCVceSd1jUbfbrjNUSNZOgO2kRRy/7usPljmuED14gg2se9HpRiwiWnFgE1MJwZsYjpRKQZsYlr5E2Cj/pa+O/n+CbIxYBvZBmT68tV5C5/B5sdnsLW0tCi79SZPnqz815uLAZuYWjIbpUiqUAZsYt+FS7ECshVgwHZu7uzh0luOpL8sx4n6HI5gY8A22OYcXY3oqivF1s/ew8GjDahoiQDNhBxdRvTUmTDlH27CzGtm4vIECwZObsWJ3Tvx3odNaLE7gTBywg4gPi0JiZNT0Lr1LVRZUnFiwU/x08WxmBd44lzAFtSKzqNFeP8Pb6EkLh+uy27GD2aFIKF6P6q2bMKrhwdQ3ulCfAjVNBbRMeGYPiMIVe/tQXNzAEJ+/CAuyzQjw3BMqXPJyW7UtIUpdR5oN6K/3Yrp378VcxZn4/IJwXC2HcWJoj3Y+PYW1HSb0eUKUco6k9IRmBCDnJadKDoZjZ0tc/FvD83H4tnxiB2pYfrwvzNgO9vhfL6NWLTAJuC+bt06HDhwAGvWrEFeXt45X1ZWpILM9QJVcrADTbm/c0CJYHM4HSPDtdPnPBAUc+cFNJnknPNAgI3upeWifXhOqr+yIY8io7TDLHo+3Ye+NV3h4eHnZCqpq6vHhx98gM0bP0ZlZRX+7d9/hksXXoqJEyecqb4LcCibBN0A0Wg0aQaIFJ1H91IAm5Ke1aQ5apCi71SoqRdm0XuRA62vr0/RyWymON+RLsJp9I1MCDAGwGQ0n95Q6daJAdv5FPTFVGAM2Eay9zP/LmtcUO/IgE1MewZsYjoxYBPTiUoxYBPTyp8AW319PWpqahTfP813GLCNbAMyffn0NI5g0zFBlvkxRMDKyOZxpgQtIqhTra2tVcBaVlYWA7YhBOQz2LyxKi7LClzcCjBgY8Am2gLGen6gOtRff/11HDx4UHGo5+TkDFldmh/Q2aM08bZareeUaaYIoeZj2Fe5DRHB8chKnC/62j5ZztHfgcaC17Bnbyk+2adWkRzMl+Dqb+di9uJExFH0eW8Vmo4dxhf/9yVKGztQd6po+tz5yFm2DKFFb6Oyx4yvYq7FPbNikWttRu/xL/DeyQQ0WtJxx1XpiA9xwdFcgZOfvIXd9jSUTViKe2fFYVJAA3qrivDqu4U4dKzx1J1TkJQ1FYtXzYB90zZ0HG9Dy+W345IZCcgMa0VTwWvYsbcaXx5U65wCc+AluO77uci9JE6pswG96KgsUZ73VWkPSupPlc1cgNjsXNwRcQhlh13YejBe+d2MrGgGbF5YqexNABzBJia+bAea3jOXZNqBrMglUpLGGerL6aLzXD2PAqAUQQRZf/e732HHjh0g27vvvvtw0003YfHixWd9CFkOdZmgVabm9LK0AYcc2HQWjRhgO9dWZdZJlh3I9h/QGSvkP6D05XRWsJaLAZu4ar5oB7L6A1UFBmxi9sCATUwn2fMDeqqs7FO+svFCVZIBm5hN+RNgq66uRnl5OTIzMxEVFcWATcAEZPps6HEM2BiwndfsfHGhJDJp5zPYBHoSLsIKsAJeK8CAjQGbqNHInKyJONAYsA33ZVxwOQaUyArH6axylFTNBFMARaMopzopBxpRFIeDzuqhv5+6pRLRQemalbR0gAMBMJsAimFxOR1wuAxKQrQAJUJG+T/hdAzACSOcBop+MMBIv3Q5YT91b/et3anmjAFGYICiWqhK7vOBqLzLObjORkp0B5PZ/Ts1SR3V2TUwAAelZ1MrbTDBYDQiwOCkx8LhNJzzO1Fb9qVyHMF2cUawabFBmRErvghW3F3W+QFba2srtm/fjgcffFBxtlAKyYyMDNx777340Y9+xIBNg1H5oh2IzA+8eVUGbGJqcYpIMZ2oFAM2Ma0YsInpxIBNTCcqxYBNTCsGbGI60fyANnWFhob67QYcUkIPcGfApjPFw1g70MRM311KjWDr7OxUduqlpKQMeZ7XsC4pSsnicChFzpeGRrROshYlDNgAThEpanVcjhWQqwADNgZsohY11vMDBmyiX4bLjWcFGLAxYBO134sdsG3btg3vv/8+/u///g8NDQ1KSkOKWr7zzjvxk5/8BBMnTnSf23bqPCn1HGk9O/B9cWOmai8cwSbWchiwienEgE1MJwZs4joxYBPTigGbmE4M2MR18ifA1tzcrMz5yPdPczxZvnxSkwGbmE2N2wg2p/sUZU2XTNjjeTC0HtopeweamgKKFjuBgYFK6hBvD2P2xYWSKGCjtCgfffQRXnzxRTzxxBNYsWLFkLYy3lNE1ndWIz9lKcKs0ZraAv+IFWAFxBU4DdiaShBsCcYNOasQEhh+1g1kghW6Md2PdqBR/039uJaLJleUNnDTpk146aWX8Nhjj+GOO+7QciulPrIma7LGYk8HGo19pNOFTgEl0w5E5geegO3QoUN4+umn9aWIbDmGfRVfIjJk/KeI1GTo/COfVEAFbOVNhzEhPAnX59wFo4HOyjtz+SpYoRpSmj5y9FMfRXNzLZc3/cEbb7yhnMFG/cFYnsFG45VnukJv35McaLRLllLYqhDI23v4oh3IHBfU+cHgFJFkH6TfK6+8AkoZTOMBbbakcZu+y1VXXaWkily6dCmSkpIUWWWlhBNZo4l+R3+eHwzW3Jf8BxcDYCP99Wiufj9qe3QMB4FrrdfFkiKS/C007mk9t1lWfyCzD5ZVJ9V2GLCJtSJ1fhAUFKRE0mi5fNUOZPUHqibkP6BrcAppbzS7GOYHKmDzhxTSnusM8oVQP0WX3mAZugcDNrGWowK28TY/MNjt9gsO2DwnyHrz+3suSvTsHlQ/u2cDoAHIW7imLtxGw5GqZ1I7eME81ESN6kyATXUmP/7447jtttuGbBFUlhyT1AFpHaTH2g767D2o66hEcc0uNHTWID+VAZtYd8elWAF9CngCNqs5GNdl34kQS9g5N1Uno3rHBbUfpj6K7qV1EU8DPQG2zZs34+WXX8YjjzyC22+/XZMYIn2w6I1lL05pgkxjH+lEkxotl8w6ybIDkfkBOVBp3Fu3bp3iUH3qqaeQnZ09pASkEdkUnbFC84PBV0t3Aypbj6GwcocbsCWN7zPYtNgB/8Y3FfAEbPGhiUofbDRQss6zL8+2p9WhR3eU2R/Q/ciBpgI2i8WiSWRv+oP169ejqKgITz75JHJzc895nuf7jfbc3JuXJQca9VEE2LSeAzV4bu4rdiBrXFD19ARs9P9R/97S0oJHH30Uf/rTnxTYRt+Z1oEEdVNTUzFr1iz867/+Ky65sqTnwAAAIABJREFU5BLlNr5oB7LbHs0P1A04F9v8wJu2p84PaE081BmtIvfy1XmizLZH9qkCNppLab1k1UlkXBCto6z+QH0ezU8JsNHcXGs/LLM/kKW5zDqRVtQ/kVakk9YNOL5oBzL7A9JJ3RxP6xetG3AGzw/0bAqSaQeyARvNo0h/simtm55k9Qcy7UCm5mQLBKVofk46ad2gK7Pt6bEDqgf9IZuWWSfSic72JZuidsfzg/OPqGSfpBONdzLmB/QkvWs0lekMx5l8ArCN1u4HGYSZBmn6sNRRDOVAE5lk+WKkgsjuSG8BG02QydGhFbCNtR30KoCtAgdrdjNgEzFkLsMKSFLgbMBmxXXZd50D2GT2B1Rtup9ewKaeS0mbDmhXu17ANhobL2RsLPElB5pMOxCNWCkpKTkN2MihnpOTM6TliwO27YgMSWDAJqn/4NvoV+BcwPbNcRXBpgI2PQ40kf5ABe4E2CiCjYD7UIBttHYma3WiqhaiAjY9DjRfjGDzdOrpXTB7zg/o76oDjQ64/+yzz5ToNfrvYNhMjpHk5GT88pe/xLJlyxAfH39RRLCp8wM9DjSZTj09DjTPnlSkP/Cm55UF2Dznib7gvJbZH6jtmObmBGt9wYEm0w5kjQu+CNhk2oHM/oC0Gqv5gWh/IMsORHx3onWicrLnB3rHYpl2IGtcUPVUN+DoAWy+aAcyNSet/HV+INOXrwI29Qw2PYDNl+cHevsD+r0vA7bhOJNhYGDggkewjbUDzZvBRwVstPOTdsHQBNDbnQuDJ2t6Jsij0TmfrwGogG3jxo1KOjSKYFu+fPmQ8tEuGDWCTesEeaztQD2DrVgBbNUcweZNw+CyrIAOBQZHsF1PEWxjkCKSJjPUf+tNEekZwSYrRaQvjAvqJ6XIEDWCTesONFmT9rEeF9QUkZ4RbOcDbOr8gMa8oSbIzd31qGw5jsKq7YgM5gg2HV0G/1SyAp6ALSEsEdfNuBNG47kpItXFm96Fkkyn5Vg60Kg/IOBOKSLVCLaLMUWkr9mBzHFhKMBG71tYWIjnnnsOu3btQllZmbLbn56rXupc4gc/+AFuvvlmLFiwwCcBm6x1o/re5EAjB7asFNJ6NsPKtAPZfZSaAed88wORLl2mQ13mnExWfyALsPmqHchue7Thg6CIr6SIlGUHstse9U+k1WinkBZpw6qNq2OHnk2QMvsDT8BG/k09m+N9zQ4G9wd6NPecH9B9OUXk8Fbvy/MDb+2A7Jr+qJH61E/RpWfOoqqnbsChjVpas0vI7A98dX6gRrjTZkOt2adk9geiY5XBF85g8xx89KYCkx3CqZ7BRoJSdFZ0dLTXgE0m9R7L8GJPwLZ27VqsXr36vICNylJ+YtJIK2AbazugFJG17RUoqvka9R18BpvoRJHLsQJ6FTgN2JpLEGIOxvW5d49Jiki9gI36X0oRqW460HsGG92Pxge9kzVZEyNPwEZjH+VQv9hSQHlzBpt6xgpN+oYCbJQisqKlFAWVX7oBWyKniNTbd/Dv5SigAraKpsNIUM5gWzXuUkTqdaCJrBc8U8YOdwbbWM7NvbEAGWewDZ6b64mqkzlWyUpPpuqpnrFC4x79/dNPP8XPf/5z1NTUKOl8POEa/YbGRnJK5ufnK2ex3n///RdNikiZgM1bp9dg+5dlByL9gTdtTxZg88V5oizN1b5F5hlsvuRHkjUuqHbnS4BNps9G5rhA9ZIB2GT2B7LsYHDUoJ6xmHSiTSM01uk5g02mHcjUfDQi2PQCNl+0A9ltT8YZbL5iB/Qu1OdGRUUp/m2R1ICicwRZZ7D5+/xABmAbvMlhTFJEugavGEQtQ+KZCr6684ikICcjDT40+aOd/GlpaV7nvR4twKZnUSJCvdV0aORMVgHbihUrhrQQNY+zHsA21nagRrAVVX+Nuo4q5KfwGWxeNH8uygpoVuBswBaCG3JXjUkEG/XltPgmB5qWi/pEAmzquZR0NsvKlSu13OqsfN6+Cthk7VDXO1apE0gSWs/ESGTnkSdgo2+9Zs2a86aIVDfgnA+wUQRbRfMx7KvchggGbJraCf9odBQYDNioDzYazo1g81y86Ymylb2Ip3MeaOFLfbnWM1a86Q8oopUAG/UHYxnBpteBRoCNxj3aAKBnh7ov2oFMBxqtPzzPYNuxYwfef/99vPjii8r/r+5cVlujOqYRZCPny6233or/+I//UDZhqpst9I57vppCmiLcyYFNbe9CR7jLdJyI9Afe9MbqBhzadOpvO9Rl9QejAdjGYp4oageyI9hofkp9OrU9rWODrLF4MOzxpfkB9U+kFa1htB7vIrM/kGUHIr47UdukcrLnBzLbnp7xU+a4oOpJ8yjSn9qet5nM1Hv4oh3I6g/Ud1QBG7U9recjy6yTnnliU1MT6uvrlfN2af4sa05GWskCbOekiLQ1orO+Cl9vrIYhKQVJl+Ui2dqC7uJiHPlgBw4lzUFEZhaun5eMEHstWo8fxdebdqOsqxfNpzI0kH2rNh49ZSZSZl2B+SlBiB2oQm/VLnxUk4SBkCRcPz8FYQFGmB3dQG8Virbtw7FjbQhfcivSU+OQFn7KZ9NTh/6GI3jni0M4WtF0uouKSZ6KGctWICM+CImh7v/bVl+M2urj2FiThNS0ZCzJjkcfBfCY+hAWbEPJO1+guT8EuGw5phuPo7umBO98fgjdfbahu76YqQhOnYlrZydicnwIAnX6kUSZjoEB2/BDkQrYamtrld2KWVlZXu/oF/0YIoOirE5HZJBmwCbyRbgMK8AKeKsAAzb3mXCyJmuyxgX1O5IDjcY+BmwM2Lxt21x+fCjAgM2d218FJ+fb5OCZMpYBmzva2lccqXocJ4NbqQrYyB4IiPzxj3/E22+/jYKCAmUspItALm0mpDIETMg5Sc4kui6//HI88MADmDVrFhITE5X/T4+D0NfnBwzYRu7nGbCNrJHqCJcZwSbTya9385ssh7qqJAM2MZtiwCamEwM2MZ2oFAM2Ma38CbDRObzl5eXIzMxUNlLJ8tmQkqMG2DqLUVP4Fdb8eBeM8xZh3q9XYUHIflS88x7W//w17F30bUy/6Qb8+r5ZiO3ag9KPP8QzD7yCArsTdeHBCDQBJoMBLqcd9u4GxC1ahZy7H8O/LIxAZv9OtOx4DvfvmYuehAX4/QMLkWg1I6inGvbqjfjfJ97Aps8akPHwX3DlkhwsS3HC5OhDZ9kBlO/5BL9Z9wV2lVTCrAz8fUjMmI+Fdz+GGxYkY87kYASZgJ4D61Cw82Pcv3sull52KR5alU+ND1ZTM4LNVfjb3b/G0Y4E4Nev4ebgL9FZvBkPPvMRWjq64bD3oa+9CQMBoTBYoxFsBgImX4aoud/Aw9/Kx+KMWIQxYDOIteRBpUQWzN7cmAHbISUdGkeweWM1XJYVYAWGU4ABGwM20RYy1pHNHMEm+mW43HhWgAEbAzZR+/XVSIXRAGy05qP3ffjhh/HWW28pUZIUARETE4OpU6eipaUFra2tyM7ORl1dnQLg6Jo8eTKWLFmC73//+5g3bx4DthGMS+amIFl2INt/wIBNrIeh78eATUwrBmxiOjFgE9OJAZuYTgzYxHViwCam1VgBtjn/eQfyqv8X2w814Lf70vHjG+fgulmTMGlCKMxtu3Dw42145oHPEHTDZZi0YhFyw4EwixH2rlpUfvErlFjmoSJ7eMDmqt2Nyk9/ihdeK8bHx5Jx3cN/wc0E2CZ0w1T7Jd55twxrXu/Csu9lIzcvFikkUUcRKg5UYct6G/K+dwvmr7xUebbjoBeALb0baeYWHKtqgX2gE+1V+1G04Xeon3gDDLP/EUuTgdioSASExyM1LhgR1gBQnhY9mZBEN79xBNsI7UAFbLRzgSLY0tPTOYJtCM04RaRYh8qlWAFWAGDAxoBNtB0wYBNVisuxAuIKMGBjwCZqLRcTYKusrERJSQleeeUVFBYWIjk5GTNmzMCkSZMU0LZ3716cPHkS99xzjxLNtn//fmWHM4E3AgW/+MUvcO211yqpImkRT1FsWi7RRbzIvWXCLHoep4gUUd29Q518B5wicni9GLCJ2ZPik+QUkUJiMWATkolTRIrJpJTiCDYxsfwJsDU2NoIy2JHvn8bx8RfBNh8zf34TJm77A0q6g/F+8p34+bw4LEkKcX/M1q9R9PFOPPPALiR9byXm/vAmLIwGIgONsLWXofSdu7Gtawa+ThoGsNmrUXdkG15773l8takUTa3JWPLwX3DDkgwsjqpF/WcvYGOBBRsqr8b9D+Riyaw4xNGze06ifNdubH7uXZTOvwXhy67CP+VGwlr6pngEW6YFecrNlNERzce2Y8dz96Mi/T4YL/8Vbp2K06knZW3EEp2bM2Abob9QARstpCg9CO1i9HbBJPoxRLouWQslThEJ8BlsIhbHZVgB+QowYGPAJmpVDNhEleJyrIC4AgzYGLCJWsvFBNj27NmDDRs2oLS0VNlMuXjxYtxwww3IyMjAoUOH8MYbbyjgjc7io6g1cr58+umn+OSTT7B161YlTeQtt9yipBSi88m8XS+q38QX141q3RiwibUcBmxiOjFgE9NJcSEyYBMSiwGbkEwM2MRkUkoxYBMTy58AG2UwoOjq2NhYhQGMH8C2A2t+vAMD+dnIuv8KWD54H5a4VASt/EfMiwSSrKe+pS7ANl9JERlf+TEKCr7EP22rQ+i23cjuMSH54b/g8iVpmGctwY41P0GpKQctl6/GDZOByRFn7MhWfwDtu9bif5oXoSz6cry2fBriKv6Kgq824f6vcjFvwRz87PZsoL0d1oBWWANq8NEPHsfJvmQEUopIBmzDN8qxdqCJdRHuUipgo3z7tHuRFkzeHm7piwslBmwM2LxpB1yWFZCpAAM2Bmyi9jTW8wNOESn6ZbjceFaAARsDNlH7vZgAW1FRkZIWn1JATpkyRYlEi4+PV6LRBgM2KkMQhXY5V1VVKZFtdE5HSkoKA7YRjEvWZlF6jKydyZwiUqxHkNkfqN+PU0SKac+ATUwnBmxiOnGKSDGdGLCJ6+RPgI2Ca+iPullq/AC2v2PNj1/D3pZudOVMxdKrvoVFCxdgwcxURJqhnHWmXLoA22z8/oF8dG18ByeOlOBAXi76XvsbDLtPIujhv2DRknjMNu7D5h//F7aUNOPLmBlICIZyLpp6Ofs7YG8rR2n+d5B22TfPALa/v477X6tHuy0AUyaGAQMDMBlsMBr60XDgGOJyrsLSX7+GWxmwjX/AFhERAatVRb7iHQ2VZMAmptdYO1I5gk3su3ApVkC2AgzYfHNcUL8z7VCnzSU07tHEUssly4E21uMCAzYtX5t/M94UYMDGgE3UZmU61GWNCzLBirpOIyc/HWpP0WszZ85EWlraaYloJ/NgwJafn3/632m8VHc7U+RbYmKiEgHHEWxDW5kv2gEDNrEeQWZ/oLZjBmxi2jNgE9OJAZuYTgzYxHSiUhzBJqaVPwE2zzeW6cun+47uGWyfYc2P30Bxbx9ss9KRl3wpLpmzCLOuWoiUMCAi8NSb6QFsUdPx+2/H4IvNJahs6MbiOy9B3TN/QvkHhXA+/BdcuiQKs7AH79/zG2yt7MP+nAXKs8PVZ3uKm38dps5dgn+anQDrsbdQ8NkbuH99J+ymEORNigJsNpgM/Qgw9qBy236ETVuKeQzYRm6QY+1AG7lGZ0qoEWwM2NZi9erVWLFixZDy8Rls3lgVl2UFLm4FGLAxYBNtAWM9P2DAJvpluNx4VoABGwM2UfuV6VD3RbDiCdjo77TeG5ypZCTApmrpGU1FcI0BGwM2PoNt+J6GU0SK9sScIlJUKQZsYkoxYBPTiQGbuE4M2MS0Gl3A9hXW/HgXjPMmI/v+S9D0k1+jJzwHxv98BbdNMyArRgJgs8Tghesb8MiJ6SgzJeHV24Bjj/0BOzaogC0as7Ab79/7G1TFL4TlP/6A26YC06KG16frwDo+g03WQmmsHWhipu8upQI2WiRR/tXw8HBOETmEgAzYvLEqLssKXNwKMGBjwCbaAsZ6fsCATfTLcLnxrAADNgZsovbLgA1KdNpwEWwM2EStyV1Olv+A7sUpIsW0l6W5zP5A/X4cwSb2DTmCTUwnBmxiOjFgE9OJAZu4Tv4E2Kgf6enpAW2SoWw+4ydFpArYZmPmz65G3IerUVBjwbrQu/DQyum4OjsWwQAMmiPYMlDZFoT7J1aiNvtWhObk4d6MOhT++jkPwJaEuZaD+OI3P8OBgHzU3/gUvjc7GHkJw2dFYsAmcYI81g408W7iDGCjDsNisShpPygXvzeXzLBSmRNkz46CAOLgHZv077SgpPMI1q7lCDZvvjmXZQVYgfMrwICNAZto+xjr+YFswFbZcgx7K7YhIjgeMxLni742l2MFRlWBnv5OtHbXo6L5MCaEJ+P63LtgNJw9t5XpSJU1d1VFoUUvQY/IyEhl85uWSyQlnNofrFu3DgcOHMCaNWuQl5d3zuN8MXKJKinbgUbrhKHWC6L6y7QDWWCF6k62Tk5+ujiCbfivSSmkyfFEbe9Cp5BmwCba8uRBTZnjAgM28e9HJRmwienFgE1MJ9nzA3oq+UgH+xPFaiOvj5I5Lqh15xSRYl/RnwBbS0sLmpqaFN9/SEjIOARsizD3v1Yiv2Eddn55FE+8Z8IPfroK1yzLw5QQwNj2NYo+3olnHtiFpO+txNwf3oSF0UBkoBG29jKUvnM3tnXNwNdJj+FfFkYgs38nWnY8i/u3WFDcEI6bJk3A7JtvRt6C6cgMK8WO/3zGA7BNxaXh5Tj65m+wpSwcm8134Scrc7E4Kw7RFmV1gr72BrScPIC24KkwRKVhcpQZ9kNvcASbrIXSWDvQxLoIdyk1gq2urk7Jp5+Zman815uLAZuYWmNtB3wGm9h34VKsgGwFGLAxYBO1qbEeF2QCtpbuBhBg21P+hRuwJS0QfW0uxwqMqgI9/R1o6a5DVctRBbBdl3MnA7YhNs8xYHOPVbTeo/8yYHsDhYWFCmj1PINNbay+CFplrdXVd2TAJtY1Uwoocspyisjh9eIUkWL2xIBNXCcGbGJaMWAT04lKMWAT08qfAFtNTQ3Ky8sV3z9tKBp/EWyLMO+/78alESWoXb8e7/74BQT+6k+YsWI5bpoMBLRrAGzbn8H9fyzErr4MzP/+7/CDpam4eroLRkMpPv+FJ2DLxrL4dqD0Hbz4+kH8x5+6cP/T9+PWG2digZImsh11Bz7Gzj/8K/ZO/hcEzPk2fjQvAtbjbzJgkzVpH2sHmlgXcTZgq62tVcBaVlYWA7YhBOQUkd5YFZdlBS5uBRiwMWATbQFjPT+QCdg6eltQ1XoCXx7bhPDgOOQmL9K8s1NULy7HCogo0NnXiqaOajR1VmFiZCquylpxDmCjKLGysjLs2bMHxcXFumyX2jH9oYsgjdYdzuq70ZzTZrMp0WveZpVQ7yFSJ3oG7WI9evSospN16dKliI2NPUdikXuJfBcqo95Lhk60TiNHP61ftEYbedaJ3n3VqlVISUkRfZ2zyslaN9JNOYJN7BPI1JyeyIBNTHcGbGI6MWAT04lKcQSbmFYM2MR0YsAmphOVYsAmppU/Abbq6urTgC0qKmqcArb7sDCmHdjzIYr/9CzWda6EedJkfO+WZnz5xW5s392KopoZWPnd6/CNb85DeiAQHDBMBNv2Z3H/C06ctM7Ed576Z1ydHo4ZET0ASvHZWYAtB8uS7DB1VWD/9m3Y+O4mHLCHodcQiIQgwIB+mIKCERSbghlzLkduziXITbDAcZgj2KTlUB9rB5pYF+EupUaw0cKaFqhTp05lwDaEgAzYvLEqLssKXNwKMGBjwCbaAsZ6fiATsPXaulDbXoFPDr+N4MBI5CQvQoDJDKPBKPr6XI4VGBUF2noaUddWhj5bJ5KiJmHJtBvOscvW1lbs3bsX69evx5YtWzBhwgQEBQWNSn28valMCDXcs9X+R4U5BKkoReJ4uWTq1NzcrKRPfOGFF4aM3hLRRCbsYcAmorjctFsM2MQ0p1IM2MS0YsAmphMDNnGdGLCJacWATUwnBmziOvkTYKPsdQTZpkyZosx9x0UEW89JNB0rxoZnSmDMykXWd65HThgQ0lSAtqK/4el3JqDDZcCdy2vx3qYj2H0yCJixHPfemI/bFqQgFIDZaMQAZTjZ9j/Y35uOw7Hfx8qcUKTaDqKz+G08/c5EtEdk4dsPLcakYDOi0Q2gGgVrN6D482Nw3fdLZOdNwiXx7pSxturdaDzwDp7+awn2lLacNqaoqbOQtfxB3JYfj/kp7rVl7/FPcPTgbjx9JAv5+dm496opGGhrQ5CpAyGBrfjyf/6Eyp4o4Nv/hYWpZkyJVG/Xg47qIhS//TTqJ1wL46xvY3ESEGN1/7us9YJoVkKDS91SKt52TpeUtVAaaweaN6+qAjaaKNPCmhwM3i6uRT+GSL1kas5nsHWjrr0SRdVfo66jCvkpSxFmjRb5DFyGFWAFdCjAgI0Bm6j5jPX8QCZgczgdaO6qw/v7/xdGkwXTJ8xGaFAEzCZtZ0aJasblWIGRFGjqrEFl8xFYzUFIjZ6GWWlLhgVsu3btwje/+U0kJyePdOsx+3c1ZeFoP3DwMklv9N1o13fw/WXp9Mknn+DEiRMM2DhFJJ/BJtCIGbAJiHTK8UXnH9Im5vDwcLEfDVFKlgNN5GxO0UrKShmrPo8j2MSUZ8AmphMDNjGdqBRHsIlp5U+AjcYlymCRkJAAq9U6PgCbawAOez86W22AJRCBESGwGAGjox9OOnu7KwBOAGGhDnR129BnNwCBoQi1mhESaAJtH1TOWYYTA73N6HeZYTNFINRihNllg9PWidbOADhNFoTHWGE2GGBS7jiA/vYu9HX3wxkaBUtgAAJNbsAGRz8c/V1o7bKhz+Y4bUgmcyAsYdEIDTQhKMCg/P8uew9s/X1otVkQGGRBaFAAOtraEGAyIDw8GL3N7RhwmYDwaFjNBphP73d0wjlgQ39nKxwBwUBQBKwBgMl927EHbA6Hw52zRcMlE/ao+f2pGrIOyKRFsNbUMaocBNiogRFco1Q0wcHBXqe2GQzY9BwQLmuyJlInetbhw4exceNGvPjii3jiiSewfPnyIS1lPEewFdfsQn1HNfJTGbBp6Ab4J6yA1wqcBmxNJQg2B+P6nLsQEnj2wlomWFEGbZdL6ctpXKCdSFou6hMPHjyITZs24eWXX8ajjz6KO+64Q8utlPqMtMlB9MayxgX1eZQCipxD5OzQmlZsvM4PPM9com/99NNPIycnZ8hPoc4PSCeafA++FJvrbcanJX9F70Af4sKSER+eAquF9ojxxQpcOAVq206gtG4f0qKnYXJsFqbG554zt6UItoKCArz55psoKirCQw89hIyMjAtXaX7yBVGA+jnaxfvXv/5VSRX6/PPPX/AIttGaH5DAND8YDFE7OzuV9dAbb7yB/fv346mnnhrTM9j0rBtljcWe8wOyCdLpYpsfeNMAaQ5Fc046g22o+YHIvWTOE2XZgWed9Pps6PcyIthk9ge+DNioHyIoQm1Pq3/LF+1ApuZkUwTYSCvSiXx3Wi6ZdZK1RpPZH5AmZEvUR1FmgtBQbesSmf2BLM1l9geq/4DWhnTfoeYHovbli3Ygqz9QNSDARu1P1vxAjy9frx3QGE5/yPdPczDSii49dVJ1UucH1O7o/loumf2BLDvQq/lgHahe1EfReDeeNuAY7HY7A7ZhrJoWEdSp0kfVmhpnPEew0YKSnMkvvfQSHn/8cdx2221DqqVOkC0Wi65BeixBa6+9B3UdFThYsxsNnTUM2LT07vwbVkCDAp6AzWq24rrsuxBiCTvrTrIHabof9eU0MdI6SFM/d+jQIaVPfOWVV/DII4/g9ttv16CAb0ew0QRZdaDRrmItly9O1kQWb2QjJSUlWLdunfKtn3zyyfMCNpogU3lyoJ1vftDd34E9FV+gsasWLhgwKS4b4Uqk9KltVVrE5d+wAhoVoH5wwGlHVctRHK3dizlpyzA1LgexYRNhGGSTKmDbsGEDjhw5ogusaKwu/8wHFKCd2wRaCS7RpoNnn332ggM21TGvRhfq2Zjp6UCjv9P84HyAjWAzATYaF/Ly8s75OheLA43mB76wAUemHYjMD7xpjur8gBxo/gbY1LU6tRM98Ff9fjSPorkmzaW0XhdDBBtBI9rQTG3PFwCbLDuQtV5QbYcc/LRRkHRiwHb+FkWAjdoerV9CQkI0NT2Za3WZdiCrP1BFISf/+eYHosLx/EBMKV+0A5m+fFKBzncmm/Ln+QG9p965OdkC9VF0H1+YH4jaAQO2Edo6AzYGbGLDAZdiBVgBUQUYsDFgE7WV0Vq8nW8HmmzA1j/Qi7LmIyhtKEJV2wnlHLbYsEQYDSZRCbgcKyBNAYdzAC1ddahtP4mG9gpcmbkCU2JnIMBkOecZDNikyT6ub8SADUo0BG04ZMAGqBtwGLAN36wZsIl1e+R0ZsAmphUDNjGdGLCJ6cSATUwnKsWATUwrf50fiIIVMZUYsInqNG4BG6eIHP4Tj0aKSK27jqimY7n7gVNEijZ/LscKsALeKHBWikhLMK6nCDZOEel1+mFVc5m7veienCLysBLBpjdFpDJmOwfQ3tuCQ7V7lfM+U2IyEReejAhrjDdNhsuyAroVoAWiAnwbD6LX1oEgsxXz0q9EUmT6kPf2TBFJUZ16UgPqrjzf4IIpoAK29evXc4pIThGpzA84ReTIzZFTRI6skerX0HsG21hvxBJ7M3k+G/V5vpYiciyzDolqTuU4RaSYWrJSRPqiHYxGBBuniBzZrnwpReRgv7m30VQUZUZzHU4ROfJ3V0vIHIvpnuM2RaRLza8hrt3pkrKcejI/huwUD9SwaHFJE2VKf0gHHVI6BG8umdRbpuYjnf+jpkOjM9jWrl2L1atXY8WKFUO++ng+g42cnrUdlcj10eZHAAAgAElEQVRPuexU6i5vvi6XZQVYAW8VUABbdyMqWkoQYgnBDTmrxgSwUV9OkUuRkZHeVlkp73kGG6XNpTPYVq5cqelevjguqC9yMTvQ1DPYXn/9dQWwrVmzRvMZbJ6GUVK3D7vLPofBEIDokAQkx0yHyWCCweDdfEKTsfGPWAE6b8NhQ1dfG47U7kGwJRhZE2YiLTYDkeeBvQTY9u7dCwIrDNguXhPyBGzUJ77wwgt+mSJS3aF+vjPYKGUwpcksLCxUxoX8/PxzjGK0NkHq2Zgpa93oOT8gBzbNoy70GWx6HWieH1C2/4D8BtR2KK2Rv56xIitFpF7A5qt2IKs/UO2U5qcERajtae0TZPUHnr47vXYgq06qTtQ/kVbUl2s93kVmfyDLDmSeuURakS1RH0UpbPWcwTYagI18rd76Wz37c9mAjXQi/antDU4hLTo79EU7kN32CLD19PQobY/85loumXXSYwc0LtE6KD4+Xmkjnn5zrf2vqgefwSZmGWQL1PZIb7IprZceO/B8pqjvzsCAbfhPpQK2pqYmJT/41KlTlf96c4l+DJF7yup0RAZpfwdsfXQGW3slDlTvRG17BfJTlzFgEzFCLsMK6FSAAFtrd4NyDhABtutzxiaCjQGb2IdjwHYYsgFbY2cNTjYfQXH1LhgMJqTHZSPCGosgs7bDjcW+JJdiBc4o0NxVg9q2MvT0tyM1eirmpl8OqzkYASbzkDIxYGPrIQUYsLlTRDJgc7cHmh8wYBu5b2DANrJGVEI9w518K1rPR1bvI+NMRl8EK6qSDNjEbIoBm5hODNjEdFLnQQzYRtbLnwBbXV0dqqurMWXKFAXuMGAb+fvLDJqipzFg07HTQObHkDkxog+rArba2loFrGVlZTFgG6J9jccINkqV1NRZi70V21DZegKz0q9QHJ58sQKswOgq0GPrRHNnLeo7yhEeGI5rslci2HL24eYyxwV6G7ofAzax78qATT5gow0drT1NKCjfiqauehiNAZgYNRlRIQkKZDPAIPZxuBQr4KUCDqcdHb2taOyoRGt3HSZGpGJy3AxMT8gb9k4M2LwU2k+LM2BjwOZp2gzYxBo6AzYxnRiwielEpRiwiWnFgE1MJwZsYjoxYBPXyZ8AG8G18vJyZGZmIioqigGbgBnI9t0xYPNzwEYUmwAbNTKOYDu3hY1HwGZ39KO9pwU7T2zB8abDmD3pakQGx8HIKbsEulAuwgpoV6Crrx317eXo6G1CVHAMlmXcgmBL6Fk3lD1IM2AT/14M2OQDNlJ/wGnHicYSULrIQzW7lfPYJkZOQmxoIkxGThcpbqFcUkQB6vNcLid67V0obzqM9t4mmAxGLJxyLVKipsBqCWHAJiLkRV6GARsDNgZs3ncCDNjENGPAJqYTAzZxnRiwiWnFgE1MJwZs4jr5E2Crqak5DdgoNShHsI1sB7J9dwzY/BywUYdBueaTkpK8znvNKSJHbpBUQmajFIlkdLocsA30Y+vRD3GwZg9yUhYiJnQigszDO53E3oZLsQKswPkUaO9pQkXzEdDpUwnhSZg36fJzUuXJ7A/U/oUj2MRskgHb6AA2gh3dti7UtJWhtOEA6juqARiQEJGKmNBEhAZFwmgwiX0kLsUKDKOAwzmAXlsnWrrrlXS89Pf4sERMis1EctQkhAZGKlB3uIsj2NjEVMdSQUGBchYfn8HGZ7BxBJtYv8CATUwnBmxiOjFgE9eJAZuYVgzYxHRiwCaukz8BtpaWFtARUYmJiQgJCWHAJmAGsn13DNj8HLDRQZuBgYFKfnBvD7dkwCbQIi8AYKNaOV1O7Di2WTmHLSlqGuLCk5UoNr5YAVZg9BRo7qrF0dq9iAudgLSYaciaOAuWgKCzHih7kOYINvHvyYBtdACb+gU6+9rQ0FGFow0HlHSRBhgRao1WAJvVHApLQCDMpkAEmCwcUS1uthd1SdowRFDN7rDBNtCHPlsX2nub0WvrgsvlQFRwLFJjpiE9JkM5d81kHPksYQZsF7VJnX55jmDjCDbPlsCATaxfYMAmphMDNjGdGLCJ68SATUwrBmxiOjFgE9fJnwAb9SM9PT0ICwtTgmw4gm1kO5Dtu2PA5ueAjQ43tFqtI1vWECUYsInJJrNRikSwqbUqrNyhRLCZjBbEh6dgQmS6WIW5FCvACmhSoK69DIXlnyM7cS4yJ8xEUlQ6AoxmBmya1HQfAkt/6KLNIPRHz8WAbXQBG30bF1xo7KxFWXMJiqp2gaCbwWBEXFgyokLiEG6NVYAbtQtvN/Xo+fb82/GpAKW8JpjW0duCtu4GtHbXK9Fr8eFJmBKXjbyUSxFpjfEK2DJgG5+2ILvWDNgYsDFg875VMWAT04wBm5hODNjEdWLAJqYVAzYxnRiwievkT4DN861l+vLpvjQ/aG9vR2hoKIKDg8UF9ig5uE7k+9HqL5DlR5Lpy6dXZcCmw6kn82N4A1ZErLmvrw+0uGTAtharV6/GihUrhpRtPJ7Bpr5IWfMRHGsoRnnzMcSGJ2NKfK7i6DTAIGIiXIYVYAUEFSCoQA7g+vYynGwsxqIp1ymQLdgSorS5wZMZ6s9pfKDLZKIzqrS3SY5gE/xIABiwjT5go6/RZ+9FV387Wroa0NhZg9aeRiWFZK+9W4lEogi2AJP5FHzWbvviX55LjjcFqE+l1KNkL07ngFJ9ilALsYQhPCgKsWETERc2EVHBcTAHWLya1zBgG2/WMDr1ZcDGgM3TsjiCTaydMWAT04kBm5hOVKqjowMEReg8IFoTablGw5FKazNfcO6qejBgE7MMBmxiOlEpmgeRH4HanlZfBPV1qk9Dz2ZYXwQrqpIM2MRsigGbmE4M2PwcsBFdDgoKUkJEve1YZVJvmRMjz1DXoSZG9O+HDh3Cxo0bsXat/wK2tp4mVLYex66TnyEkKBLpsdkIDgw7J6JGrCvgUqwAKzCUAooj2OlEZctRtHbXod/eg0VTr8P0hLwhBZO58YIewIBN3C4ZsI0NYFPtksbalu4GNHXXobm7Fq3djUpE24DTrpzR5o5IHBmwKQs3N49Wins7V/G0kNP30nkfz3ek+mh1Cqn3Ud5PqdOplxQ36zMlXQSlJOtE1aI66dgEQDVSF+CiGwqoX1VfJsAYgCBLCCKtsYgJSUBCWDLCg6OVDQxaLgZsWlTzv98wYGPA5mnVDNjE2jgDNjGdGLCJ6USlGLCJacWATUwnBmxiOlEpBmxiWvkTYKPgEfpjsViU9TSniBzZBmT77hiw+Tlgo0ZFDSwmJsbr9FsM2EZukKrzTFbEijeRjHQOGzk3Pz/yHnps3QgPjkNy1BQEB4aLVZxLsQKswIgKUDsbcNhwsPor2Af6MDk2CxkT8pAQnjLkb2UP0gzYRvxEpwswYBt7wEbtg2AJ8RmHy6Gco0WQrc/eA5uj//Sux+G+ouf4aTQYYNCYKlRte+qz9OxMpntQvWjRFRAQoDnVNkEkpwLG3GRMT50830/deS3eOs4ueZbmOtJzqHelfP90T9rUJZLq1WgwwmQwwWoJQbAlVNkcZHAppA9Gg0kBmiajtp3uDNi0WoV//Y4BGwM2Bmzet2kGbGKaMWAT04kBm7hODNjEtGLAJqYTAzZxnfwJsJEvhNI4ku8/MDCQAZuAGcj23TFg83PARgtMcg5NmjTJ6x3YDNgEWuSpCJMLAdiodt22ThypK8TJphI0dtYjPW4GYkMnMmQT+3RcihUYUYGuvlY0dlahubMWkdZozE6/DNHBcYpjeKhL9iDNgG3ET8SA7dQO4cOHxx6wkfhqhBeBNhoLbY4+DDjscLoorcjI38/pdCgQSgVQBF+0XO6251CDxWCk9KwCEXTnexY50Do6O2AOCEBoaJiWKinw0ek4BSFPAzZt70cw8/SZhadSG4lECJ5bcRccnmlsFcCmrU7qvTu7OuEYcCA8PAxGATBGQJaeaTaalZSiZpMZTqfbfk7bgUbQyoBNk6n63Y8YsDFg8zRqjmATa+IM2MR0YsAmphOV4gg2Ma0YsInpxIBNTCcqxRFsYlr5E2BrbGxEbW0t0tPTERYWxoBNwARk++4YsPk5YKMGRoAtKytL+a83FwM2MbVkNkpvItioduTEbOttQnH1bhys2YOokATEhiUhPjxZcVrRTnC+WAFWwHsFqF33D/SgqbMaVS2lCA+KRFrMNMxKXQKT8fx9qcz+gGrNgE3823EE24UFbOJf6uySMlNIq5td9J6tQTUkBxotTinFdni49shwz/MLRFMoDqWlt/OD4b6HrDMV1GeQA41SktC5v1rTacqyAwZsWluif/2OARsDNgZs3rdpBmximjFgE9OJAZu4TgzYxLRiwCamEwM2cZ38CbBVV1ejvLwcmZmZiIqKYsAmYAayfXcM2BiwndfsGLAJtMgLHMHmjhhwoLL1BI7W78fxhoMINIcgLTYLUSHxCDJrO8NE7M25FCvgvwrQOVJVLUfR2FENimKbN+lyTInLRlRw3LBnRMkepBmwidsYAzYGbAzYxNoLAzYxnbjU+FWAARsDNgZs3rdfBmximjFgE9OJAZu4TgzYxLRiwCamEwM2cZ0YsIlpRfMDSj8ZGhqqHAmg5RrMF/QcnSBrY6Zs3x0DNj8HbNQIaPd1Wlqa17uKGbCJdRsyG6XWHepd/e1o7KxFSd0+NHXVw+6wIz48BdGhCQi3xiipmPSkyhJTgkuxAuNbAUrBZhvoRVdfG9p7m9He04jAgEDEhyVhWnwO4sISYTZZhn1Jmf0BPYgBm7hNMWBjwMaATay9MGAT04lLjV8FGLAxYGPA5n37ZcAmphkDNjGdGLCJ68SATUwrBmxiOjFgE9fJnwBbU1MT6urqFN8/gTAaq+hSj3MQV+XckgzYxNQbt4DNSYc1aLxk0U56vOqk0JuOyBNmEckVOSR+uNfv6+tTCDO9q8ViUUJEvb3naAE2PSmSPJ3X5+so6JvQWTQbN27E2rVrsXr1aixfvnxIudQUUKQR5anVevmCHdgdNlS1HkdpQxGO1u1HmDXanTIyPBkWU5ACBuhsFEobqfWMG6368O9YAV9UgPoTF+hcIwccTgfsjj509LagtacBHT1NCAywIi1mKnKS5iPEEjYiXFPfUVZ/QPejOlJfTv0dpV/TctE4cPDgQaVPfOmll/DYY4/hjjvu0HIrpT6yJmsyx2J6GRWwRUZGep0SWRVDZp1k2YHI/IBS9KlnsB06dAhPP/00cnJyhvzGqgON0h5arVa/sQOR+YE3L6s60GiT0nifHwx+b0871zMnU++rpoiktuftXFN22yOwsnfvXqxfvx4lJSV4/vnnkZ+f782n57J+oMBgwKbHDnxxXFA/Eb0nXdT2Bl+dnZ3KuPDGG2+gsLBQGReGaguy+gOZfbBMzUkXcqCRA5vmUdSna7lk1mks5wfevKvqQKMxT8/8wHOzi9a0wVRvX9Sc6uVrgE1knihqB7L6A/V51A8RFPGFFNLqtyO99PruZNom1Yv6J9KKdAoMDBT9XGeV80U7kDku0MtSOnIa94KCghSAoPWS1QfLtANZKeVVTch/QPqTTZG9a7lk9Qcy7UCm5ur8oKenR5lH+dL8gOrm7RqN5jq0JouOjlYYgOqzkcEXZAE2f58f0PtR26Nv5wtHTIiOC4aBgYELDthkRipojVw6X0dJgI0aF4Vv0iBN569527EOrpOeEE5Zu6U9DeR8nY4nYCNn8uOPP35ewEaDNOmkx4HmK3bgcjnRP9CHlu4G1LSXo6KlFG09TRhwORAVHI+I4FiEBUUhODBcAQfe2oOWQZl/wwr4sgKUBtJm70VXfwc6+1oUqNba0wir2Yo4ilqLy1Wi10KDwoXBtMz+gLSTAdioTyTAtnnzZrz88st45JFHNAM2XxwXVBsjwEaTP5rMyJgg69ntJdMOROYHKmBbt24dCLA99dRT5wVs6vxArwPNE7SOl/mBN/2RDMA21nYg+n6y5mTq88j+6J7U9rQ6U2XVic5gKygowJtvvokjR44wYBM1Cj8r5wnYiouL8dxzz2kGrSJ9sIh8MvuDwfMDanuD5/UqYCPYvH//fjz55JNDaiCr7clM/SOrTup3kQ3YxtP8QMQ21TKyANvFMD+gcY/8K1o34AzuD/Q4QGX1UZ4Aiv6up06qTckAbLL6AxE/kmh7kak5PVMGYJNZp9HQXC/UJJ0I1lLbI/+mVsDmi3Ygsz9Q5wekk17A5ot2MBqATeYGHJnzA2/7YPpe9IfGJrpIK7r01MlzfkA2FRIS4ncpItU5ixaoOXjMoHuRTnoAm8z+QHRcMNjtdgZsw8wAVAcaLbhoh4eWyxcjFUQWbypg27RpkxKtQYDttttuG1IC1YFGhF/PIK2SeL2NUrQBDPc9CbJRysjatnI0dtWitbsBTlCkDsXquGAJoGi2QAQYA2CAEdC2oUWLSfFvWAGfUMAduebCgMOm/KGUqga4lMjOAEMAokPiMSEiFRMjUhFiOddpNdxLjIYDjQZpmhhp3QVD/RxBF+oTX3nlFQWw3X777Zq+hS+OC54ONBr7aKeeOrH09iVlTdpl2oHIuEA2QtE6KmAjR+pwEWxUnpxC/jY/8NwVpwf6qU4m2Q40b3cietqviB2I2rusBbOnA402LFHbu9ARbCpg27BhAwM2UYPww3IqYKPoLdpg8uyzz0oBbN46O4ZaeNP4oHe94OlAo78PB9gINquALS8v75yvLas/EFmjiZqarLF48PxA1gYcX7EDmeMCaUWAjcY9WhPriWCTBdhk2cHg6AlfmB+o8wwZ/YFMO5DVHwyeH+jZgOOLdiCrTqpO5OCnjYKkk9YINl+0A5njAmmlAjZav5CjX8s1Wms0XxkXVE0oiuZ88wNR3WT1BzLtQHbbow045D/wt/mBTJ8N2YvNZjt9Bpu/zg9kzM3JPlXApnUDjsz5gagd+ARg83xxvTsyREP3RDtDzxBOGoC0ODxEP4ZIncYyvNhbwKZGsGkFbL5qB0rj7m1FfUclajsq0NBVhaauWgw4BxSmFmC0uM9mEwwZpwg58gkYjfRrrVTOpdyDLvdjtd/H7VxQ76PvXnLq5H4vt06UekJc23PbkCydlBpJ01yuTlQvp2J/pJW2y21M3toBPZfOW3O6KC+1AVZzsALV4sOSkRQxGTGhCQgL0paOUWZ/4H43lzJI6wFs1BcMjmDTA9h8MbSftKIJshrBdqEBm0w7EJkfqJEKnhFs2dnZQzYr1YGmF7D5oh14pnzRGkmliqbuQKNoSH+cH6i7GvVAP1Ursj81gk3LfJPuI2vBrIIVjmDTNqr6y68GR7D5GmDTu25Uv5PqQBsqhTQ5aylFpGcE21CAbSzXaKL2Jas/UJ+nOtB8YQPOWM8PRDWncrIcaP4+P6D3o7anJ4LNV+1AVn+g2h31Q2qKyAs9P/BVzale5OCnuZQewCayXhDtD2TZwWC4rXduTpu5qO3pAWy+ageeaxi9mwDoHdUItqE24IxnO5A9P6D0kAS49QA2mW3PE2p6u0ZT2xv9Tmad1PmBGsGmB7D5+vxAb9vzZcA23CYAgy+cwTZaux9khHCqZ7BRY6DoLC27ikcLsOnZ3SGy+0EFbB999BFefPFFPPHEE1ixYsWQ44g6SOs5g81X7YB0oMgc20Av7E4bbI4+JYVkj60TffYeDDjscJ6K5BEZZPv7+pTyNKERhXKD76tEDp2iNG6wohWwnQl5pmdonbCrAENWneh+tIiw9fcrOplOhWeL6OtZRqZOnvcykt5aNXe5lO9Pl4JYjVqhmPtNyT6pnyLnNbU/rZfqJPbGDpQ+1mBUIjmDzFYEK+erBcJsDERQgBWB5iCYA7TVSWZ/oNonOQrJxrWewUZaE2BTo3r9/Qw2XzhjRaYdiOxI9eYMNnV+4O9nsOmdIFO7obbnr/MDddzTMydT+231DDZfOGNFjWDjM9i0jqr+8TtfP4ONVPbWcTLUnNoTsJ0vReRIZ7BdDDvU1TNafWF+4Onc1WsHIvMDb1q0rDNWLoYINhWwac0u4at2IKs/8MX5wWjNzWXMo8jBT3MpOgeKI9jO32uRn0UFbFo3v/mqHegBK0Mppp7RqucMNln9gYgPV3Sskg3YaAOOv5zBRu9B8x365p5nsMngCxfD/EDvnIx+T/ZJbY824PjC/ECU6RhcqmdAtCV6lJPVKEerc5bRAMiBRh+WGhg5sJOTk70+F0P0Y4h8ApmajzRpV9Ohbdy4EWvXrsXq1asvWsCmNhNlt5DBHQ3Tb+9FP0E3h02J4hG9yJZIW4p60Aq0FDs49UxKx6f1PqfbHlwwUKJLo/ZoMVl1UnWkCTL9oUmfVnCkRFedypmsRydl8eakiDr3dzYaTVAgm4ZL6Q+UOp3S3GTSHH9Ij6cJMu3Uox0wunfBeGkHqs1YTIFKylT6A9cZaKtnoSRzXPAEbDQu0KJLyzUYsD366KNYuXKllludtRtK71gla1xQX8SXHGgy7UDEgeYJ2AimrlmzZtgz2GhxyoBt+CagAjaaQ/nCBFnEDkQbtawFsy860Aiw7d27V4naKSk5iOeffxSJpnjUFDYh6NIcRCVHIz5wGOdNcykamhuwozcFk+NjMHuithREot+Cy42OAoMB2wsvvOCXKSJHAmyUHloFbDQu5OfnnyO4rP7AF9eNnvMDmpvTPErGGa165onK3NzhOL3hUA9olTkuUL3IgUZth9Z6dI67lssXHamDo2j0rBvV78eATcw6aH5Kaz5qe1qjl2StF2Tagaw6efoPSCtyjGtN3y6zPxitcUFv2yNboj6KfAcM2IZvg6QT2Ty1Pa2b2n3RDmS3PRWwqVBKrGc7u5TMOumZHzQ3N6OxsVHx/VMKVU+/udb+V31TBmxilqECNtJb6+Z4mfNE0bk5A7YRvq8K2GpraxV6mpWV5fWZNKIfQ8TUZHU6IpN2BmzuL6Kncx7qm9JCgu5Jg7RWMDaWdiBil1RGVp3U53nuHPHnHWh6B2k1DQ0t4GXkUNebbkmWHcgEK2RTdD+aIDNgG7lFM2A7jNdff12JVmTApm/jhTqGUttjwDZy2/O1CLYzgK0Qzz//IOxb2/D54wUIf+KfMePqPCyKMw6xQYQitF1o3/0qdu7fjZ+23YiV83Lxq6XJIwvAJXxOAQZsUDYxMWBzmybNDxiwjdxMGbCNrBEDNjGN1FIM2MT0UiPYGLANrxcDNjF7olIM2MS08ifAVl1djfLycmRmZiIqKooBm4AJyPbdMWAzSoiikXBYtcwdJ2RHDNgOgSPY5OyOVPslBmwCPTSghJirodkM2M6vGQM2MXtiwCamk+pAo7HPF1JAyZysicwPOILNDaM987rr3SXLEWzibc93ARtFsD2OVFsPSj/dhj8MzEJSXg5+dst0UFya+axX7AFQi71rtuPA9ka0/PAWzMtLxpJYq7gQXNJnFGDAxoDN0xgZsIk1TQZsYjrR/IAj2MS0YsAmphMDNjGdGLCJ6cSATVwnBmxiWnEEm5hODNj8HLC1tLQokWuTJ0/mCLYh2oS/n8HmmSJSa2g4AzaxzlQtxYBNTC8GbGI6MWAT04kBWwcOH+YINgZsYu1FVsoX9Wm+C9hK8PzzzyM/NQSt5Xvw6AclQNx03LFyFaaGAjEeR206+2phb96Gj/7cjyNHY3HFfy/CxNBqGKqLcagKaCf+5nlRuuXoKUhISsasqTGwmnrR39iKml21MEwMBmJMaDl0HK1dPf+fvfMAr6rK9vg/vfcQAgFCCRBaAkhHQBEQGwK2UbGOM47dKc6MMz7r2GBERooiltFxEOyAEpqigEgnEAiBEEggvTfSy/vWCRuvMXDXPXeHuV7W+b48feO+5+77P2vvvc767bU2yty9jLbdu3XCoB6hoK89c4ppXRFKc7JwZG8aiuobUHnmOwLhE9ARMYN7IzLMD8EeVKK5EqXHM5C1KwWZdIC9ZX+8g4DQGAzo2QExnQIMeOiCatRVFCJ7RzIyi8uR05Z5BHYAuvTHsKgg9AhWtTOrUFOaj+ztycgsP4U89bmwLvCM6ouRUQGI9D+NJ+sKUZJdjNS9xQjo1wOhPToi3BNwcwEaa8tQkbUdx2qCkePRGyOj/BHuWYvG6kKk7i1BjZs/Qof0RpgX4OdGv68eJceTkFNYjDSf/oiJDEO/M4CzGg01pcjafhBZ+SXIUn0KjDD6PzwqEN3P9L9l5/aePXuMUqGU1SslIhONzGYpESklIs+1Sghg46+hAth4Wglg4+kkgI2nkwA2nk4C2Pg6ORNgy8vLQ3Z2thH7p+MNpESkdTvQuSmavk0Am5MDNgpi0zlQERERNpf1kxKR1gcktdA5KDmZCrxeSYlIrk66SgMKYOMq3tJOABtPLwFsPJ2olZSIFMAmgI03Xi44wBYXh7rKXBz+4k4cruuK43Fv4ZpeQGzoj3rV5R9A2bbX8EnlBBwLmoKHLw6BS9Js7FzxDJ79DAZk+8nl4goM/x0mXTsDrz04Bp28T6Joyx6svCMB7ld1g8soH+x87g3sOpaJZN8wo+2sX12JF+8ehiAAZ46BK96GxISVeO33b+CHslM4duZL+qFzzGX43asP4fKR3TE4qA7AUex7ZylW3jcHnwBIsexQxABgxH146p4JuPeKPqATO92QieLUbVh153P4bFcK1rRlHrHjgJn/hzeu7Ye7BkecbpGBvMRNWHnHc/gsJQPfqM+NmImQGX/Ee9fG4PJe9A3NQPE27P5yO+b/fif6/vVOjLhzMkaHAr5uQFX+ARxdcQfeKojH6sCHjM+NDc1DdeY2o32eby8Me/UhjA5zQXffWgBl2P3vJ5CwZRfe6PJ/eGDyCDw+Nur0t+egMncPVt7+HD7/bi9Wqj71nwDMfBJLru2L2+M6nPmFAtgkg83S3CWDjbc2CGDj6SQZbDydqJUANp5WAth4Oglg4+lEraREJE8rZwJsNN/Sc+/QoYNxlqMANus2oDOWT98mgM3JARuVqP+rB/cAACAASURBVKPBRX+2ZjAJYLM+IKmFzkEpgI2vueWCYU8pMAFs5jSXM9ja1k3nfKDmFzmDjWejAtgEsAlg442VCw6wxcejqa4c5cnvYFtKA1amjcfNM2JwUf9QUAFIl1PHcGLXAXw1bxsap1yKqGnjcWmEJyq3/QPb187FU+nTEdmxP24dGN4icGUWmvMSsThnOIL6jMKih8egs89JFG76DitmLcBuv34oHToKY0f4IDTQFU31p5B3chPy3HuiMuo6/HpyDIZ2aoTvqaNY/85yJB7MR17keER29ERYYCMVm8bJHVtwPDUb2SMfxJVTxuDuCZHwQSqSlqzBVw9+jKJbp8BnaA/E+LVkqpUVZeFo4k4Ej7kNseNn4KoYX4R4Z6H4yA/4YtbT2OfaFQVTf4UhEYCRFNbchKqj67Cn2g8fhNyBhdf0wz1DAgDkIXn5pzj4zV5khIyAZ4cABIRSdlk18vLScTI7E10n3I9hg4dhUi8foHgrdq3chnkP7UTs3+/GyF9PwdgzgC0JqZ/fisX5g/FV0KP4YHoMxoXlofrkVqN9nl8vDH/tUYwJd0EP5AL52/Cvf72B97Zm4dCEp/H3a0biiXEE/fKQtmYN9n+yFidCR6ApvAOCDZZWheLiLBxNPYDOF9+DuGGXYUovX/h4uEgGGwSwCWDjrQeWrQSw8TQTwMbTSQAbXycBbDytBLDxdBLAxtfJmQAbjQ/axE6xf4qPCmCzbge6Y3cC2JwcsNFZND4+5s6PEMBmfUAKYONppFrpglmtbVMA29mfg65Aqs75gHorGWy8sSMZbDydjJh3ZaVx/qicwXbQKAU2cODANsUjjai0EZWOcDb/QAAbb7zoWhfUtzl8icj4eKCpDqhIxo6tB/DR54cx9MaZiBs2CP2D3FGb/hn2bTqIN9/qhNH3jMZldwwA5U0VbH4O2799A0/hGUwcfhlem9qj5ScXJqExdSVmrY5AkX8fC8C2FitmPY2NzRNRPv42/PHZMbioVzBCKnOQ9e1fsWxzNd7cfwn+/tcrMPUiX0TVJOPzhSuRVuyLyNsfx4ie/ugT0gDgFFK/nIuNX36B2eWzcPmVk/DUrAEIRioOLtmChEe+Q8T8RxE7fQTGhAKuLmXI3b8W3792P3ZEPwKMvB+Pjg5Gp4DsM4Atp9dU+P1pLq6NAXoEEV9rQNnWefg8pRAP5F6J166Kxd0DgIbSrfhk/jps316BgX96DiOHdEdch5bylJnbPkbSl29hffO96Dz4Evzmhmj4Fm/FPrsBWzUiC1KQv3YlZq9chQ8z61A++Wk8PW0k/j46EA1lP2Dd++ux6sNkDPrTcxg27iKM7NRs6JR/cD2SP3oOGxrugEuvK/HbG3sgwt8d1VIiEhUVFUhOTsayZcuQmCglIimAHRwsJSLPtUoIYOOvoVIikqeVZLDxdBLAxtNJABtPJwFsfJ2cCbBZ/mrdsTs5g41nUwLYBLCd1VJ0DsrzCVYocEQvlAkJCVi8eDHmzJmDmTNntvk75Qw23kRBrehFgrSll1MCWmau82kH3P7p6pP6PjmDjae8ADaeTgLYeDoJYJMz2Cx3oFHGvj0bL8ieaL2j7FEPDw8DRpq9LGEWZf7aWk1AfW97ZbiTTmbX9F8UYKNyhk31yElciqSVj2FL9Cvo0P9a3DssENkbHsbu5BSs9H4BM8b2wdVxQXADkGUSsBVOehChd/8J18V7oVOAK1wbKtGYuwEJ7+3FO69mYvy8BzHmyjiMDKpHVWU1Gppc4OYXBC93F7gb7lUTyvZ8gF1b1+KRxDGYcMmY8wLYbu9ShPJdi/D8kR7YhhF4/YbBGBDpD4/TfWosOYjS1C1Y+GQtGqP74prFU9GzeCuO2Q3Y0uGydRcS7v0S+0K3Iqm3NxJ7Po3HLx+Jvw52RfnORXg9xQfvlIwy+nRJrzB40gNCMxor0lCf/Q3efLYaJ05F4ZolVyK2gy+8BLAJYLOYtKVEJG8FE8DG00ky2Hg6USsBbDytBLDxdBLAxtNJABtfJwFsPK0EsPF0EsBmR2BBZzqhzsAJPXraoU6BIXd3dyNF1M/Pz+agjgA23iByVDvQFdRTKghg49mDADaeTgLYeDoJYOPpJIBNAJsANv5YuSAz2E7LU1WwHUVHlmHV5/3R6BeNKx4Iw+7XVyDjRC28f/swxvWOwJBQD6N1ps2AbQtWzHoHDTfcjqgH78akzkAoHbbWXAPU7MOWxavw6f99hciX52LwNZfi8q7qmVVTvhxSPvsGSVv2I5E2NVFGV0kpNnpfhxunT7QAbCvx5f3v4fClQ1HfKxKdvQEXl1qcqqlFdnEdhky9AWMvnYwxnTwR4PljiUhOBtvNHY4ha90f8eIWT6w+2QVXxIQg1Mf9R8OqK0FdeRH2ftsHvS8Zj3vfvwa9i7cifeU6zHvoU5TH94HHwO5GnwjK1VcVovRoAvZHXoHSEWcvETm0chUqU9KwbE0HBLn+B2X+2XjP/2k8etlIPDagFlnr/oDXNxfh9YPRuKJXMLoGnTnBDqgvB2pykLgpBkHRI/G7D65FXIQffASwCWATwMZfFE63FMDGk0wAG08nAWx8nQSw8bQSwMbTSQAbXydnAmy0htNcQrF/4gBSItK6HeiM5dO3CWBzcsBGA8zT0xORkZGw9cwkAWzWByS10DkodYJWAWy85ycZbDyddM4H9I0C2Pi6yxlsPK2kRKScwSYlInlj5UIGbEAJGusy8M0ftiE9Oxtut3tg/yeBcEcvzJw7EX0ifHH6pDUTgG03Vsz6Cm6zrkX3R2YY5RuDDVZXCyAVu19/H2seWww8818MmDYV03vXoPRYNkqKMlGMk0h89xvs+SYJB/zcUFlbjCp4IaP7nbjrV5MtANvHWPm7+fiuWyRyQvzg705nsAGNfh1QEzUU1147BddcMgzxIV7wdbcNsN0QctA4M+3VDY34IrkDeoZ4w6clpc7iIrg1CaOvuBT3PDMOXYu34ujKLzHvofeQGhyAsvAgo0+uLpQwWIWakmMoGHg9vKe0BdiiMfy136Hb9++hoqgcG3rehrjMZ1Gftw1P42ncd8lI/LFfhdGnJWtPYPGOjkafAr2M9LVW16XoP2IifvPcBPQN8Ya7ADYBbALYeAuCRSsBbDzJBLDxdBLAxtdJABtPKwFsPJ0EsPF1cibARjGjoqIiI/bv6+srgI1hBjpj+QLYAKMsjtnSODofhk6wQg9WZbDl5+cb9LpPnz7GP225dAbUdUEMztlbUiKy5SkLYONZuy7bVN8mGWw83QWw8XSSDDaeTtRKAJsANgFsvPFyYQO2RjQ3ViEnYQkS1qzBS+uS0Wn8HzBh6g24/4pO6ODnDuUt257BZgtgG4vpvTPw9WPzsW7ld0hAPTpefCeGjrsK1w0OgOfJBBzcvw3PHh2PSZeNtQBsG7H64bXw/L870GVSHIYEA4TAKnJ2IWPzc/jC8yZU9rwFcydHo3tQvk1nsJ0BbHmXIdH/RvxzcjR6hXi3Mir6Nn/4BfojLNIPHsVbsXflFsx7aDM63zsT/a+/GEOCAB83oKboCNLX/xHLq0diS6e2AFsohr82Haee2Q23U16ImDMDAXv/itR9m34O2I5HYTnuwiuTu2NklH8bhu4Pb98AhHXyg5ebKyoFsAlgE8DGWxAEsNmskwA2vmRSIpKnlQA2nk4C2Hg6CWDj6+RMgC0nJwcnT540Yv90Jr1ksFm3A51MRwDbBQDYaJARWOvXr58AtjbGl5zBZn3SUS2kRCRPKwFsPJ0EsPF0EsDG00kAm5SIlBKR/LFyYQM2qt/RgJrUT7D+00148tlUDH/8fky+fSqu7OoNP3fKB2u5bAdsm7Fi1hLUX38noh68B5OigDBK+GqqBqr3YfObX+HjJ9ciavZsDJ3UA5N9vseLs3diR3IJuo/shp7DJ6N/3DCM6uKF5pTl2LNtHR7YORzjJ4y2cgYbUJO7G8XfP48nU4Yi0Wsi3r4jHv06FKPyyA/4YtbT4JSIvCUiHVnrHsOL6aOwx/cavH3HYAyK9IfnWU2rGSjeil0mz2A7WVePAX/sjezvoxAWGINrHhmMmi1/wLad354BbI8NrEP2usfw+pGO+E/N9Xj7znhc1jsMFkUi2+wd7eLds2cPli9fjoMHD2LhwoWIj4/nDxKLljo3Yunc/EZzHvnmdFEgpfX5jhUVFcaZ1MuWLUNiYiLmzZvXpga65gNH3JipHqOcwcYzfclg4+kkgI2nE7USwMbTSgAbTycBbDydqBX5QbQuBwcH23xUkPqW9vIP7DknW6dPRr/TmQBbVlYWMjIyEBsbi5CQEAFsjOEigK1FJJdmUsLkpWtQ6nwYksHGe5iSwcbTiVrpfImn+wlg42kvgI2nkwA2nk4C2Hg6USvJYJMMNslg440XXS/M6tsogEYblijIb2s5cnUPXb55SUkJdu/ebYCVlJQULFiw4OdQobkRdVmrsf2rNCx60Q1TXrgM427pj2gALaevtVy2A7a1WDHraeROuh/Bd/8JN8f7oHOAK1zqK1CftRpfLT2AdxaXYMrs32LsMDcMLfgCt30eikyv3pj/5/Ho7u8J/6YGoL4SJ7Yvw5YtG/FM6rhWGWxbkPDId4iY/yhip48wylAa5RiLj6Du4Ad4bEs4vq8ZgNfvG4lBkSWosQGw3dGtGOV7luDljd7YXBqLvz88FcN6hCHSq6VMZHP9KdRXV6Cg1huuHt6ICPaCa/FW7DYF2DbjUE4BwqcHoy7mZsT2G427hgYi/+uHscECsD0+xM3o05JNp/B2ck/8/eHLMXFwN3TxPt2nhho0VZegoNYLDa7UJx+4u7qgXACbZLBZjGUBbLy1QQAbTycBbDydqJUANp5WAth4Oglg4+lErQSw8bRyJsCmMth69+5tgFXJYLNuAzqZDn2bnMHm5CUiabH28PBAp06dbA56OOJORAFs1icJ1UIAG08rXUE99W0C2Hi6C2Dj6SSAjacTtRLAJoBNABtvvFzogK25sQ4nv/4Dth0qxaeVv8ftV/bAxCGhoGKIP+avmQds67tejcprfo0Xbh+EuM4B8KjMxskNv8fSA554s/BGzL1jOKZ2LoL/8S9w2z/dccw1Bs+/eRUGBHujQ1U+cPI7LPr3x1iw6iDSu9/R6gy2tgFb5YnNOLn2QbyQdyUOh16P927sjz7hhSizAbD9eqALGip34osXP8W3X+fA88HnMGVcP1wR42sYVs2JrchNWo05h/ojMHoQ/nTDQPgXb0WSzYBts3Fm29o0F6SNuw4P3XoZpo3ugxh/d5xc+9BPANvfxwShsXInvl68EisW/2D0acyUMbhxQEuZyLq8JFTsX4ZXD/VGof9APHZjHKL8PVEjgE0AmwA23oJg0UoAG08yAWw8nQSw8XUSwMbTSgAbTycBbHydnAmw0SZDOoONYv9yBhvPBgSwtegkGWxW7EWdwUblIb28vODv729zarAAtvM/KHVmMgpg4z0/AWw8nXTOB0ZQrK7OyIqkxd/Pz4/XiVatdJaE02UHuhdpAWx80xDAJoBNABtvvFx4gK0/GmrLkJO4EUeOZWF/bhMKC5LgEt4NHcc9hMt6BKF/uGXuWouOZjPYdkaNQf6oyYjr1IAwzya4N9SgoGA/KjsOguvgW3HPoHDE+ZYDhUlYsHANdqYVInjUIIR7uCOA0tHcXFGQkYQjR9OxMTsOV8y8HH98YAJ6eafi6Dur8eUDy5Bz3QR4DOqG7r4tULCmKA8FSdtRMvpGdBpzGR7qVo701ER8s3EnDnxwDB0nX43RTz2MceFAJx+guakBZVvn4fOUQjyQeyVeuyoW9wwJBFCAIx9/hN1rfsDXDX0QEBmE6E4tBRnr66tQVVeNorBRGDBgAG4ZFw3v4q3YZzNg24R5Dy3CloIOKL3pH3jsmp6YMjAUPgDS1/wUsD0xrqPRp4y1q5H48SpsaOiNptBw9O7WcjZcQ0MNqmtKURwyHFG943DL+B4I93ZHlQA2AWwC2HgLggA2m3USwMaXTDLYeFoJYOPpJICNp5MANr5OzgTYiAHQXEKxf+IAksFm3Q50x+5+sRlsjY2N//MSkfS4dEEMXcFdZUI0uCh4TeV6vL1bH1Bu3dCohc6Auq7fxwmo0zM5dOgQEhIS8Oabb2L27NmYMWNGmz+aShqR40dZfgEBATxh2mjliHagq0/q55JOdE+yKaqbbOY6n3bA7Z+uPqnvoww2WqhJJ0/Ps59ccq7+6eyTLjvQOR+0BOrqjTnKx8fHqQCbznVBzcOkE52tQjZl5iJ7ojNo1qxZgyVLluCFF17A9ddfb+ZWDrkuqB9CgI12X5NO5FSauRx97NHc29b8S/MzrXsffvih8axfffVVDBw4sE0JSCOyKVrzaPyZuXTOB7o05/gHtvxWFUBzFP9Ap+a61gVH9A9o9yadvfXRRx9ZlIjsjdryDOxY8hesWLsN7+93B4bejUlXX42X7hmODp5uBtxpfWVvm4vd3/8bc/BnXDxkPF6Y2K2lSdEhNB5bg/u+DkepXy+8/JsRiPQ+gYJNLSUiywcMR+GAQVizeiWKCgsAn1Dgortx08zJeHLWEBDGUmeIHVt9P9Z99QlmrwIqawCE9jT69tAl7pjUIQ9/mX0SXS++BLf+aQaGBx9D7scfI+EPr2ElgCM/6XAPANPw239ciVtv7YQexxMw/+1VmPPfZON/n37vVbj/uQnoCRjfT4CtfOdirE4txl/yJ+GFyTGYNahDyx3Lk5Cx62u8+fg72HQ8F4fV9/S4BEGjbjM0mzwoEoFoBkp2InHtLrz5+F7E/P4WXHTLpRgRAvi4AdWFh3Dsq9/hvcKBWB94L16/sgdGhRSgOusHvPm3d5COGHT78+uY2tMV/cJavuTEN4/ju73fYw4ew11jh+H3ozq1/IfKVJQe24LFj7+N9TuPYL/qU+ehhl7/+PVI3Dg22vht5KG2PoNt/vz5TnsGG/kHgYGBbZ7BRusCncG2b98+zJ071+oZbFTitfVZbtx5U+ccpWtdUH0nv5yCTuQf0Jxu5tLZJ11zsE7NSRPxD3iW4cz+gaWd2zMfKCXpLEh653OEEtI6/USd8wFpRfMTaUU60eZ4M5fO+UDX79PZJ9JExQ8ovkkQwczlqHaga11QmtC7Hv3Wts5o5ermiHagq0/iH3CtoKUd+QcUb6CN8bRB3sylcz7QZQc65wPShPpFY4/WT/LNzV665gOu5i7FxcWmAZsSkX4svUSYhQVKQLofXfYc1qizT2rxoUA/Gb/ZFwmdfVK7ys+HTmSMR44cwfr16/Hvf/8bzz77LK6++uo2bZv6RTpRMNYsiHRUO9CluRKOHD+6J9mU2ZdvXX2ytE3qn9kzX+izOu2c7keZWQS4SSezQX6dfWoPze2dN0knGqc09ghC2vMiQb9PXY5iB7o0V/ZJOpHmZp0Z6g+dRbRhwwa89957ePLJJ3HttdeaWu8d0TbVD6FxRy9epJNZW3DE38fpE72U07r38ccfG8/6xRdfRL9+/dp8xqQR2RTBNbObADh94hqYzvGidurZuy6odZ10IlsyCyLFP+BaQcsLiQ5/ml5qEhMT8fnnnyMtLQ0LFy5EfPxANDVUo/TEIeQWlCCz3AUI6obwiAj06xYMT1cXuLXR1ZqSYygrOYk09EJoYBhiw09juLpKNFflI6nQE/VufugXHQwv1+PIUoDtsjvhe8Nd6OmWCx+XOsDNEwjqis6R4ejTJQiE/9U2par8JBTk5yAtD2hoBODpCwR2RY8wV4R71eJQWjV8QsMQ1TMSwR5VqM3OQX7yceTSwew/6TO97HZEdN8IRHXxhm9VPo6fyENaVqXxv0dGR6B73zBQK2P7QXMzGsoykFdZj5S6cMR28ENUwOlNQQ3lqC4tQkbKCRRX1YLuYFy+YfAI6YLYbsHoEODVcp/6UpQXlCIjpRx+PaIQFBWGYA/AzQVorKtEVf5+ZNYFosC9GwZF+CLEow6NNSU4kXISVfCFT69BiPB1gf/pr64uTEFRebGhedeQIPQMOb1JsPEU6k8VG58rKK1EueqTd5Chbd+uIegc6mP0iTL6FGAjuLR//37MmTPnrJsOrFmpo8531G+ao4xH00awgzadHD58GJ999hmSkpKMzTVtbbzQNfYcWScKDJF/fiH6B9bs2/K/k39A73v0Tiz+wdmVU/ED8Q+sWxfZE/lmNPbMxtx0zVHq/VP12pFidzQ/kVYXYuzOuhX92ELFDyi+aU/szvJ9wVHsQKedW/MPuJrr6pP4B1zF9b0P6dScek+JKeRzOqN/oMvOW16vmg2daF75JcUPXMrKykwDtvagnSqYYw94UIFiuofZ4KAaurRI0249uo9agGztm6VOKqBu6z1Uf9pD87P1iQY/BRrXrVuHd999F8899xymTZvW5qxGiyvpRCDEbPDakno7ih207tPZsh74Uz0Mneg50q4FexxkZef29EnnTgNdtqm0pCA//ZFOZuF267Fndj7QaQc65wO1SJNNEVwz6yA7oh3onA/UIk06KcBmZg6meY6gC206IMD21FNPYfr06bYM/zNtW++CseelRPfYoxdTBdjMwm1dfdJpB5z5gHaU0bqnsnZeeukl9O/fv81nrPwDWvPsgduWZSccwQ50zgcqCKMAm/gH554uSCeyB0fwDwisEGAjqHD06NHTgC3e1Hxn24eO4YQCbNf8HhH3/hXXxgAR5jZ52vbV0vpnClgCNoJL//znPzFo0CBTSjniumDpH9C/09hr7R/QxgsCbJ9++qkB2GjjRVsa6CoZ6+j+Aa19pJMz+wf2rMVkR6SR2oAj/sHZpwuaE1ScxRH9A3vsQNd8oNRT/oE9cLs95mBHiW0pnWgTgAJsZuG2znd1XXagc12wjB+QRmaD1zrfF9rDNul32hMnswzy029tyz/gOkOOaAe6NLeM3dH4c0T/wFY7oDgIreO0ftNnLfmCPesCaUX3pnWPxp34B+fXP7DVDix7x10X5Aw2K7OiOoONBgItQB06dLAZinDTCTkTtK6JkLNI00KQnJxslIhcvHixsWt15syZbXaTYBztdiaNzJaIPN+BVI7eKjiodoPrKPFAOpG2wcHBNtuS6vP5tAOuTrr6ZPkiQbuG7SnxwAmoc39fezlGZqGf6recwcZ7gjSGKVBIL4I09sxcZAOtS0TecMMNZm7l8CUiae1zhBJQ53tdUCUily5dajzrefPmnTVbQ5WQprIF9ryc6qrrrmsO1vnCrNZQGnu0UcIRSjw44rqgJhGyP/KnHKEEFJWI3L17N5YvX25RIlIAm6kJ/xf8odYlIlsyGc3Zga45SrdvTnMe+eZ0tVUCigAbvQ9RFh9BZ1oX2tLAEf1EnZqTPuSXU/Ca/Cgdm9/sCXbotAOd6wL1i4KMNHbondgecHQhbMChsUewVvyDcy8UcgYbbyGVM9h4OskZbDydqBXN5eQn0LpnZoNu67XKnnWPE8Pl/jLd/oEzncFG8y2tTeHh4cYGdl3v6so/oHtTaVZn9Q/od9obNyf7pLFH9zF7vItOP5HLdASwWZmBFGArLi42nL+ePXvavGOP+zA4k6GuiZAzOQtga3kiuuq2qucrgI1j6S3legSwWddKAJt1jaiFADaeTiqAJoBNABuNGXt3Jgtg4487aimAjVSQDDbbrKZ9Wwtgg3GejwC2FjsTwMYbbwLYeDqpM9gEsFnXSwCbdY2ohQA2nk4C2Hg6USsBbDytnAmw5eXlITs724j90+YPAWzWbUDnpmj6NgFsrq6ms3F0PgzdO9AUYMvJyTHAGp3FYmtJDAFs1gekCoDT89ORLabTDgSw8Z6fLvirvk0AG093AWw8nQSw8XQSwFaOQ4cOQTLYWtZiAWznHje6MlbUtwhgIyXyUJC8FzvmLkPV8GkIvnwmRnQCgrz4c5i01KeAADYBbJbWJICNN7YEsPF0EsDG04laCWDjaSWAjaeTADaeTgLY+Do5E2DLyspCRkYGYmNjERISIoCNYQY6mY4ANjvr2+p8GDrBCj1YAWxSIlIAG2NGPb3LQNUntif1XQAbT2/VSgAbTy8BbDydBLAJYJMSkfyxIoCNrxW/ZTOaGxvQUFsPuHvAxd0Dbq6AC/8G0lKjAgLYBLAJYLN9QAlg42kmgI2nkwA2vk4C2HhaCWDj6SSAja+TADaeVuQfSIlI61pJBpuTZ7BReRCqNd+1a1ejDqgtl2Sw8dRyVNAqgI33/CSDjaeTzvmAvlEAG193OYONpxXtUJcSkVIiUjLYrI8XAWzWNZIWv2wFBLAJYBPAZvsYFsDG00wAG08nAWx8nQSw8bQSwMbTSQAbXydnAmxFRUXIz883Yv9+fn6SwcYwA52xfPo6AWxODtjoIXt5eRkH7FF2ji2XzoC6LoghZ7Dxn6AANp5WumxTfZuUiOTpLoCNp5NksPF0olYC2KREpCrXLCUizz1uBLDx5xVp+ctUQACbADYBbLaPXQFsPM0EsPF0EsDG10kAG08rAWw8nQSw8XVyJsBmGYf09PQUwMYwAwFsLSK5NKsDrxiitW6iK6Cu82G0V4nIgIAA+Pj42AzXSDMBbDzjclQ7EMDGe3665gMBbDy9VSsBbDy9BLDxdBLAJiUipUQkf6wIYONrJS1/mQoIYBPAJoDN9rErgI2nmQA2nk4C2Pg6CWDjaSWAjaeTADa+Ts4E2NS7sEqsobXKgCcuLjZXs2utoJSI5NmUZLA5eQYbZa4RYDNzCWDjqSaAjacTtdIFsziZjNxe6eqTADau4i3tBLDx9BLAxtNJAJsANgFs/LEigI2vlbT8ZSoggE0AmwA228euADaeZgLYeDoJYOPrJICNp5UANp5OAtj4OjkTYLP81Tpj+XRfAWw8mxLA5uSAzd/fH97e3nB3d+dZhEUrnYNSF8TggBVyepOTk5GQkIDFixdjzpw5mDlzZpu/v6GhwTiskVJoKdvPzCWAja/a+bQDbq90sBgkCwAAIABJREFU9UkAG1dxAWy2KCWAja+WlIiUEpFSIpI3XgSw8XSSVr9cBQSwCWATwGb7+BXAxtNMABtPJwFsfJ0EsPG0EsDG00kAG18nZwJstDbRu7Cbm5uRtSYZbNbtQGcsn75NAJuTAzYyGIJHISEhNpeJFMBmfUBSC52DUmepUCkRyXt+Ath4OumcD+gbJYONrzsFCslJCg4O5n2oVSuaCw4ePIg1a9ZgyZIleOGFF3DDDTeYupdOO9A99gSwCWATwMYb1gLYeDpJq1+uAgLYBLAJYLN9/Apg42kmgI2nkwA2vk4C2HhaCWDj6SSAja+TMwE2+i0VFRVG7F/OYOPZgM5YvgA2wIBOqkYp7xH82Ernw9AJVqiHNTU1oJfL8vJyeHh4oFu3bjbXXXXEQKpksPGtVAAbTyvdQX7Lw0W9vLx4nWjVSud8oCuQqnM+EMDGNwvJYONrJYBNAJsANt540bUuqG8jX5MqAlBZcto1aebStRaXlJRg9+7dWL58OVJSUrBgwQLEx8eb6ZJ85hesgAA2AWwC2GwfwALYeJoJYOPpJICNr5MANp5WAth4Oglg4+vkTICtsLAQeXl5RuyfKtlJBpt1O9DJdASwXQCALScnxygP2a9fP5vLROoMqOsKnAhgsz5JqBYC2Hha6bJN9W0C2Hi6SwYbTycBbDydqJUANgFsAth440UAG08nafXLVUAA24+AbenSpdi5cyeefvpp9O/f/2cPVc2b9B9o0yllzJu5VJBCfdYsbFcBCrofXdQfs5thVV8ogEbwKDAw0Ob3YXUPpRP1hY4VMFtVgO6n6x1N54Y86pcANp7lC2Dj6UStaAMOQREaL2bnBF3v6jrP6tXVJ6WkADaeTQlg4+lErcgPIpunsWd2Xdf1vsCJ4XJ/me6x50yALSsrCxkZGYiNjTWy2ASwWbcqAWwtGrk0K6/bumZtvkjQwFQvEmaddp0PQ7eDrDLYBLDJGWxk56oOr4nhcuYjdFYdTdK0SJsdM7oWREdepAWw8axMABtPJwFsPJ2olQA2AWwC2HjjRdcLs/o2yWDj6S6tzp8CAth+BGxvvfUWPvvsMwwZMsTIMr0QL5rz6I+qupgNNKr3KdJw0qRJuOmmm0xLKYCNJ53O90bd/gG9F9MmZoK2Zi9HtIP28A8EsFm3EAFs1jWiFgLYeDpRKwFsPK0EsPF0og04tO5RZpyvry/vQ61aOWIMVyfToZ8rZ7A5eYlIKpVDLxPdu3e3eceeZLDx5g2dg1InaNXltCsVBLDx7EEAG08nAWw8nQSw8XQSwFaOQ4cEsOkOoNHLKflQEkA79zh0ZsDWXF+F2tx9OHjkBLalFLYIEdAJrpGDMH5QJGI6BcCTdv7R2aIV2Sg7vh770ipxONtCMy9foNcIDOzZFROiW4KxDRU5qMvdh035Eaj17ojxcZEIqM5CYeYxrN+RBvdO/dEldgjiIz0R6NWIhtoy5O7fhNT0HCTn//R5RAwch+4xfY22nm4uaKopM/q8NyUTe9NKWhoHR8Onc3/je7qF+Rp9Nq7aUqD0ODbuPork45Y39gMQg9hhPRA3Mgp0AqhHfSnqK7Kwb9MBHK/1RUGv4ZjcMxi9Q73PdKipusT47l2HspBS4IKOcRMQ2zUCvYMbUJu7H4fyGrGrNALj4zqhewc/GIW0a3NRkH4c+zcnwavfaIT3G4QeQYCXuWqjRl8EsAHkjx4/fhzr16/H5s2bjayrs2WQWGaL8Vfdn7e03P9qD8iiO+vqkzHeGhqMPzqTxOwmQfJbaSNPfn4+pk2bhr/85S+mpdL1jqbzvdEYirW1xtghW3HWAJrKiLTHPiWDjW/6ksHG00oAG08nAWw8nZQfJBls1vVyJsBG/klubq4R+6d1XDLYrD9/nbF8+jYBbE4O2NTLRHh4uM0vFK2ddnvKhujaDWUJ/ciA28rMot9MgcaEhAQsXiwZbKSTPWcNqmlJB2A7n3ZgfTptaaFrd6T6Plqk6Y92uDrTGWw65wPSigIV9BLv5+dn/Jm5OPMB97667KA9FmkaexQIMFuOiMbdwYMHsWbNGixZsgQvvPACbrjhBq40P2mn0w50zQeqg3SoLwWHaOwRFDFz6QpW6bQDTp8ogJGcnIwPP/zQeNavvvoqBg0a1KYEKsOddPLx8TEjkxH4tHTafyn+gS0/lnwJGnv2ALbzbQfc36d77Cn/wJ4z2HT1SesZbE0NqC/PQc6m1/He5xsx54sUuJLInYcCg2/Bc78dj5ljeqKThxtQX43i9E1IXvUg3knIwxe73AzohqYGNPmFoOryP+Kua6dg/jX94OEK1J3YgtKt8/DgrmEoCRuJRY+MQefsddj39Qrc88p6BIy5G5fd+iDuGxGALn6VqMw/hM1vPYEV6/fgk4NGL9Dc1IDmhlr0vfVFTJlxKx6d0AGhXs2oKziCnE1vYMGnW7FkXZrR5+bu4xA8/EY8d+94TInrgkjqRFM96vNTUJW8Cn9akIBl3xyAmwvBwiY0NYajvmoqbnhsOn7z9EQM9HBFcFUqKtO/xbyHF2FFQUfsufYJvH9jLH4V1wEtLKwZtXkHUbxlLv7x7mZ8sN8DIx5ciDsuH4abe9eibOs8vLWjFv84PAILHh6DaRe1gLum/G+x+6sv8Oof3kL4r1/C0DsfxPTeQLC5Y2yNnrQGbHQW3+DBg7lD5JzrntkyZzrnA0Pt5mbjd5J/QGOvNTAgP4vO4ygqKjLmsrNdliUi7SnH2LpEpD3rgq4+qd9MwWvyD2jnNWUdmblobklLSzOyAS+55BI8++yzZm5jPDfL32dPlRGOf2BLJ8k/IFtxFMCma13Q+b5AelK/7N2A09oO7HlX12kHujRXdqcDsOnqk0470Kk5aUUbIug9huZyb+8fN63YMn519qk9NNcBt3UBNvUOQ/o6whyscz5Q/gHN5QLYrI8g2jhDPgKNPdqEY+bSNfbstQOaQ+i5h4WFGXFIVbWPxp5Z31Xp4cwbcHTNB8o/oGdAeputGmGvHVjaMNc2XRoaGloKs5u4dAVSlYBqh52uydkeB0vJQQ4yOTS0QNPgosnC1p1ajprBZm2HOg0QBdgomPzyyy9jxowZbVqK2oFG+tBLl9mrPXYi2msHuvpk6SDTPWmiMLv7U9fYs5x07HXWdPVJ6UQOsgJsOhZpR7EDnfMBaUUOMi0+tEPWnl2y1uYD7pjWaQc6xx7prgCb2UWafpsCbFQq6vnnn8f111/PleYn7XTagU7NqZM07mjtI53MBtB09kmXHXA0p/We1r1ly5YZz3ru3LkYOHBgm89YlXigAJouwGaP065Lc53rgqWDTICNtDJ7nU874PZRV5/U99ELHQFJR/APKOi5e/dufPTRRzh8+DAIrMTHx3Ol+Wm7woPISd6NFxYcR1V4COKujkFnyobJS0R2yqdIjH4A0QOn4G+jO6M8cRG27/oOSw50Qd+Yvhjetxto64hb0SEUHN+D2V/nImrwVNz7wGMY3RkILbIEbBdh0SPxqNnwLxzeuRvfBc3CoCHDMT6uG7qH1KFozxfYs+EjfHBqMII79MKMvpFGP+sLDuHUoRX4MKkvaiMvxoN/ux5D3Y+g8sBevLggHb4DIjFgYnejz1WZ3+Nk+hbs6/4ALoofh8dGdASyf8AP3+3GnCX7ETZ6CHoM6oH+AYCnaz5Kjh3BttnfIP2iyfC6+048PbozBnqf/BGw7fbGnk53YfY/L8NNp3VxRRVK0rZi/3uPYdHqVKzJ78YCbNmbnsD6Lz7E829mYMjv5uEKzYDtwIEDmD9/vmk70DVH6XxvpHvRnEdzP11t+QfUb4Js9Efjs62rPV/i7QFsuoK76jerM9hoLje7AYfONklMTMT777+PsWPHGmfamb10zcEc/8CWPpJ/QDZF78TiH5xdOXp+pBP5ms7mH1jOd/bEtlr7B1QJwKyvqGsO1ukn6uqT0okC/Aqwmd2gq3M+0PX7dPaJtFKb3yjGac8GXWePH5BWCrC1tQGHuy44oh3o6pOlf6AAm1n/QGef7PEPLLP1KUaqM4NNVZ8S/+Dco4dsQQE2R6iAw52DXerr6//ngM3Rd6CR40cP1ewuGO7D4EzQuiYdzq55BdhUtgYBtunTp7fZTR2AzVHtwJ7JuS2xyJ7oOZJNOQJg05U9ocs2lWYE2OiPdNIB2OzdcaIrSKFzPjACg5oAm6PZgc75wDKARnZgdpEmjSi7iebEt99+2wBs1113HWfq/lkbnXage+w5EmDTaQecnUc0P6ekpBgZbPSsX3nllXMCNmpPQSFn8w90vTCrQLi9AbTzbQfcQa1rXWgdQHMEwEZZJnv27MHHH39sP2ArPoz8tBQs+hQI7d8DV98eB0Jbp5L+gyNf3Imn8TR8+tyA/87ojerk97A/5RA+K56MS0cOwNSLokAnFLiV7ENu0lo8/oclKI+ejNF/XYRrY4Cu5RaALaQ/Ft3bBSmffYLjqcUIv+kpDOnVCQNCGwmNIWvPWiT/8DU2hM1E777xuGdIRAtgy09E1YEP8MTL+UiujsGv5j+K8YEZcD9xzOhz7CV9MWVmLDoCKNn+Kvaue87o88D4q/DONT2AvN3YtTMViz4rxJjrJ2L0uIHo7U+ArRBFKd9j4+N/xH+9xmH/xQ/jg+kxGB2cg8r0TZj38HJsSqxBQfRIzHz8VkyeOgTDAgD3+kycTN6KVW+8gc37DiKtKQwdf7UQN008SwbbQH8EV2Ti81Vz8NWq1fguoQjDH/gXpmgEbGrTwWuvvebUgI38A1s3Uqrxq2s+4Lyjceeo9vIPSCezAbSMjAzs2LEDtFFp9OjRDgHYOP4BV3Nq1x6AzR7QqssOdIIVXf6Buo/ujdqO8t4ogM2WkQcjg4YyaWiOMgvYdM4HjrguqPiBSiLQAdjonvaAZF1zlM75QFmeylwX/+DcY1HFD+zxDxzRDnTGbEjB9gBsjuYf2Dsf0OfJFmiOonnll7QBRwCblTVbZbAJYGvJYBPA5mb6xVuZmgA2nqMsgI2nkwA2nk5qh7oANut6CWATwCaAzfo4af0Sb2+WNN3PkTLYtAK2s8hZ0AZgC/A824FhWSg/sRNf3PoUTkaMhVdbgM2vGxbdBqxNAE4WhOPOh8YgOsIfVusqVJ8Airdiwe934GBuMEbMfxRjegWibxsfzGkN2Kb1OqexnMrdi9TPb8XrhSOxIcQSsG3FvId3IqM4F92vcwEGPYre/S42oKFX+Q4cSjqAeR8UwKt0NQIDC5A+fCGmjjoLYIsuRfDRFbg94TjWbTyE4dt3otdDr2CwADbWQLbMYJMAWvsH0ASwscxSawlpXUFLAWy8Z9ee/oFksJ37GQhg49koxQ8EsPG0EsDG00kAG08nAWw8nX6xgK2pqUlLBps9u3wsqbC9tFPnjhPqizpjhQIntAuG6KmtWUet+2QPYW6PXTBn09zyDLY333wTs2fPxsyZM9scESrNnDKNzBLm1nZgT7BKlx3oLPliuQtGlYg0W+LhfNoBbwr86Rls9swH6vsIsNEONEc4g02nHeicDyx3wVB5SHt2oOmqmaxz7Fn2yZ75QO2CsSwRaWaHOvXnQjiDjcadKhFpdoe6I9oBp0+qROTSpUuNDDYqEXmuM9jIpijYYbYElM75wBHXBRp7us5g0zUfcOyAs+7pXBcsN+CoEpH/a/9AncFGJSIpq9OuEpEWgtbmJKIoZQPeXXcMe7KrccrbHxddfh3GXjQUk7sGwMPVOHHNuGoytiBt/yb8e/0xZBcVof5UETK3JiFy3M0Y0xqwLS/FlrQgDO8+CkOmDMOwCbEY06cDgr3d0dZJUWXpG5G16y18uh1IOXEKqCvEkT2BCIgehZspg80CsNWc3IYTSd8a/UgpaUB9UAcMu3wmxscPwKVRrSjcqaM4mbQHa95bj5TyKmRWF6MicytSe8xE07ifA7a8pgYMerQn0sqHo0tkLO65JBI49ikOpBzAm+n9EH78Y3Q4dQj7hy/EpJ8BtuFY8PBgjPHMRv4nS7G1ey+cyMiFxytL4HfvS+ipEbAtX77cWP+oRKSjncFmr3+gSkiTzdlTAkrXHOyI64Iak+qMFTrL1qx/kJ6eju3bt5/JYNN1Bps9dqBTcxU/sPcMNss+2Rsf0WWbOmM2CkKRTlQi0mx1CZ1rsU470KW5pX9AUITG3v/aP9BpB7p8Msv4ge4z2BwhdqdzPiCt1AZdqsBh9ngXR7QDnfMB6aT8A/onjT0z8QM116ksW11rlaOsC639A2c4g41APcUiKa5N6xONP7rsPVKH7qGOmKBxZ/Z4F53zga61Sud8YOkfOOoZbGdbF1ya1UjnRBNatWmP3VD2ThS6F2kF2GiA0YtE586dbXZqdKaV6tTcWkk4VQ4tISEBixcvxpw5c9odsKld845kB7pLRNKLBN2TFmlbYa0agufTDrhTg64+WTrIjgLYdDpGOucD6pfaBWMvYNOVsaLLDnSWhFMOMp0pRI4RjT0zl07AptMOdGlu6SDrBGz2vEjotAOOf2AJ2CiYPG/evLOWiCSN7AVsjmgH7bFDncYe+VBmA2it52BdZWjs3Qyi66XEMoBmL2DTNR8owEZgRStgy9qF/ANf4fUvU7ErpxlVIV0w6ZppuGRYPMZG+sGl/CQK87NwMKMMJYf3ISv1IL7OLMep2kq4V5cib28qul16K8a3BmxL8/Btsj8GRoxA3BWjMHzSIFwyuCM6+HrA+7TANSXHUJZ7CKm5QEbaLmSlrMC+rBAUlgIe9SVITw5HWMzFuHX+o5hgAdiq0zcjPXGd0efkck+gY09MmjYNE+JiMbqjD1BXgtK8XBw/mIHSskPIOJaGHd9kobC5AeUuZajKTURG3+vhfsnPAVuRry+GPTcWB1a7IswnArfeNwg1W+fjyJFDWB1xFzoeeB8hJ7dh5/CFmNgasKVchAW/jkS3piIk/Hc74m68CL4lWThy3zNouPt5RLUDYFu4cKFTlohUO9QdAbA54rrgiIDNUdcFFUCjdY+Cc2YDaI5YKrQ9/AN7AZuj2kF7+Af2AjZd/oFOO9DVJzVHUWCcfHmay82Wb+e8L3DfI3XZgc75QAE2mqNog6A9gK09Ynf2vDfqnA/UMyadHAWw6bQD3WOPMtgoZq4LsP0v7YDegQoLC43YP63hOs9g0wHYHNEOdMZsaOyRfdLYswew6ZwPuL65ADYrq6MCbLm5uQa9jo2NNf5py8V9GJx76poIOYNSAFvLExHAxrHMn2aw2bsg0jc6UgabADaeDajFUO3ysccOdC/SdD8BbLznqDuDzVHsgPPCLICtZbemLuCu5k4BbLyxR/bn7ICtuakBzQ21qK5rRN6Bj5G65lH8y+vvCOg7E29f3QvNB97HpjUf409v7UV2wTBE970CjyyYilH96hCYuRtf3fMScjuPg39rwLY9DgUIxyuTS/H6B244WNQVf1tyFYZFB6HzaflzdryGxC+fxEsrgMSmkfAcejOev3skpvZtQmDJdiz5WyJSi8IxulWJyObGejQ11Bl9ztq1GEmb5uFfXk9gUPxULJoaTQezYdeXq/D6n9/CzupqNA8YhSt/vwhT4yIQ67ofaavuwdtlY7CpQxuALSQEw+dORe4fj8C32Rtx745H2SdPIi/5MLKnvIagxHfheuSbtgFbcjwWXF2CWh9f/D6xF16f7o4RWTvw5W3PoOYuAWy8UffjDnVqL4Dt3Ko5Ugabznc0jn/AtScBbHyl1Bnu9mSwOaod6AIrSk3yDwSwWbctAWzWNRLAxtNIAJttOjkTYMvOzgaVs6bYP23MFsBm3RZ0x+4EsLm6ms7G0fkwdDvICrDl5OQYYK1fv34C2NoYX7pKRLbHLhidO9Tt2TWvZJMMNusTtAA2nkbUSjLYeFoJYOPpRK0EsB0ClYiUDLZmLaUw6KVEABtv/F0IgM1SieqMjSjZ8S88cPBS1EQMx9t390NJwktI3LYNq5uvROeQ/hjcsxeGT+qBzmHFaLJ2BltAbyy6Ixjfvfcl9h4sQ8Sv/4pJ8dEY14nKThbgwAcfYeuST5By0US4xw5DTM8BGB8XiR4BxfBinsFWlboSx3b+1+hz176jsei2gUDyUnzzw378fTUwPjYcY4fEImbEZPQI94V/xbnPYCsK6Ybh826H+ztz0VRTjtrbf4PqxWvhcrIYwU/dA2xfhOLtX7cB2MrwdFIvPNotC516RGNvr+twz8BCdExcjxWznkG1ADbeoLMoASWAzbpkAtisaySAjaeRAmOSwcbTSwAbTycBbDydCNZKBhtPK8lg4+nkTIAtKyvrDGALCQkRwMYwAZ1Mh75OAJuTAzZKESXAFhMTI4BNABtjijl7EwFsPPkkg42nkwA2nk4C2Hg6CWArx6FDAtgkg403Xtpjh7ozZrA1VhWiqqIExyr94ecfgOiO/nCjCgHZ23Bq37u4Z1scKkP6Y/Hv+uDEf/6GlIPHkDnpPUyMi8aEbq50kh+qivYhO2k9PvrTOyiKnoxOrTPYdg1DSdhQLHokHqfWvIJ9P+zHCr8/4OrL4nHz+EB4IxU75yRg4z93ImTu3zFoyhCM7UDHUNegOisZRbtXY/G8DBxv6IaJ8x/FyI7V6NxcgWOn/BEWHIiocF/jLLf69A3ITFyBe7YNQqfeF+G1u+LRuHUevjqQhwdOTMGrMwbi18M7Gb+v6VQ+CtK+x3fL/4QPa8cjqXtbGWx9MXzeg+i26xGUZB/COo9rUZfghs7uobj8XyNR+e1cpH7TBmDbdBxPbvXHNZ18MXb0MPS/7hYMCkpD1caVAth4w/dMK3XGigA268IJYLOukQA2nkYC2Pg6UUsBbDy9BLDxdBLAxtOJWglg42nlTICNqtdlZmYasX+qbCAZbNZtQABbi0ZSItKKragMNvqnp6cnOnbsKGewCWCzPsOco4UANp58Ath4Oglg4+kkgI2nkwA2AWxSIpI/VgSw8bSqOrIaR/ZswBP749F/8FD8+cZBCKRs2eTlSPvqfjxR/Ud49pqK/1wficPvP44dianYO2IRpo/sg2mxngAqkLp2MTb/dy7e2FAGv9G/xlVtAraRWPTIKHQ8mYDEr3fjvoWhmHLPONz7h0HojlTsn/Muvp6zCm7PvoPBU8djanc6tDwdR79ciXUPv4xleb1QfdEU3DP/UQyrXoOK1N34v/3xmHrJUNx3VazR5+Jdi7D/m9lGn/vFXY63ru2J8q3z8MXOk3hg70g8f/co3HVJT6Nt1cFPsfebD/HXN77G/q7TEXF124BtxL8ewvDcpTj03Zd4YOH3qBh0O0ZOuQav39oZxatnY0dbgO2TDXji40yMvv0pTL/mCvxmfBd4ux1FxhoBbDyr/LGVADa+YgLYeFrRGStyBpt1raREpHWNVAsBbDytBLDxdBLAxtNJABtfJ2cCbBSvLS4uNmL/dE6hADbrdiCATQCbdSuhfa01NWdKG9FBqXTIIZUctOWSM9h4aukclDpLhcoZbLznp+t8QPVtAth4ugtg4+kkgI2nkwA2AWwC2PhjRQAbT6u6ghTkpm3HfzdsRmZJEzy8O8GLShznF6L4aAY8b/wthkwYi7v7+qF4x3+QuHUrPtkVBM9AH4SFUy5YLfx93eDpUoPDG1cgt9MlaLjqRfzfxWEY0rAbpVvn4UEjg20UFj0yBl0b0pC5cyvmv7wSxRdNRvSMabi3vyvct61B0qef46O6njjlHYiYEOq/L3ya6xDalI89qw+h1DsaPZ/8B67onIfI8j1Y+vVmlFR7w8MrwuhzdVYuyvLLjD5fPHY4bo8JQk3mJuzc8QPe/GwXfEI6wj8oxGhbH+CHRpdqeKVsxA8F/ZEecBX+9cRYTIguhkf6Vsx7eCeKQvqCANsYlx+Qs+FzvPTgQlTd9CQG/uo2PD7GDVlfPI8f2gJsy/bjqeWumPXyo5g5bTSmdvGCC44iLUEAG88qBbDZqpPyDyiATWeSeHh4mLkF0tPTsX37drz11lsYPXo0nn32WVP3oQ/pekfT+d5I/RLAxnukAth4OlErAWw8rQSw8XQSwMbTSQAbXydnAmy0htMfxf7piCABbNbtQGcsn75NSkQ6eYlISg0lem3mEsDGU03noNT5oqTr5U2pIBlsPHsQwMbTSQAbTycBbDydBLAJYBPAxh8rAtj4WtWVZyLj6z/j8/X78f4m9blYuLpejvtfnojLr+iFaACu5UlI2/4d/vPCh9hVUIb0002HTbsV466ehtDN/8Ce2gis63IPZl8WjVEeR1GR+B88f3AAyoPj8MSsIejkU4vq9F1I/O/z+NzlYmT0ugkvXRaNfs1HkH/wa/x10TrsSM6kbwMwCIMmDMfNj49H+atvIf9YFbJueQLThkdhuO9RZHz9F3y4/gQ+26H6PBiBoVOMPo8f3QXdjP+5ArlJG5D4339g+d5a7Mw63XbsLeg9chSeCNuETZvcsepgL+Nzo3pXIzQrEf958QBKA7tj0OOzMDgoA/XbvsE3f1mE+pseQ+S0GZgYXYHMdW9g3/ZtSBr4BEbGD8BV3eqM3/tpQgleX9vNuN/ES6IN7YATOLl5I7756yLUTn8EETNuwcRuQCAlAZq8KAtnz549WL58uXEu5cKFCxEfH2/qbjo3Yun0zSWDjf84JYONp5UANp5OAth4OlErAWw8rQSw8XQSwMbTiVpJiUieVs4E2Cx/sc5YPt2X/AOKB/v7+xsAz8zVuk+urq42JwGp79Xlm+uM5VPfBLAJYDvr2NA5KHUOAEsS39agpP+enJyMhIQELF68GHPmzMHMmTPb/J10ZghNFFRGMyAgwMw8AZ2DUgAb7xE44uSsei6AjfcMBbDxdBLAxtOJWlEAjbK3aWOJ2R3qOtcqdR4Y9Y12kdmaRd6WA0n3oHu1viiAIWewNRtOLY0Z0skep530JV+CXk7JlgIDqXCeuUtXQL29/APSif7sucj+nPEMNtKkubEOtWUZKC6rQkGU35pZAAAgAElEQVS5UskHLi7B6NgtEMHB3iAO5NJYhZrKchRmFaGyvgG1p5v6h4QjICQU7hWZONXkgTLPCHQL8oK/Sw2aqgqQWeWLRndfdAn3g4drE5pqT6GqMAvFCECtd5jR1qe5BvXVZTiRW4rK6jr6NiODzTfQD+FRgWjMyUd9TRPqwqMQ4u8Jf9ca1JadQGFZLYorVZ/94OYehMhuQQgI8DQy1YBG1FeV4VRhFopONaGSbk1XQDi8/f3RxaMC5eUuKKnyQsfoIAR4N8G97hQKsqrQ6OYN36hw+LrVormyHOUnctEU1hmeIaEI9GpEXWkeqiorUeUbBX9fXwR7NaGpqhBFJQ3IK/NCZLdABAZ6ne5HLeoqylGWkYem0Eh4hIYjyAtws63wxk9MWAAbf0TrAu6O+N6oVBDAxrMHAWw8nQSw8XSiVgLYeFoJYOPpJICNpxO1EsDG00oAG08nAWw8nQSw2RFYcFSwQo9elYgkcEQlIimLzdbgniO+KHHAigC2lsGvK6inphLJYONNqgLYeDoJYOPpJICNpxO1EsB2CEuXLjWyNebNm4eBAwe2KR75BzSfEzRytgx3AWy88aIroK6+zZkBG09RaeVoCghg4z8RXfOBI743CmDj2wG1FMDG00sAG08nAWx8nQSw8bQSwMbTSQAbXydnAmwUX6N1nN7vpUQkzwZ0Mh36RgFsTg7YaIARZKODDm3doeyIL0oC2HgThQA2vk66MlbUNwpg42kvgI2nkwA2nk4C2CSDTUpE8seKroC6ADa+5tLy/CoggI2vt675wBHfGwWw8e1AABtfKwFsfK0kg42nlQA2nk4C2Hg6CWDj6+RMgI020JaUlCAiIsKAbHIGm3U7EMDWopFLMylh8tIVUNf5MHSW/iFZVAZbYWEh3N3dERMTY/zTlssRX5QEsPGfoGSw8bTSNR8IYOPprVoJYOPpJYCNpxO1kgw2yWCTDDbeeNEVUFffJhlsPN2l1flTQAAbX2td84EjvjcqFaREJM8eJIONp5MANp5O1EoAG08rAWw8nQSw8XSiVlIikqeVMwG23NxcZGVloVevXsaRGQLYrNuATqZD3yYZbE6ewZaTk2OAtX79+glga2N8yRls1icd1UJKRPK0kgw2nk4C2Hg6CWDj6SSATTLYJIONP1Z0BdQFsPE1l5bnVwEBbHy9dc0HAtjMad7eZ7TyeyUlIrlaCWDjKiWAjauUADaeUgLYeDoJYOPr5EyAjeBaRkYGYmNjERISIoCNYQYC2FpEkgw2K8aiMtiIYhNgo0EmGWw/F00AG2PWOd1EABtPKwFsPJ0EsPF0EsDG00kAmwA2AWz8saIroC6Aja+5tDy/Cghg4+utaz4QwGZOcwFsZ9dNV5WR9vAP6L2YYit0nq3ZS1e1GZ2VkHTNB5b+AUGR4OBg40wgM5cj2oGuPik9BLDxLEMAG08nAWx8nZwNsJ04ccKI/dOcKxls1u1AAJsANutWYlEikiYMDw8PREVF2ezUOOKLkpSIZD1+o5Eup119owA2nvYC2Hg6CWDj6SSAjaeTADYBbO0RQKMgPflQEkA79ziUEpH8eUpanh8FBLDxddYVUHfE90algpSI5NmDlIjk6SQZbDydqJWUiORpJYCNp5MANp5OAtj4OjkTYCsuLkZBQYER+/fz8xPAxjADAWynAVtTU5OWM9hcXFxsBk/qOVm+SND/5kg70CiDjYAI/T5PT08jOOTq6sowsR+btN4NRZ+n+5m52uPl7WyaU1baoUOHkJCQgDfffBOzZ8/GzJkz2+y2rgw2tTvAUeyg9URBz87W599aMAXYqJ6v2R1o59MOuHaqc9cffacjATaddqBzPiCddAE2Rx979qwLpBPpruZyGntm5mDS6ODBg1izZg2WLFmCF154ATfccAN3iPyknU470DUfWAbQaO0jnQiKmLl0zQftNfbo4GIq/UDrOv1OcqBpBzUFMGjdW7p0KZKTkzF37lwMGjQI1A8KmBUVFYFKRgcEBMDX19fQhz5PByCbuRzRDnT6ZKSJ8g/sAWztZQf2+K7023SPPR2ATVefaIzs3r0bH330EVJSUrBgwQLEx8ebMXP5zC9YgdaAbf78+Rg8eLCpX+SI6wL9EJpfyD+gy6x/oHM+cMR1Qad/kJ6eju3bt+Ott97C6NGj8eyzz5qyJ0ddF+jHqPiB8hXM/EBHtAPd/oEOwOaodqBrLVa240j+gU470LUuKJ3aA7A5WuyOfFd7+kRaEWCjdc/b2xv+/v5mpihj7XT0+IG9sTvlH9A/KZPJTPxAp3+gU3Pdc5TagEN+FL1fm7l0zQf2rgsUh6Q/iv1TfID6RZeOsUfxBBp7NO4olmDmckQ70NknNWZIJ4oBkk2Zuey1A8vv5PpkLvX19VoAmz2Tl07aqWtQKjHJQSaHhgYXLUBmLkfcicjZoU6TLgUaVTD55ZdfxvTp09uUQDnINJnas0jT86O+0WVPQF2nHejOYCN7ov6ZgbVKfF3lFDh2wLV5XX2ydJBpJwzp9L9epFs7RvbYps75wNJBpgXankVajT17HQeddqBz7JHuNPbo95nNoqH+EHShOfHtt9/G888/j+uuu447RH7STqcd6NScOknjTgE2W0si656jdI49S50IHLz77rtGXfW4uDhjbSNIRjZCMOHDDz80nvUrr7yCgQMHGi+QhYWFRlBw9erVRsmI/v37G5+lF64LzT+wxehJO9KVbImCjWYvXfNBe/kH9vjBSpOKigoDSNKLhNnNPLrmAwIrNE4+/vhjHD58WACbWcP9hX9OAbZly5YZG0xee+0106BVl23qXBfoXso/oH8n/8CRAmj2bgLQqbmlf0A6md2AQ5tbduzYcQawPf3006ZHiSOuC/RjKIBG6x69E5vdgOOIfqLO90Y1jh3JP9Cpue7gtfIPaOyZ3aCraz7QaQe6+mQZP6BAP+nk5eVlam5xRDvQ2ScSRW1+o/cXytAxczmqHehaF5QmagOOI/oH9oBW3WOPgBQBbnv8A5190mUHusee2hyv0z9wBDvQOR/Q2CNbIP+A1jtHiB9w7UAAm5XVxJkBm2Ut2bYGpQC2FuPQNTkrU3M0wGbNDrgOl84Fkb7TcueIowE2ewKp3MmZq7vagWYvYHM0O9C58cIygCaAzbplORJg02kHlnMU7aDfsmUL1q9fj7y8PPTp08cAZt27dzdeNFeuXImkpCQ888wzRrCVgoG04eTkyZOgIMcDDzxg7LynwNmFuAHHuhX92EIHYGsvO7A3eN1eATRHAGyUwbZnzx4BbLYYuxO2FcDGf6i65oPWfqIjBE6UCso/sCeAJoCNZ1OOaAe6A2g6/AOd7+q/hA04AtjOPX4owG8vYHNEO9A5H5CCFD+gmJQuwEb3tGcDss44ku7YnQA23pqlwz9wRDvQHbu7EACbvfPBLxqwNTQ0/M8z2NrLMbInCK6mEQXYaPGhP9qtZ+vORp2DUtekw3GQFWCjEpFUDo0y2GbMmNHmDKsjg81R7UD3Ik3ODN3TEQJoHDvgLaktuwxU+rSOsUeAjRZqR0gz12mbOucD5SCT40eBftmBdnZrJd0tS0Ry7dqynWUGG5U2ogy266+/3sytflJWw94gv+6x50iATefYs9SJ5uGsrCy8+OKLWLt2rfEMKVON/rp164Zdu3YhLS0NN954I6gO+/fff48jR44YfgCBuCeeeAIjRowwbIp2VckO9bMPA+UfkP/kCDvQ2itwYk9gQanniBlsVCJSMthMTfNO8SHLEpEHDhwAlYg0WypU51ql0zdvjww2e+YDnX6iTs3JoHUE0AiwUTY4VQKgjSqOkMGmU3PSSTLYeNOfowE2nXagC7i39g8EsFkHbORLUfxAMtjOrpVuwOasFXBIQXrXo7nBEUpI65yj2sM/IMCt64gJe+OJ9viJlOFJf7TJn2zbciO62QxiNRrbA7DZ0ydddqAzrqwAmyoRabb6lM44EnfsuTRTS5OXriCFo+5MJlloklBnZtEACwsLs7lsT2ud7NmJqMtZszQQ+p1tvQhansG2ePFizJkzp93PYFNl6s7WJ66ptpdt2jvRq0VaATazk+H5tIPzrbn6PnqJV4DNrIOsyw5aT8722IHO+YD6RYs0BcAog82e8qzKcXDUsWdPsMpykSYnyayDTBpdCGew0YspBYd0Ocj2AMT28g+U60NnvxBAOH78uLGBhsYRzTe09tMGG1r3aS2kF1G6Ro4ciVtuuQWTJ09G586djbEnZ7Cde5VojzPY7JkPHHFdUAo60hmt6gy25cuXyxlsXEfICdu1PoONzuJzxjPY6Hfa4x84qp+o631BmbY6Y4VKI5stESlnsPEmCp0ZK7rsgBM/4P26llbULxp7ckarddVoYxj5ojT2JH5wdr1og64CbGbLtzuin6hzPiD1yJZo7NEGQWeOH9gTsyGd1AZd+qejncFmL9TUtS609g8cYXN86/iBrXZAcwjNuRT7p1iASiKwV3PSimIsNPbsOaNV53ygyw7awz/4RZ7Bpguw2Wq0lstiewXQ7Anqqf5RgI0GgHL+qHyUrU4Nl3Zad630ZQlxBqXK1qAMtgsVsLV+YbYnqNc6gEaL9P/6jBWOHXDsUgEM3Rls9CJvzw60X4KDbOt80vp5qF0wBAacKYNN57qgHGQVQKOxZ+bSCdgccV2wdJDVGWxmA2jtsRuK+mfPHNzWfEClIL/44gt8/vnnBtCn50LzsrI/temD/jcaX3RW29/+9jdERUUZASFy/GhXlWSwnX1E6Qig6VyLHXFdUOrRy5w6g83s2qBr7AlgM7NKON9nWgO2hQsXOmUGmyoBZXYDjk7A5uj+AW1AcQTA5qjrgiMG0HStC7p3qKsMdzqj1RF2qDu6f2AvYHNEO9DVJ7X60vxEvhTN5QLYzu6T6AJs7bE53p64ss51QalHfpAzAjbdY4/eowlw6wJs/0s7KCgoQE5OjnF0BIEwnRlsBNjI5ySwTfE7M5cjxnB1x+7IPmns0fsw2ZTZy55MxtbMimMH2jLY7BkAZh8GiU6LgyolRwsqGSz9qSAZBcBoNzr9kQHTALFlsVWAjQYYOX/9+vUz/mnL5YgvSpxBKYCt5SlbDsrG5gY0NNWjvrEOjU31aGxuRFNzE21vATcV9FRlJRqbmhDg7w8XV1dbTOlMW0tnxtXVBS4u5u5D/aa+0OUCtAA/F/o3269mKhF5OiHW1cXF9G9T30xjr7qqCv4BAaZ3yaq5xfh9Li6mgSZ9/qeau9pcKlb9rp/3ifQ2pznds6G+HhWVlca8ZjbIb9YOjF67uMDNxQ2urm7wcPWAmwv9ucPN1d1YEM1CZLPrwtksl+4ngI03rglsXyiAjXbSr1u3DrNnz0Z2draRudb6ormDdq/16NEDt956q1Eeki7SSACbdZsSwGZdI9VCABtfK2l5fhQQwMbXuT12Adu7WVR3AM2RMthav6Pp3oDDf/I/b+loO9R12YEANr5V6JoPLP0DAWzW9RfAZl0jaiGAjacTtRLAxtPKmQAbHSNB5axjY2MREhIigI1hArpjdwLYXF3PeyCVMjeILh86dAhJSUk4duyYQZqLioqMHcAEwogMd+rUyaDPNECGDh1q/Dv3EsCWDMlgazSALV2Fp3JQWJmLolO5KK8uwanactQ21KCpuRFcxNbY0NLW3c3NPMyi/iii59ICj0xdBAYtyKBxG5P3MjTS0afTP6SpscmAf+5urqZhnc4+abuXpeb07AiumXx8JFVzUzMaGhvhRnOwm3nQasYOqO8E0rw9/ODvFYgQ33CE+nVEiG8EAr2C4enhdd7XhbONAwFs/BniQgJs5Eds3boVzzzzjFH+k3yK1hcF7Wi3/k033YRp06bh8ssvN5oIYOPZlAA2nk7USgAbXytpeX4UEMDG11lXQN0RN2YqFQSw8exBABtPJ8lg4+mk/AMBbNb1EsBmXSNqIYCNpxO1EsDG00oAG08nyWDj6SSA7TwBNhKa4BkduE5Qjf6Ki4uNc4hUtoQlbKCXFPWiQk5cly5d0LNnT/Tv39/YjR4ZGXnOJ6wAG+1Sp2y46OhoKRHZhmLqjBXa5U9ZgmYundRbV4mH5uYmFFbkorAyD8Wn8lBRW4rq+iojc62xqbElq8mgStz8NSPZreWyg6u0/jazfKatXuu6l9n7KNsx+kb/xwF0Ul2xtGuzv0/Xs2tPnU6bJ3MYUwZlSxabm6sb3F3d4enmZYC2DgGdEB4QCV9Pf7i7ejDv19JM53yg7icZbLxHcCEBNlIkNTUVn3zyCVatWoVdu3YZPobaVEH/nTLgqSQkZa5NmjQJXbt2NYQUwMazJwFsPJ2olQA2vlbS8vwoIICNr7MANp5Wus5go2/TVfpH13ujUkAAG88WBLDxdFL+gQA263oJYLOuEbUQwMbTiVoJYONp5UyArbCwELm5uUbsnxJ2OKUBeSq1nMEmJSKtqyWA7TwANloIKPBHxr5x40bjj3ach4aGok+fPsYfBcE6dOhgwDDVPjMzE2lpaThw4IDxearhOWrUKIwfPx4XXXSR8f+freyjAmz0gAke0XfZWvLMEXciSonIcw9qKvtY31iLqrpKHC9IwYniVGSWphsgwcvdB4E+ofD28IeXh48BE6hEo5GJJJcocAEpQHC5qakBdY21qKmvQlVtOSpqSlBTfwqB3iHoHByNrqEx6BjQBQHewfB092KrI4CNLZUB+nWef3ihATZycslHWLBgAT777DPDT7B0pMPDwzFgwAC8/PLLGDFixJkHI4CNZ6MC2Hg6CWDj6yQtz58CAtj4Wgtg42klgI2nE+ddnXcnvWe4q5L5qvS+6SoqpwEp+WByBpv1J0kbcASwWddJAJt1jQSw8TRSrQSw8fRyJsBGsYCKigqjPCRttBXAZt0GdMfuBLCdB8BGYG337t1YtmyZkbVGmVIU7KLAF2Wj0flDNAAIrpGzpxxTosQUCKNBT7vTt23bhu3btxvnqV122WW49tprERER0abVKMDm5+dnnHFE97b1EsDGU0znoLRnJyJlrVXXVyOzJA2HcxNRfCrfOFsswCcUIX4d4ecVCDdXD7jSuVME1ui8MZNlFXnKSCtRwEEVMKqCUpYwnb/XZGR21tafMkqnllcV4VRtKRqa6hATMRA9w/sjOqwP+4fonA/oS6VEJFt6AzBdKGewkSqUsUa/d968eXj//feNmuuUFU/zOgV9xowZg+nTpxt/liWmBbDxbEoAG08nAWx8naTl+VNAABtfawFsPK0EsPF0EsDG04laOWImo675QKkggI1nDwLYeDpJBhtPJ2olgI2nlTMBNpq/6Y/iABQPEMBm3QZ0x+4EsLUjYKMFoKqqCuvWrcP333+PI0eOGNlqlH0WHx9vlH2kzDLOdfToUezduxfffvutkQnn6+uLK6+8EsOHD0dMTMzPbqEAG2W5EcAzcwlg46mmc1CaBWwNTfWoqq1EetFhZJUeR35FDrzcfeHnHYRg3w7w9wo2stbkEgVEgbYVaGxqQG1DNSqrS4yyqqVV+fB290bHwC7o2aE/IgKi4OdlvYyszvlAAJtt1nqhATalzooVK4xSkWvWrEFJSYkBZclHoLPXHnzwQaO8dGBg4BkxBbDx7EoAG08naiUlIvlaScvzo4AANr7OugLqjvjeqFSQM9h49iAlInk6SYlInk7KP5AMNut6CWCzrhG1EMDG04laCWDjaeVMgM3yF+v0yei+UiKSZ08C2NoRsFHpANrtRuWb9u/fb5R3nDlzJiZMmMB7Oq1aEaw7efIkli5divXr1xuAjnam0z2pDKRlCUgF2ChbjgCbreUhVWBXF/XWVQqMsyuO+pycnIyEhAQsXrwYc+bMMTRq63KWM9gqakqRW56JXenfoqK2DIHeoegS1gdBPuFwc3U3ZW/yIVHgQlWgqrYCJVV5OFGYQsUkERHQGYO7jjVKR1o7k00AG99qdK0LlgG0CymDTf3u48ePG6Wn//nPf4L+nXTt2LEj7rvvPjz++OM/eyAC2Hg2KoCNp5MKoJE/RZu66FxhM5eu+YAgM1WNWL58OVJSUgwfnDa1yXVhKSCAjf+8BbDxtJIMNp5OnHd13p2kRKQZnYzzpU2uw/R9uuYD1XfJYOM9RQFsPJ0EsPF0olYC2HhaORNgU3EoFfvXFcsnJQWw8exJAFs7ArakpCS89957BhSj89Vuu+029O7dm5211voR0gChxZfOZNu0aRM+/fRTDB48GDfffDPi4uJ+cl8F2Iyzt7y8jN3rtkI2ndRbV+CE47RfSICtpcxdM1Lz9uNA9g5U1Z2Cv3coOgX3hI+nH9xdPaUMJG8ulFaiwBkFKJutrqHGyGIrqsxBUUU2+kbGG5ls3UJ7GyVWz3YJYOMbkq51QX3jhZrBRptvKMP9ueeeM/5JayBtvrnuuutwxRVXCGDjm+RPWgpg4wsnGWx8raTl+VFAABtfZ10BdUd8b7T0D+gdOjg42NSxCXQfAWw8m+K8q/PuJIDNjE4C2M6umuU7mr1n8el+hxHAxrN2AWw8nQSw8XVyJsBGMQH6PbThkY6IEsBm3Q50x+4EsLUDYKOHlJ+fb+wof/XVV42SkBMnTjQCXXQmmr0XvTQSZFu4cKFBkukstzvuuOMnpSIVYKOAIw0uynazdTeTI74ocZz2Cwmw1TfWobAyBym5iTiafxDhAVHGX5h/J3vNTD4vClzQCtBcU9dQjcLKLJwsSoW3uxeiQnpgSNex8PH0h4ebZ5v66F6k5Qw2vhleqIBNBf5oQw+VpKazXv/yl78Y2fJ0zmvrSzLYeDYlgI2nE7USwMbXSlqeHwUEsPF1FsDG00oAG08nzrs6704C2MzoJIBNABsp4Ch2oHM+oN8lgI07K0gGG1cpZwJsRUVFKCgoMGL/xB0EsFm3At2xOwFs7QDYSFQ6c23VqlV499138eSTT2LWrFkGSbY1i+xsJkGD5//Z+w74rKr7/Sd7h5AdIIQMCHtv2YoK7lE3v1YcbbW/Wjv8aW0r/mudtdqhrbha96i2ioIDUdk7rBACZO+9d/Lm/3nOy8WX8Cbvee97EkI4t02h5Nx7z33O95zzPd/nO2hIW7t2rajt9uyzz4oUlNxMeRkEW1FRkShyOGbMGPGnM5cm2OTQUjkpna3BVttchX25W1BYk43mtiYkx8zEIP9wuY7rVhoBjYBDBJpa61HVWIpjxXvh7xWAeSMvRlRwLAJ9Btm9V+V6wBec6wQbv9/Yi/hnT9e5TLCR4GA6PKaQTk1NFc4948ePtwtXbxBs1G0M/cPhpOrSoDeMu3wFnYoc9Yl6UXd6mSbY5EeyvxJsaWlpQj9mlgd9nVsIkGDbt28f3n//fVAO6JRoNlWoykgF2/VOZo3qadS4J7IcAS+eMR2td909qzfWYFeNuyox53frGmxy81/XYJPDSddgk8OJrXSKSDmsdASbHE6aYJPDia10ikg5rAYSwVZQUICcnByMHj0agwcP1gSbhAiott1pgq0XCDbWoXjppZewfft2MExz5cqVIoKNkWRmDz9dZaO1tRXFxcWCwGOqyJ/85CdYvHixSEHJSxNsA78GW3Nbo6i7tuXYWlgARAQNQ+Sg4fD1cj1KUmIt0k00AucEAtZ0kU3ILDuEltYGhAVGYsLQWRg2OMHu96vepM91go1eWMePH8eGDRuEwtjTxUMXjR5da5I6I6hdSTxX9mzbZ7nyHPbf0bP47XV1dQIjGlynTJkiDK72LmJEHYI4ORvZbvs8R32Sxf1MYs7o//POO69bnHg4pe7GNNtmL1UGdWcdcHrqryqDuvGO/kqwffvttz3OBbNj6sp9lHdX1wOZ99vuRa4SOTLv629tDCMc0/T7+vpqgq2HAVK1HvRHx0zjszXBJjdDNcEmh5Mm2ORwYitNsMlhpQk2OZw0wSaHE1tpgk0OK02wyeGka7DJ4aQJNsUEGw8XJLd+85vfCKMgibWlS5eKNI69cf3zn//EK6+8grlz5+KCCy4QP7wMgo2RbjQOJSQk6Ag2OwNAMpTGSBoag4KCTA2RSoO6Mwa0sroiZFekIyV3M4L9wpAQOVHUXfNw9zL1HfomjYBGwD4CnOPFNdmiFlt1YwnmJF6I5KjJ8PL0hhusUcPGpXI94DPPdYKNhNHOnTvFPkdDaVxcXLfGaVWEz9k8D2QwMKICaeTvC0N/f8STh07K1lNPPYUbbrjBbhd1BJv8yPVHgo21ivfs2eOSjKskf4kmZYo/PUVOOkJdpk8G4V5SUiIc/UaNGmVXx5V5lqP+GPuUbTtX1xXqwtTPSQyqcAIYMmQI7rvvvpNOiDLfZNtGZTSVKsLdwF1HsMmNpibY5HDSBJscTppgk8OJrTTBJoeVJtjkcNIEmxxObKUJNjmsBhLBRr2/sLBQ2P7pHKpTRDqWAdW2O02wKSbYDMLmzjvvRFVVFVatWiXSM0ZGRjoeXRMtPvvsM3z44YciH/GiRYtELTZeBsFmeKnz/c6mp+yPnohd+2QvLdW5UoPtaMkBpBcfQHVjGcKDYzE8fPRpxn4TIqVv0QhoBOwgwFSRhVUZOJS/FXOTLhJRbCH+YXB38ziltepNWhNs3xFsNEpzj3N2L9MCrRHoigBTx7322mt4/PHHNcHmgh5s4NofCTb2iYccV4hkg4w2vtPVtYfGa+rn/v7+wvnNzCXTJ0azMn08SUY6Jtx9991ITEw87XXEx7hU4uTKs9gfnqVo8PDx8RHRZ2YuW5wCAwMxc+ZMhIaGmnmUkCMDK8qAK3KgCTa5IVCJOd+oCTY53DXBJoeTJtjkcGIrTbDJYaUJNjmcNMEmhxNbaYJNDquBRLBxvSUHQds/9WdNsDmWAdW2u7OWYOvo6Oi5GEsPWNoeblzJEW9L9vB1PHBRqHNzc/HAAw8Ir8u///3viIiIMH1AdCQSTEP5+eefY//+/SLN0b333ituMWqsMDKLk4s/znqUdo2mOltqrPBgzoO1LpYAACAASURBVHoLJB9Xr16NJ554AldffbVdKFVFsBmLlyEHZg/fzkSw7cndiMOFe+DvMwgRwbGIDB7mSFz07zUCGgGTCDBVZGltHtIKdyAxfCySIsdjeOhIeHl4n/JEe/uC2fWAD+aawH2F6zc9kZxdx/kMrk+sy8U1kemLH330UVx77bWmkOjrfYFRRrt27RIRbFFRUXj44YddMm6a+mh904BBgPOTMvXNN98ImXrsscdw/fXXd6sfcO6R2DWbIlLleqBq7nU9SLhKGBgGNOpTTEtqNuJIVZo6GohLS0sFSWPoZGbWTWP9NaK8+AxHa3nXiLCugkXdnBFlzJjgCsFmkD3d9Sk/Px/vvfeeINh40P7Vr36FWbNmifOI7cXnGH12Rcc39hn+KYOTowWFY0eSkGcXPz8/R827/b3xfcSaxgYSdmYuZ3Tznp6veu7xea5GsKnsky1OxMGV1KSq1gNjPFTUaM3OzhYR9dSj5syZI/QRM1dvYW7MPbPrHb+FaxT3PZLSdAQwc/VHOei6F7sim8Z6x7nnqn7QdQ12tMd0Nx6q9APj22z3BbN9MvqqwgFH1XqgUg5U7QsGTiTYuO9R3zTrWNIf5UDlekCsSLBx7hEjrlNmrv4oByr3BWKiQj9QuR6olANV64EhO6oJNlf5BVf2BQbX8Ifzg2t31/OCK/qBihSRvSUHrmJua8s/V/UDt7a2NtMEmyqvOHtsJw/1NGQ+/fTTorAgDThmFVSZDePQoUNgjYmPP/4Ys2fPxm9/+1txm6Egu7JJn80RbAbB9uKLLwqC7corr7QLp+GBRiLSlU3adiF0ZVLKKGtiXDrbsS3zC6QW7cGIiHGICBqKIN/BMiKj22gENAImEahqKEFGyX4E+QzC0JARGDdkJnw8T/WuV+0Fw+fZEmxmum5E9ZJge/nll/GHP/wB11xzjZlHCYVdlTeUzF5MhxUSbKw3ynQHf/3rX00b8E19sL5pQCFAmdu7dy/Wrl0r9DOSzdddd123+oFBsJ1tKaQdDZrqwymNQgbBZtYYJ7MeOPouw6hg6GSuGpxV9cnWgEZDP3Xz3iJ7aHziOYTrPMkAjvUdd9yB5cuXY8aMGadAqEoOVO4LhgGNc48GgoAAc3WFbffi/iQHqiPYiBMvsw44Kg1oXeXAFdJW9dyjAY1nY+Jkltw2UlYbBBuz1Ji9VMmBzLnRmT7SgGYQbGbJ7f4oByrXA2POuKofdJ17vW0/kJUDVfuC8T5DP+DcM+uAo2o9UCkHqvrUl/qBrAz0132hN/QDPlPV3HPVYU3VvmCMs+GAo/WDniVfhX6gcj1QJQeqdXMSd5Qp2swHqn7g6nrA+w3neK4rZu0HKvUDWTnotwRbQUEBUlJShHcbvSWff/550wIoswkeO3YMW7Zswb/+9S+R/oQHal6aYLNGsA1Ego2RNI2t9YJgO1p2EJNi52NwQDS8Pc155srImW6jEdAIALVNlSioOoa29maEB0RhdvxS+Hqd6uGrCTZ5SZFRRjXBJo+nbukYAU2wWTHqLQMaI9g0wda9HNJDvbcJNqYE2rp1q4hay8zMFCTV5MmTsWLFCqxcufKUzqmSA9nDm+MZam1BklATbI7RMhxw2FIb0HrfgKYJNscyyRaaYJPDSaUBTSXRqmpfMFDQBJucPPSFfiDXE7V6osr1oDf0Az5TE2zdS4aq9UClHMjYD5yRdU2wyaGlCTY5nM5ags2VFJEqJ6Wx6BjekSwqyNoe//jHPxAWFoYXXnihVwk21ljYvHkz3njjDRHB9sgjj4iRN1JEMnUBvWTpAepsSKjKA7MqzGU8jzgmjGBbt26dSBH55JNP4qqrrrI7I4wINnoz9jeGuTsvmNaOFlQ3lmN39tfIqjyGKXGLEeIfflotKLklQLfSCGgEZBFoaKkRaSIZyRbiOxiLkq+Av/fp6SlUeR4Zhgp6C3H9pvHazMX110gRSacDV1JE9vW+YJsiUkewmRl9fY8tAl0Jtp5SRJ6N+oHsaKtco/hOkiF8pibYeh4BIwUUcTIbwWa7BtvTE7dt24ZPPvlEON6x2DkNR6w9duONN+J///d/Rapdw/NUlRyo3BcMAxr3PfZTR7B1L1NGCihX9AM+3faM5oqhUaUcqDo3GujRgMb5x7lnNoJNVYpIlcSKSszZLyMFFM/EqjzUzUYtdZVNV6JDZOwHsvunMX5co/qj/cCVVFkq1wMDTxJsdJpwJYW0qvVApRyo6pOBk2r9oL/Igeo1ykgRqfUDxysW1yjiz7nnrB3YeLrWDxzjrHKvclU/4B7OtYS6M3kAVVmHDP1ARYS7bZaRgagf8Ps49/htZktMuCoHtlIruwa7dbKlyUvVhmgvUsFIEfnHP/5RAEqCjUqqWY9eR59opIhcs2aNyAf/0EMPiVtIsNGLlX9S+YuOjnY6LF92MBz1UeWiI+P9YKRDI8FG/J966qler8HWlykim9saUVZXiJS8LSiozhYEW7BfmMww6DYaAY2ACwg0tdajsr4YhdUZCPIJxkXjrkeAT9ApT+yNCDau5VSMQ0JCTPXetgabQbB973vfM/Wsvt4XDI9xpvOLj4/XKSJNjZq+yfagaJsi8vHHH8cNN9xgFyDOG8496lD9QUHuzx7qKmqs9IZu3p9SA1LIWH+Nxkau5WYJtu7kgP/ONJ1Mp/vWW2+J2sx8F/+dZ5Bly5bhtttuE2cFngm6Ht5cNV6rPMTTgMa5RwOaivTt/UkOVJGaHD+DYOPfXTGg9ZaHen8wnBiLOyNHaXTi3HOFYNuxY8fJGmz/7//9P9Obqyo5ULkvGAY0zj3aLsyWuJA5q8sC1x/3BWPtdLUGm0oDmko5ULUeGGNM/YBrOuee2TWhP8qBqj4ZOHF9IlZcy1XVYDOLd2/qB66kDma/VOsHfKYrjiUq5UDVvmDIFNdyrsece2YJNlXrQX/cFwycVNdgc0WfdnVf4JhXVlYKZzru4Sp1cxU12PqjHKi23XFN4DhwXTHrHO+qHNjqWLK2u35LsHFjZEqr//u//xML2XPPPXeKt6isQinbbvv27SIV4sGDBzFv3jzce++94laDYCPhR/Z61KhR4k9nLtnBkHmmqs1HZlIOdIKtqa0RxTW5OFiwA0U1eZg0fCGC/UJlhkG30QhoBFxAoLmtAVUNpcirTEeAdwCWj78JAT7BpzxR9SbN52mCbaeol6UJNheEV98qEOgawaYJNgjyxVUnME2wyU2w3iTYePDloZoRyv/85z8FmUB9mGcRknmJiYki08VPf/pTTJw4UXS4twwnrhj1esOApgm2nuWzP8qBqnOj8eWaYJNbo7iOaILNMVZGhDttK9oBp2e8NMHmWJ7YQhNscjhpgk0OJ7bSBJscVgOJYCsqKkJeXp6w/ZPc0QSbYxlQbbvTBJsLhgV7g8HcpFzMfv7zn4uDLv8cP348YmJiHI+uiRaffvop/v3vfwuGdNGiRbjlllvEUwyCjZOMyt+YMWM0wWYHX3r70gPN29vbdIpIlZNSxgOtqa0BxTV5gmArrs3HpNgFCNIEm4nZo2/RCDiHAAm26sYy5FYcQYBXAJZP0ASbK4ZUGQOajmBzTkZ1654R0ASbFR9VBnUDbU2wyc283iTYqO9v2rRJkGtffPGFIJOpn5Jc4jmAESlxcXF48MEHxXmBaexVyYFKhzxNsMnJElvpCDZ5rDTBJoeVJtjkcNIEmxxObKUJNjmsNMEmh5Mm2ORw0gSbPE4DiWArKCgAbSejR4/G4MGDNcEmIQYqbfl8nSbYFBNsPMhy4X/ggQeQnp6OhQsX4uKLLxYkm8qLgkAyj7XXXnvtNZx33nm44IILsGTJklMINh3BNvBSRGqCTeVM0s/SCMgjoAm204vXa4JNXn50yzOPgCbYNMHmjBTKOAE487zeItho7D1w4IBIocsabBkZGSJdpG02faNO189+9jNcdtllmDp1qibYJAdPpRyoTAGlCTbJAQSgCTY5rDTBJoeTJtjkcNIEmzxOmmCTw0oTbHI4aYJNHqeBRLDR2Y7Z9BjBxtSgOoLNsRxogs2KUb9NEckDrFEDYevWrSKa7a677sLSpUsdj64TLRihRnb6pZdewocffoj7779fEGxMocXLiGDjZs1c84ygc9YQqtIjVdXhVKeIBDTB5sRE0U01AgoR0ASbJtgUipN+1BlAQBNsmmBzRuxU6a7GO3uLYONZ4+uvvxZngfz8fJFqqmupakaxsZ7ZzJkzce211+KOO+7QBJukMKiUA02wyYGuEnO+URNscrhrgk0OJ02wyeGkCTZ5nDTBJoeVJtjkcNIEmzxOA4lgq6qqQkVFhbD96xpscjKgCbazgGDjoWDnzp348ssv8d5772HlypW44oorEBsba7qwclfxKCsrA9ND8kDNPKtM+cJDM1PA2BJsPFCz9gIP1c4Wt9QEW99PSp0iUg5z3UojcCYQ0ASbJtjOhNzpd6pDQBNsmmBzRppUG/l7i2DjmWPNmjWi7rNRc8P2O6n/08mODnfh4eG48sorRa1o1mfw9fUVTV2pxafyvMC+qDag6RpsPUt9f0wVqnruaYJNbuXTBJscTppgk8NJE2zyOGmCTQ4r1foB30r9yFk7qdFblXuVSgccTbDJyRNbDSSCjUE2XEto+ycPoCPYHMuBJtjOAoKNXaQi/9lnn+G+++7DvHnzRJrIZcuWicOsq8XkmRry2LFjePLJJ8UEYvpJ1l5LSEg4KUFGBBvf5+fn51iy7LRQeWBWtfnoCDYdwWZKmPVNGgEFCGiCTRNsCsRIP+IMIqAJNk2wOSN+qnRX4529QbDRKLR69WpRj3nXrl3gO6gr02Bk1GGjox2za/D8wItZNX7xi1+I80NUVJT4N02wdS8ZKuVApQFNp4iUn82aYJPDShNscjhpgk0OJ7bSNdjksNIEmxxOmmCTw0kTbPI4DSSCzfarVdry+VzqBzU1NYK8Y3ScmUvGli/7XFW6uSbYrIj36xSR7CAPsqmpqXj//fexe/duIYQ//OEPMXHiRBGy6crF+gosYM7otVmzZuGmm24S5JoRvcZna4LtMNatW4cXXtA12FyRNX2vRkAj8B0CmmDTBJueD2c3Appgs46fqogVQxpoQKPeS6cuZ9ORG8/ojYNSf4pc4neqJthImNXV1WHVqlWCYGP0Gsk0FjZnynimiuFhODk5GSUlJTh48KCAm7UZFi9eLDJssBYbL02wdb+2qZLNrnPPFa95PksTbPL7kSbY5LDSBJscTppgk8OJrTTBJoeVJtjkcNIEmxxObGVkNGAtLrMReqrOC/2RWDGQ1ASbnExpgk0OJ54ZOPeo4/NcbPZS5ZAnS7T2e4KNQDL/6ZEjR/Dmm28iLS0N48aNw4IFC0QqxyFDhsDb21sab2MzyczMFKkn9+zZg+DgYBEVx1QvfJZtZJxBsDH1C3944HZ2YZUdDJmPUHU4lVmcKYyHD2uCTWZcdBuNgEZAHgFNsGmCTV5adMv+iIAm2KyjourAbIyxJtjkpF01wcZi5vv378fzzz8votcYjUbyLC4uThzq+DvWa77++utFxouUlBQUFBSIdDhMF/nrX/9a1G82iFGzGTZUnheIpGoDWn8iWlUdmDXBJjfnjFaaYJPDSxNscjhpgk0OJ7bSBJscVppgk8NJtX7At7ri7KLKxtlVN3elTwaSmmCTk6mBRLBxfvCHtn/q9DpFpGMZ0BFsVozOCoLNGM61a9fiww8/FN6l9Bi97rrrcOGFFyI0NNT6MW5u3Y68UaScHqiMiHvjjTewb98+sRH8/Oc/x+zZswVZ1/UyCDZOMJJvERERTqemVHlgVrX5aIJNp4h0vEzqFhqB3kFAE2yaYOsdydJP7SsENMFmRVoTbHISp0p3Nd6mmmCjs91LL70kItN4lli0aJGo+UyHPjqavf322zhw4ACeffZZjBgxQpBrTF/Pn2+++QYPPPAArrrqKowZM0bUatAEm325UCkHmmA7M3NPE2xyuGuCTQ4nTbDJ4cRWmmCTw0oTbHI4aYJNDie20gSbHFYDiWBjVguOO+stM8hGE2yOZUATbFaMziqCrbCwEIcOHRJpHTMyMkT+Uh5meQBm2pbhw4cjLCzstFympaWlyM/Px/Hjx7F3796T944ePRrTpk0T6SHprWqvxppBsFVWVgovVaaK4eHZmUsTbHJoqZyUtod4oyh91140tTWguCYPBwt2oLg2H5NiFyDIz0rW6ksjoBHoPQQ0waYJtt6TLv3kvkBAE2xWlDXBJidtKokVvlE1wUZi7d1330ViYqIg0CIjIzFs2DDhWNeVYOO5gwY8Rr1lZWWJs8XQoUNFinlNsPUsDyrlQBNsZ2buaYJNDndNsMnhpAk2OZzYShNsclhpgk0OJ02wyeHEVppgk8NqIBFs5A/IPdD2z2x3mmBzLAMqbfl8m04R6e7uksemUUCcYPYUyss6CCTZ6DHKFC0UdjLLjD7jDwk2TgKSKsZBjofg4uJicRjOy8sT97Ag+cKFC0WaSebT7Y40Mwg23ss2xuHZsYh910ITbHJoqZyUmmCTw1y30gicCQQGCsH24IMP4rLLLjMFoUwUseyDZYz83Pu4ZzLV8siRI/G3v/3NdI0n2X7pdgMXAU2waYLNGelWSaz0BsFGJ7zt27eLMwGJMuOiB2tXgo01oI3LMOTxbEIyjqScjmDrXjJUyoEm2ORmoErM+UZNsMnhrgk2OZw0wSaHE1tpgk0OK02wyeGkCTY5nNhKE2xyWA0kgo2ZKpgangE5rMesCTbHMqDSls+3aYKtjwg2DhwLwFPJyM7OxldffYUdO3aItC6MMuPl7+8vyD62I0HGDYR1EVhPgdFqTAc5Z84cQcQ5Oghrgk3XYHO8nOgWGgGNgDMIDBSC7dZbb8X8+fOd+fSTbQ0lhP9g1LUx9SBYo+GohPDi3mcvXXJJSYmoZcqUZhMmTNAEm1mw9X0CAU2wWQVBhtx2RmR0DTY5tFRHsBlrKM8EdPIzLkcEG+8zziXG+ss1WKeItD+OKskeTbDJzRWVmPONmmCTw10TbHI4aYJNDie20gSbHFaaYJPDSRNscjixlSbY5LDSBJscTtQPWLYqMDDwtMx7ck84PRNSd/Yfmeep0hM1wWZF+6xKEWkrICTPqOTn5uaKyDQaD/ljRKkxyo2RaYxSI7nGyLbo6GjExMSIH/5dJtWjQbDxkM0UkbGxsU57/TuKYDt69Kj4DkYVMBovICCg27mgcgLYMvH2JiV/T8/ddevW4YUXXsBTTz2Fq6++2m7fOB5cKOjBGxQUJDOXT2ujclLqCDZTQ6Bv0gj0CQIDhWBLSkoS+4mZyzDMio34RP3QnuqI9vSOrs+y9xzul+Xl5aJ20JIlSzTBZmbQ9D0nEdAEmxUKTbDJTQpVuqvxNtUEW3epxB0RbEZ/VMmBo/OCHNrftVJtQDOcQczuVSrlQBNsctKgEnO+URNscrhrgk0OJ02wyeHEVppgk8NKE2xyOKnWD/jWnrKQOeqVyr1KpX7AfmuCzdHoWX8/kAi2iooKME0kM1OQCNMRbI5lQKUtn2/TEWwuemzKpojsbmgp9IxgS09Px65du/Dhhx8iLi4O999/PyIiIgTJ5uPjY9ezvydxMQg2tiF5RNLOWc9UewdmppNhf7lgkwxkCsuLLrpIpKZhZF13l6rNRyY9mSbYHC8kuoVGQCPgPAJnK8HG9TczM1NETa9Zs+Zk1JjzCFjv4DpsXGYNlsb9xrO6ew4N0txzqCwuXbpUE2xmB03fJxDQBJtVEFQRK4ZY6Qg2uQmmCTY5nFQb0DTB1jPuqtYDlUSrqnOj8eWaYJObe5pgk8NJE2xyOLGVJtjksNIEmxxOqvUDvlUTbN1j31v6QX+IXDK+eiARbPwW6ju0/ZMD0ASb43VFE2xWjM7aCLauQ2wMKCPB9u7di1deeUUUK2fUlZEG0owB0yDYGJXl6+vrdPSaYUTtOilZQ279+vXYsmWLiFhjTYeVK1cKgq0nAk/VQUkTbEBTWwOKa/JwsGAHimvzMSl2AYL8Qh2vHrqFRkAj4BICZyvBxo/mnsDDG5UulanAeltBZg22ffv24d1330VycjL++te/mtrPXBp4ffOAQUATbJpgc0aYVemuxjs1wSaHvmoDmibYNMGmCTa5uacJNjmcNMEmh5Mm2ORx0gSbHFaq9QNNsJ0Z/aC37Qdy0mRtNZAINiP4x7DLa4LNsSRogu0EwVZXV/edC71j3E5poerAbDsYrh7emP7qwIEDePXVVwVZ9fjjjzv5Vac2b21tFYZUkmCMgDNzGWQWU0FmZGSIgomMWktLSxN15FgT7oorrsAFF1yAyMjIHl/Rl5hzIWHNni+++EIQln/4wx9w+eWX2+0f23JRJZnJGnhmLpVyIJMisrmtEaX1BThSuhflDcWYNFwTbGbGTd+jEXAWgZMEW/kR+Hj44PyR18Df+9TUsqo3aT6Pazn3GIb6m73OVg80Op/s2bMHr7/+unA++dvf/qYJNrNCoO87GcH26aefCv3g4YcfxrXXXtsn+oHKQ3x3qQFlh1jVemC8j3oUn8k1ytlsCcYz+lJPlMVJVZ+M9xmODtTN6Vlq5pLRE5kikpkx3n//faG3P/HEExg/fvxpr1MlBzLOb858q5FOn+cXPz8/Z2492ba3dHNXHVRczXxiCwa/kXOPF2XKjEMm7+2PcqB67tF4zbMxcZIptWBP6KiP7N69G//85z8xc+ZM/OY3v3FZNvvTvsC+ECPKFM/ErtoP+DxX7SOq5EDlesDvYr+omzPypacSGT0JiMrzgsy+ICusqtYD4310LOGaTpxsa4XK9sfAm9/IS9Ua3F9k08CB5Dax6m39QBZ3VXLQG/oB1yjqUFo/6H40Df2Af1I37w/6gaH/9Le5R/2A8484mdUPemOv6m/6Aclt7nucdwzgMXOp3It7A3NXZdPYr7hGca86m/QDt/LycpcINtu0VGaNAcahxBAuV5j4wsJCHDx4EK+99hri4+PxyCOPmJHZk/dwAnCxYP01/jizWBAbhvMbP5s2bcK2bdtEhB1TRPLZFJYbbrgBK1asECktHZFTtgdKV3AyJmVPmFMhICnISDsegmhAu/TSS+3iyX4RJyp8ZhcKlXJg+33GBO/a8Zb2JpQ1FOJo+T5UNZdpgs2lmaJv1gjII2AQbDnlafCGNxYkXAF/r9NJL8NbyDgImlVqeT/XBK5RfIbZg4Sx2Rv7nqo1uLs1ShZR232hu2cxgi0lJQVvvvmmqPepCTZZdHU7ewgYEWwk2F5++WX87ne/w1VXXdWr+kFv6D8q554r64EBHIkjrntco8zq1DLrgYxUy+iJMs/pum66ijmfR+M1D/HEyRm93La/MnoiD8DUgz/44AOkpqYKR7Nx48ad9tn9UTYNndo4w7hi5DcMsq7uxapkU+VebKsf8O+OzmE9yXx/lAOVmPPbOe94fuXcM2vkpz7CszDP6jNmzBDlHMxe/RFzfguJEM49zjuzTgAya5QsbqrkQOW+YMxjFfaD/igHqvqk9QNZKbe2o35AXYprFG13Zq7emnuu6Ild557Z9dfAg7qm1g/kpIM4EX/KlFlbhKr1QKUcqNoXDBRV6Acq++QK5ryXc8RIe2rowSrOMKr1A+LvynqgCnPV+gGfR2cJrptnk+3Ora2tzSWCTbUXjCEgZhev/Px8kQbrpZdeEl76Tz/9tNzK2U0rbtAkyPidztZg4+QhObVx40ZRs6ekpETUwKmpqRGKN2utTZs2DbfccguuueYaoYQ7Mqj0JcPMRYVRdp999hlWr14tPHe7M6AZKR6IkdnokL72QGtqa0RJbR4OFe5EaX2hThHp0kzRN2sE5BGwjWDz9/LDReNuREAfRLBxLefe0lOdS0df0VueiK4qRo72YkZO02PciO7WKSIdjbT+vSNDMg2kRgTbY489huuuu87uLZwznHskQphu28zV1/qBbB9VrQfG+xgxRf2QdYMd6YPd9bEv9URZnFT1yXifkaaXa7lZ4si2T91FMnI8qAcztS6zY/BMwZTuXS9VcqDaQ51ECOceHd9UeH+66pGqUg5sMXel7gvH0nCI5N8pU2bPoP1RDlRiTnzoTcyzMXEya7ymPrJz507hnMEsLqtWrZJdSnqce67Igcx64EwnaWjk3OOZ2KxhSOV6oEoOVHrNE08V+oHxHMP5rb/Igar1oKt+wLln9szQH+VAVZ9U6gdd555ZvLvKpqtRg7Zp6lwh69gvrR/Ir+i03Wr9wDFeKvQDleuBK3oiv4VngMGDByuvwUYnAMqU1g96linKAvUorr9m7Qcq9QPZfWHA1GAzhocEG730SQglJSXhmWeecbwa9NDCqMHGweVBYvjw4T0qNZwwTCeTmZkp0j+yL/R6pQcslW0aTozNMTY2FjfffDMuu+wyzJ07V6qfqhYdGaWd/Tx8+DDWrVuHF154QdSzu/rqq+32k9/FhYIEm9kJ0NcGNF2DTUrkdCONgHIEzuYabKoOzLKbtAz4MvuCYdBiOj9Gd2uCTQZZ3aY7BChzJNjWrl0rUkQyHTej8e1dnDPV1dVCh1JFbg9UAxp1TYNgM2vQkVkPZCRbpSFVVZ+MfusabDIjaDWgce7RwK/C+W0gE2yGAY3kdn8j2MyuBZQS1XNP12CTm3u6BpscTroGmxxObEX9gGt6SEiIJth6gE3XYJOTKdX6Ad+qSjd3hYhUaVA3kKQeRZ2Yc6+/6QeuEK2q9YOBVIOtvLxcBMfQ9k/9Wddgc7yuqLTlG/or5x7XFermZi9XiFbbd8ra7vqMYOOE44bHxbzrpXIwWIONKSLfeecdYUR86KGHzI6FuM+IYCstLRWDy9RaXdPRcGGjdyiNIoxQo0f3hg0bsH37dvHNRrisbUe4ODPC7p577hH550m2yVwqjbtGOGh3B2a+i2Th119/jbffflsTbDIDpNtoBDQCDhHQBJvVY16VsiajIGuCz68K5AAAIABJREFUzaFY6gZOIKAJNitYqnQyA3pNsMkJoSbY5HBSbUDTBFvPuKtaD/paP5CTJmsrTbDJoaUJNjmcNMEmhxNbaYJNDitNsMnhpFo/4Fs1wdY99r2lH2iCTQ5zZ2WTnAJtJ6NHjxZRbKpsNuwt9QMjgs1sWnKZYBm5lUCdI5ZKTod9p61BE2zu7t2OI0mnLVu2iKguElFdLyOsn/9u1jOA97K2WXFxsSDGyHQmJCTIypbddpxM3ID4PCO1WNf+0SObJBlZ7l27diErK0v8nROH99vmNTVewklOL4gxY8aISetM3TIDK1dwYj8cYc5+FxUVCUyprDA1jo5gc0mc9M0aAY0AHRfaGlDdWIbciiMI8ArA8gk3IcAn+BRsVG/SfB43aa6bXHvNXr2lIPe2h7om2MyOuL7PHgKaYLOiomo9MDDWBJvcfNMEmxxOqg1ommDrGXdV64Em2OTku+sa7KwBzfYtvZEikjons7oMVAOaq+uBMX60l9B5WUe49yz3mmCTWxc0wSaHk2r9gG9VtQbrCLbux7A/EitGbwdSBJsm2OTWEdtWqm13mmBzd++xXgQJNkZ0kfwyGGBjQAyix5Y4MkseUflgtBkLKJNgmzp1qvPSYXMHyUBuQPyTiz2VZHsE23nnnYfc3FwR7XXkyBGUlZUJUoptKRxdSUWmUoyMjBS5551JqUiMVOBki7nxPV2/i22Ye5ZpnSIiIrBixQpRjNrepVNEuiRm+maNwDmFgCbYdATbOSXwA/BjNcGmCTZnxFomytaZ52mCTQ4t1QY0Vw3qKuVAVcoXIsnzjk4RKSdTOoJNDicdwSaHk45gk8OJrTTBJoeVJtjkcFKtH2iCrWfce8sBR0ewdY+7K3oi+QQGmjAjHm31OoLN8bqiCTYrRn2WIpI1yBjV1d3VNV2h4yG034IHJHrqswZbTEwMHnzwQbOPEvexphoPE5xUJJrs5eYn6ZacnCxIvc2bN2P9+vWidhnJRH4Xn0FG37gofIxYGzt2LH7605+K3K5d005212lDcPl7VxZU3i+LOQujh4WFITw8vNsi6Zpgc0nM9M0agXMKAU2waYLtnBL4AfixmmCzDqqqA7MhIjqCTW6yaIJNDifVBjRNsJ0ZA1pvR7jLSZO1lSbY5NDSBJscTppgk8OJrTTBJoeVJtjkcFKtH/CtOoKte+xVnRd0BJucfHc9ozkrmwwyIa9AGzjt9ppgc4y7JtisGPUZwUaFnMqmvUvlYJDUOnToEF588UWMGDECTzzxhGNp6KGFUYONBcJ9fHwEydY10osTlsUPuaFXVFSICDrWLtu7dy9SUlKQmZkJFko0otmIAycq665deOGFuPjii0Ukm8x1JhZnfh8j7vjTHRGoCTaZ0dNtNAIaASKgCTZNsOmZcHYjoAk26/ip0skMadAEm9y80ASbHE6qDWiaYOsZd1XrgU4RKSffrhrQbN+iU0TKYW5rs3F1PTDGT6eIlMNeE2xyOGmCTQ4n1foB3+osidHdGqxTRHY/hppgk5NvV/UDI4sd7d+UR02wOcZdJafDt+kUkQ5SRPY0JCoHIz8/X5BajGBLSkrCM88841gaemhBgo051Bm5RpJN9mJIaVpaGvbv3y+i2Y4dOyYi+EjAUZE0arCxj3fccYdIvyhzqUqvonJxZr81wSYzerqNRkAjQAQ0waYJNj0Tzm4ENMFmHT9VBnVDGmhAa25tho+/J1o7WtDS3oS2jla0W9pgsXRICY1t3V836uZublL3dW3UiU5YLJ1crFgcGe7ubuB/zFwWpje3WMSthlHWzHOMe+io1tTcjAB/f+H4ZuayzQjRXZ9oqMvLz8fmzZuQk52DW1feihFxI057nS3mrmSX6Nonjp85xK1dbO9oR0NDI3y8vZ2q9Wz7gf1BDsT4uLnDw90L3p4+8PbwPfHjAy8Pb5eMevxWnSJSfgbpCDY5rHQEmxxOZyqCjXtrU2sjmtsb0dreIvbZDku72Ge5nqvYq1TtCwaSjU2NQucI8A/osSxLT8hbOi3o5L7Ovdjduq6aufrDvtBdv1taW9HU2CiyLvWmfiCLmyo5sNUPXNXJrPpBBxobGuDl7Q0/X1+4iT3WA57uXvDx9IWPlz/8vPzh5eEj/t3epdKGq8rGyX66khrQ3nfSFsxvZQ13s2WMVJ0XVNpwVWJO3AZSDbZT9ODOTk2w2ZkY5EmoExr8Bv9OB0ijNBbJSfInzPbHuRMaGirKTslemmDTBNtpsmLUOcvKysLGjRvx+eefY8+ePSLCjV4jXKAZyXbfffeJH5lL1UKocnEWm3R7uyAOOZGcqSnXdfGyVUJUecEQZ3vpVZraGlBck4eDBTtQXJuPSbELEOQXKjMMuo1GQCPgAgKaYNMEmwvio2/tBwhogs06CKoOzMaQkmCrbaxGQ2cVyhuKUFZfhJrGCjS21qGlvRk0akH8dH+RDzvZxE1wY+Yucmu8k//D5/DvJp+lrE8nvoTPo5GQBkKz33dan+x8H99BI1RrSys6OtrhHxAAT88uhiZbnE48w2yfiLUqzMXQCX60UwwbsTJ1KeyTWTlwd/OEt4cPAnwCEeIfgbDAaEQFDkNoQCSCfQdrgq2HgVV1bjReoQk2uVmkCTY5nM4UwVZWV4SimhyU1uWjsqEMtU2VaGprFM4sBgHV7/Y9i1UDEE4zZpdzrR9ICaaMfiD1oBP7cH/TybrqB3QMogOLr5c/An2CERYQhcjgYYgOjkWIf5j4d3uXJthkpUDdeUGlDVe1fqAJNjl5oH5Auzkz4JF8MnP1Bzkgp5GRkYEdO3YgNTVV/J0BRSTZKFvkBKKiohAXF4eJEydi+vTpmDdvnvTnaoJtgBNsJGiYIpKC4qznAnO4MnVlYWGhSBd54MABEdnGqLaqqiosXboUN9xwA5YsWeKQ1VW1EKqclJwlmmCTXit0Q43AOY+AJtg0wXbOT4KzHABNsFkHUBXB1tBah9LafOSWZYCGvza0CF3Tzc0DbnA/8XdBk0hJjkHBybXu+ZEn+DWp9/bUSGWfrMahTqf18a79c9QnmjNpbDWcv5gmvbszgKNnOQOgKswNnMhCuioLqvpkBidhVmYUJCxi3DsZhdFpQYB3EMICozB0cLwwCAb5hjgD88m2OoJNHjZNsMlhpQk2OZz6kmArry9GSW0+imtyUdtchea2RpC8hxv3WEYLWx02rC4Jsrut4/1T6bP6YN+TGzlrqzO5L/Sob/RDnFTKgav7uYGdCAY4oR+IvRUWei8JZy7xu06L1aEleChiBsUhyHcwfL2+y+ilCTb52aLqvKDShqvKrmygMJAINmaw4A9JMEbC6hSR1lFubW1FXl4etm3bht27dyM3N1eUkCJO5EkYPGQEyZAfYJQb5YJRoMSRhBuJtkmTJmHMmDHdlp/iuzTBNsAJNjKxFIohQ4bYjYZytMkbk5KEGlNGMpKNJNuRI0dEyOSUKVNw5513IiEhoceVWtVCqHJxZoc1wSa/weqWGoFzHQFNsGmC7VyfA2f792uCzTqCrhyYmaqJKalqm6pQWleIvKrjKKstRENrPbw8feDvHQR/n2D4ePrDW6TB8zKdovFslzfd/3MbAc4Vi6UdrR3Nwije1FqPuuYqQbr5ewcgip72g2IRPWg4An0GifRWzlyaYJNHSxNsclhpgk0Op94m2DosHWLNqG2uREFVFgpqclBeVywIBK4TAT6D4OsVCB8vP3h6eIuUia67I8h9u26lEehPCFg6O0SqVLHPtjagoaUGdc3V8PPyQ4hfGCIFyTZcEG7cZzlXNMEmP4KunBds36LShqvKrjwQCTba7MvLy4Xtn1Fm5zrBxux75EMYIEQOY/PmzSJ4iPKYnJyM+Ph4xMbGijSQJNkYFcv2TB/J0lm8r6CgQPx/8h0k2BYuXIgRI0aIe+xdmmAb4AQbwx3Jxo4ePbpHptWecNguhMZGREKKYZWbNm1Cenq6mLSaYPvOS5g46hSR8pu2bqkROJsQ0ASbJtjOJnnVfT0dAU2wuU6wtXW0oKGlHvvztiK7Ih01TZUIDYxBRNBQhAcNFbWlrNFSJ2qfmc47qCVYI3C2I2DNUym86kVtQBrNG1DTWIbyukJU1BeJtFajoiZhVPQkRAYNceqDNcEmD5cm2OSw0gSbHE69TbA1tTagsDoH+/O3oqK+BB2dHYgIGobw4KEi3awRIS72WVfyIMt9rm6lEejHCNjss52doI7K+VNRX4CKeu6zxUiIGCv22eSoifD29NUEmxOjqQk2ObBUkn6u1OIjecToLJJHDIY51wk2Eo45OTlYvXo1UlJSRG01ZuGbP3++wIgkpGG7NzJ9WDNOWOvXkfsgyfbVV19hzZo1IqKNBNuNN97YbdpITbANcIKNzCvDHx2FMjoi2GzrgTFk0mByqYiTwQ0LC+sxF6uqRUel9wO/WUewyW0aupVGQCMAYRirbixDbsURBHgFYPmEmxDgE3wKNCq94vhgPo+bOddgKkpmr95SkO3ViZTto8y+QKVo586deOWVV4SX0V//+leno7Fl+6PbDXwENMFmnmDjWtTS3oSimlwcLTmA6sYKMEIn0C9UpN/hWujnHSS8g/WlEdAInI4ASTbWxGtpa0RDa60g2BpbamHpbEd8WDLiwkZh2OAEeLh7SsGnCTYpmEQjTbDJYaUJNjmceotg6+jk+tCEY6UHkVeZgeqmCrGvBvpynw0REeI+3dSVkuu5bqURGNgIMKKN+2xja62oUVheXwSLpVWkZo4PH43Y0CSRmtlIoU00VDnHM/qFP2YvV4gVe++k/YB6Au0HzpYKMp7XW/YD4mS2TzL2A2fGYCCliKSNnrYTBtcMHjz4nCXYKPesD75r1y68//77orxVeHi4IMdGjRolotaIj4wdi/OImG7fvh379u0ThNvs2bOxaNEizJkzBwEBAaeImybYXFgIVRpS8/PzBatKdjUpKQnPPPOMM+vCaW1JglEYGCJKgo3P5J/OXF3JLHsCSIKK7/H29kZw8KmGZtt3qVoIBwrBxvFhLlherJHHH162ONmSmrZYNrU1oLgmDwcLdqC4Nh+TYhcgyM9+iKoz463bagQ0Aj0joAk25yPYuGYzFzj3Cl70HGLa4q7rXXeHEk2w6VmpEgFVBBtTRfDQSb2H8tyTgq7qwCyjH8hiZebA3G5pFzVgjpelIrVwN0L8whEWNATRg+Lh6eGliTVZ8HU7jcAJ5xmmiyyvK0BB1TFh/BsaEo+Jw2YJwtrb03ou6OnSBJsjhL77vSbY5LDSBJscTr1BsFEPrm+tFftsauEuVDSUYpBfOKIGxWFwQBTc3VnbVFUVK7nv1K00AmczAq3tzSItc2FVBuqbq0TE+OiYKUgMHwtvD7+Teqsm2LofZTPnBXtPU2nDVWVXNvo5kAi24uJikFeg7X/QoEHnLMHG1JCHDh3CunXr8MYbbwhijZFrl156qeAtzFzEdseOHXjttdfA55OoW7lyJeLi4k4h2TTBNsAJNhI5FCIW5pNhaG2FTYZgM0hGkkE9eWyoWghVLs781jMVwcbQXYbw8ho6dKhg0bsanDXBZmbp0/doBHoPAU2wOU+wcY09fvz4ySg8KnyMeO663mmCrffkVj/5OwRUEGx8xueffy4iImbMmIGIiIjTvNdsMR8IBJsgytsasDXjCxTW5IjPGx42Whj9PN2NlJBa0jQCGgFnEDBSRrLOUl5FOjo7O5AUOQFJkeMQHWw9F/R0aYLNEULf/V4TbHJYaYJNDqfeINjgDuRVHsfWjM/RYbEg0DcEsWHJ8PXyh7u7pybX5IZGt9IInERA2Ck7OwTJVlFXgNyKdAwJiUNixDgkhI0Vc4uXJti6FxpNsMlNKFW2br7NlXMjA18YrUXbP52az9UUkdT5nnvuOezdu1eQYbfffrtI6RgUFGQ6cpI2rbKyMqSmpuLll18W9i0SbCTvxo4de1JQzlqCraOjo1NO3E9vpWoC9EYE20svvYTExET86U9/Mvt54j4SazU1NcKzmtFRzC/qbBiuDMEm20mVmNsuFK6EF7PvZ4pgI7l2+PBhwarT2Dx58mTBfkdGRopwVV6OCLZDhTtRUluAScMlI9haaoCqLGzccRz7jxTZDJ0fgJEYNSMBU5bEgknozPH6stKg22kEXECgvQFoLkLqxhKUlLkj6oJJCGw6gJbSdOzALCQMGYrzRgS58ILubz1JsJUfgb+3P5aNu7FPUkRyLed6QE8ks1dvKciOHDf4XiMKjaTEtGnThBLC9Y5rX2BgoPikngg2hvczRSSLy565FJEN6OwoR9q/v8bh1EwcYsSxzWAkzboQ46bPw5hQwN8aoKevfohAV4Ltsccew/XXX2+3p4YBjXoUCx9zz2ZaiKysLHF4oQxfddVVIvVKd95wKvXEMxnBVtVYjoLqLKQV70W7pQMxIfGiDoyv16lpMfrhkOsuaQT6NQIdlnZRM4Ye9lUNpbBY2jBh6CwkRY6Hv3cg3N08uu1/fyfYXDmjqTo3GuDRQ53R9NSjjCh6ZwUjOztbpKzmWZ1pgR5++GFnH3GyvSsGNNuXqtwX+FwSbNQ5aYSicc7MpdIZVpUcqNyLiYlqgo3plkvr80Vd07TiPYgMjkNE8DCxz/a0BpgZH32PRuBcQ4B7bF1TFQqqjosUzUE+wZgcOw9hAdHw9fQbsAQb13Kufdz3nLUDGzLSW/aDgaYfqNqrjP2F48bLWfKXezh5AKYtJMbsF6/u7MrOrAWGfkDbDbkFM1df6AfMMnP06FFhM6L8Xn755aLmGstauXoZGDAqbuPGjQKH733ve7jiiitOPpqYc+5x7HrK8OeoL32tJ7q1tbUNOIKNOT0Ngu3pp592hHmPv+fEYt5RDioNQ2auc4FgMxRkGscMQ6+zWJlR2jk2u3fvxv333y9IvgkTJmDq1KniT4abcrLyYGPvcNPU1ojiWmv6iNK6QjmCraMZraU5qEnZiFfW7seXe3Ph4wE6ywEWf1iaJ2DSsllYsnIGxkUHINzfE9pG7Kwk6PZ9gkBrJVCbhi9WH8XRLA+M/NnlCK/6BPXHv8XbuBGzxk/ArdMjeqUrtgSbn5cfLibB5n0qmWdmPeips0YOaSpGqjZpV3LEO7svUMkgGfHBBx/ggQcewLhx4zBx4sSTRNvw4cNPrnVGqlxbPBjtS4Lt1VdfPTMEW6cFaK1HTW02CkoOYueT/8H2rYex1QtoZ6aeznagowkTLrwdc5avwPmToxEX5otgH/M5+HtFePVDBQJdCbZHH30U1113nV10mMaZzjBUpvl3EsSbNm0SezeNq8uXL8fNN998MsWzvYeoXA9UGlLlD8ydwpM+q/wwDhbuBPWPkIAoJEVN0hKlEdAIKESgrqkSxTU5OF6yD6OjJ2NM9DTEDIqDl0f3Lm+GfsBuUD/oTQOapcOC9rYOtDS1wtKNj6t1ves4acyxZjYxl9LOWh/HahhiXUc3F+ra8BlNTY1oaWkVZz1nSyYYw5yXl4u9KXvx9jtvYdq06fjVL+4zKQHEid9nNWWI1H9u5nAiRrYGNFcwZ1+419HzOyDAHz4+PdsPvH294Bd4eirTvjCgOQu87V5sZN0xiznfzT2UZ3nKEslIsxefwznT2tGKAwVbkV+TJaLFE6MmISJomNnH6vs0AhqBLgiQZGNNtqyyVDQ0V2LS0HmICx0pSDZnSQzbR/cXYsXegNPI3xf6gYyw9cd9weg3HXBoOzfS/st8T9c2/VEOnLXZOPpu6geUKepR/dkBh6kh169fjzVr1gin7kceeUT02Z6dydE3d/d7Olt98cUXeO+993DTTTfhRz/6kcCEawllgfoB/+6qfmCWaLXtt6wcaILNgTRogk1uupwpgo3vpSc8IxVpPC4pKRETnwUpZ82ahUmTJmHMmDEimrHrZYpgqzuK7O2p+PRPKeicPxlh88cgOQjw9QAsjTVoTN2ELQe8sLNoFG6+fwamT4lAtByEupVGoG8RIKHR3ojqkmY0NQN+Q0Lh2V6FjuYalCMCgf7+iArsHXpYE2zOp4ikcNCJYMOGDWK9owc4FVmud9OnTxc/jOAdOXIkhgwZcposnXGCrb0ZyPsGaz77HA+/8gVmXHQ3pk2bjUmxgAdth4Lw3Y9N/92NfekdCPmf+3HR3NG4eKQ5z66+nUzn3tucIdiYZmPt2rUiYoHRa8xpz7q2jY2NuPvuu0X0GuW3J2Pt2U6wMbVOfUstGDG/N3cjYkOTRT2Y0ECtIZx7s0d/cW8iwEi26sYyZJelwsvdE1HBwzBt+AL4d3Hi6Xpo5iG+Lwxo9dWNqCyqQVZqPhpqmrqFotNywv/VzeoxbfYS3NMJAko8x/yjRBeEU4HFAg9PT9P9Kq0oQVbecew9tBsJwxNx0YJLzX6elVwzoHJ34eP4mBM4wc2N/3Xp4h7Z0d4ucOqp9ANfM3zMEIybm3Ta+/qjIbU/E2zNbY2oaarEtqzPUddSI9JChgbGnJYhw6WB1TdrBM5xBOiMwH02v/KYqH3q5+mPUZGTkBw1WRNsPciGvENezwLWH/cFo8eaYJNbHM4Wgo0OsayTRsLrvPPOw6233tptpiS5Lz+9VV1dHbZv345f//rXwhZAZ13a70nSnrUEm04R2bM4GCkiGZlFtpYC5uxBp6u3tCuhvL2xOBMBVzxODMMvmXjiZJZhNmtAo6Huyy+/xDvvvINPPvlEDGh0dLQwNA8bNkwQbEynxr8zjy7TqXEM6NlWXJMnDF7SKSKrs1F8tBBbN1QgfM44DJ+egCF+gLc7YGmpQUveBnzxxmF88u9azH30VkxfNBoTgq0y1lKVg9qsTTiQ2YG8chu58w8GEqdgUnwEpgyxpolqr85HfWE6tqeWo7ii2Y6QxiI0Jg6TLxiO8AAveDdVimcXW8JQ4TEc4WX7UFlahWPltFyHIXLECIyePxaRPkCgp/G4NjRXF6P04A4cL2hAbvV3r/H08UP4+NmIj4tBcqSVZGmpykZt1kbs75wAS3ACFsQHwdfTHZbmWrSWHMbBuiDku8VgfnywiNzr7GhFa/FhZJS2YU9FOGZPiERcGODdUooj28pRVe+F8HljETnIG4O86F3biqrMVBRlZeJI4GQMHRKDWcP8gJYyFB/LRtqWdBC2Bls0gkKBhMmYFh+GCdGGIb4d7U3VKD20A1k55ThmizWA8HGzMDwxAWOjvODp8d0Juq0iE5V5x7HtUDmq69s4K9gaMUnxSJ4zChE+tWjLyUHeV/uQbelEhd2lYxD8g2Mwet5YDI0OQlhPOUJr81GUm4NNu3PQ2Mz3sXEY4iaMRNKUeDFWHnX5aChKx/ZD5SiyKwcABAaTMNo7BxEowz5MxojoKEwbeiLlWFst2hvKcHhTOZq9gqyY+34nB21lx1Cck4HthyrQ0NwOiJjLMMSOTcLI6YmI8AG8GgrRXHREYFNQ1o1BKGCQGIvJ8RGYfEKOu1tdT0kR6eWPZeN1ikjZfSE9PV2sd1R49uzZIyBmykc6EXCNo1LCCF7WpGRNK6bd48X0kmcuRWQD2uoLkPHai1i/Px/vN8bi6utvxqJZkzA+HBDTsL0eaMzG7g/ex9frU7HW7RpceMUM3Pa9JJFut614H8qyN2Eb5mJQeAKWJ1lTAKOlGqg6jvU7q5BX54fJS6ZheJjfyblXX7gLJcc2YusxoFQ4IHJeJyMueSTmXJKI0JpMlGQew9qtR9HUwnlo5wpNgP+w8Th/ylDEhQNe7ZU4vnYrjh3Lw1EjxWVINDByDhaNjMK0GCPdXx2aq4uQsXYrjjYHo2jYBJw/ZQhGRATgpK96cxVQfRxf7jiKA2UWYNRcLEiKwowh1pSfqC9EbbG1fwVlVgOw9WJ0aTLmXpKI5NHhAqO+jPVzlCKSnvt0fiERnJmZKci1tLQ0IYfUq0gMM+ry3nvvxYUXXijSOvdkhDSrH9gbzjMRwcYC8XlVGThash9Z5ekYFTNNeNX7eJlLHdbd2qr/XSOgEQCaWutRXpeP0to8eHt4Y37SJQgNiIS35+lRQsSrL1NE1pTXoTi7HGk7MtHa3IaAQWebE8kJQkuoz+ZYqMamelTXV6GsqgQhQYMRF3O6E+TZL8eOcWI0Y311AxImxmLWsomnfXJ/NKTa9kloVB7mowZ5v4oUkYZ+UFFfgryq4zhSkgK4uSM5ZppIv+zZQ/Tq2S9n+gs0AmcGgaqGEpTV5qO0JgejoiZhSux8+Hlzvp00NDnVMVW6ucrzgqEf0AFHp4h0PJxGCmmSI92l/Hf0lN6SA2ezDpEEY+YV2v7PtRSR5Dro1P3mm2/i2WefFakheVZfsGCBo+Ez9XtGyv3+978Xmedmzpwp0kTSlm9EuLuSIrLreuCsHNh+kKxsunWedNdyHg9VIZwqF0J6RqekpGD16tVISkrCM8884/yH2dxBQxC9rznBuFCQoOnJCGTvZbLhhDIdVYn5QKjBRsxYcJE5YpkflilB+f/pCc+UnvSQp6GZaagY0TZlyhSRWo0TuB1tKG8oFARbcW0+JsVK1GCrrUebpRP1wYHwc3fDKUk/OptgaTuOvas/webnNsH//ocx9vwZmDesEx3NdSg7+g2Ofvk0PtzSib0ZHlZjaEcr2gdFoXbuTbh12XT8aMEIkXKyJXMjCre9h0dez8D+zDoE+nuJY6xbZwdgaUdT/RwkTFmEO59fgnExAQgqS0fOuv/DtoZEHPRYgEnZHyD3aB6+OuoBdMQjae55uOCnV2P6UD/EhXjCy70T7U1lKD22G7vfeRFf76tCSoHVPNvZ3gIPvwDEXv4znH/+bFw/JwxebkDtsc+Rs/Y+/N1yBzriluPJ5cMx2M8T7VU5qNv1Ol7Kj8U3brPEv4+L8oelpU78+0cp9fjT4Qn47R1TsHQsEFSdgndXHcLRAn+Mf2wFJscHI8G/FeioROrHr+HbtZ/jv3F3YfG82XhgYQRQvQ+7PvgKb/z2v8gc5I1qX09hIge/EilUAAAgAElEQVQ60BE+HK0zr8Ody6fg5jmx8PawwNJahbqidOx690Vs2p6BTZnW1p0dbehsa8Kwy+/BnAsvwi3zIhDs6w6Pzg5Y2ppQkboBqVvX48WPMpBf2gi3Ti+B3ZjFi7Dkx5djZmwZOrZvxrYH/olv2jtwtKNdPK/B4ol2Ny8E+3jAw30EQodOwVUPfA+zJg/BKHvZTpj2hznM07dg58YtePqNHairb4YH/IH2eEy9eikW3XI+ZgzzQ1DZblTu/QjPvHMEKUcr+BFoqW2FxeIGtyA/eHm4wWNIErD0B7jUey1GtaXgedyFi2dOw8/mxViXlMYcNBfuw+sPHERFwHBMeHQFJg92wxCfdnS2NqHswGfYs/FrvPRxJipqWuDW6Su+e9KlS7H4Bxdj5nBvhFTuQ03Kf/DM20ew83CZwL61phXtHYB7sL+1H1Fxoh8/OH8cfjCt59SSJwm2iiMI8ArA8gk39UkNNq7lVBoM0klmze3apjecHJzJ5801jU4Fv/jFL/Dxxx+L9Y5rnXAaaGrC+PHjxXpHBYVkG/dB7l1M0ccCtazBFh8f37c12Cz5aCjei3e+/zRy/cZi0Kq/45J4IPkER3YKxvmbkbp9D+5+Cph81Qzcdv9cxJNn2v0cDqx7AKuwCgnjL8MbV40U1FZH+RG0pb6Hnz6di43FQ3DXX+7B+eMiMC6wA5bWBmRsfR7bPn0SL27wxrFid7h3esHStgQzll2EO569HJMrvsXxbz/H//5xDarqGmFpb0VrYw06PPzh5h0IX0/APfF8hM25EY/fNgVzhjfDvXQfPrv/JXyxIQVfenI2WGAZOgati+/Ary+ZhTtnxyPA2x0ebvmoOr4N/73lYXxQGoNtc36AP/98EZZNGYqwE2yYpeIwOtLewY+f/BgvH3QHrl2FJ66ajvvmRAPtzajP3IYj29fivtUbcDCjBF7iPjoRJKC5ehHufvl7uOrGSZjq6wlPc7ZOM9PgtBSRjz/+uMidTp2J+hJ1MTq8fPPNN0Ino9zysEKFnVdycjKWLl2KH/zgB8IBRubq6xzqzvapJ6W9obUOKbmbUVSTi5b2ViRGTsQg/3CZV+g2GgGNgJMI0Lue9WHSmI61tRbzR16CoYPjEexrb9Ppe4KtKKsMh7cfFzXMhiRFOfl1uvlAQIARiq3NrSg4XozY0TGYvXzyaZ/VXwk2Iy2nqhSRdNDlud3V9O25FcdwoGA7uN8G+oUiMXKS007RA0G29DdoBPoCATqOVdYX42D+ZowIS8a04QsRERRt2nFMlY1TWIgYaW2y9pY97Gg/4PNoP3A20MJ4Xm/ZD2QddO19l0rM+XwSbDzvsVadCoLNFTLEVTngvsTSHHQAJclmazcn4ePK1d9rsFHW6Sj7j3/8A6yxzp9LLrlEOMb2xsWa7K+//rpwwh08eDB+8pOfiDpvlE/OPeJNmTJ7qVoPZDkdTbA5GCmDYKNBkwchRgk4m3NedjBkhEbVQqhSaWe/aTQ7UxFsxIRG5rffflssBMePHxf5Wo1vpKc8WXAaobkw0PjM2kUjEofDO8QN6WUp8gRbu3XDbvf0FFEXthEDlqZKNKavwcdv5+GDtd644o/XYvbCBIz0akPJzhexY/9xvJs+HHOnJWHsiAjSKXArO4ycY2l4YX0hxi2+HFfecB2mxAC+BRtRuOsjPLIpAp0hw3HTskTR3qu1Cqg/jm/e8EBN2zAsf34JRtkQbB9vrcbXBUlYdMklGJ0wBNG+HUDRUaSm1+CjXZ64/EdLMW9BAhIDG5G/4V3s3nsQH7dOwpQRwzA3zhrp0pKfgrIju/Gf/SMQPW0Orr/rfCQFAm7ZvUiweVQDxbvx7ptr8K9PDqFk4V249iJbgi0Nbz2UgYSfTUXs3BjQHOGOMlRkZiHljd2IuPhqJF9zKaZGN6Fu/zoc2vglPmqdhMjoEbh4lNWIyUitxvQv8Z/9cWiPnoqb7r0YYyN9Ed5ajMb0L/DR/lZsLwnC/CkxiA72gW97K1B8DPsOA+vTYnDzL8ZgUpI3vNPzUdXZiZrqPPG8DytGIM8nGXfOikRUYDC8fIMRlRiNkCBfBNhz4qovBopS8M83j2JvrgVxS6chMcIHMW4NYqw2H2zFgfLBuOKHF2Jygg9i2kuRXVSP2oYqdFpKkPLn/Siv80XQ7UuREOaFqEEBQNhQeKa9iIIj30gTbFHNOaL/7+5zQ1rNIMybEo1wfy/4tDYBxUex/aA3dhcOw82/nILJIz0xuLYE2YUNwusYKMG+5w6gpNgdwbdfiPgoX0QH+wHhwzAsLBBDB/UUugdogs1cikhDWSRRQULjv//9r4gS4vor0hF1dIgI3fDwcLHe0ZmAjgWMaOP+VVRUdGYItsoDqEz7Bvfel4W2EROw4u8rMdkPiLGXgbS5CvXVNUjNAoKjBmFYwmCx9pXZJdjqUX54A1Lf+i2e/iQER73nnyTYRruXoj71A7y9owjvpnvh8nnjMDIyBH4dbWhI3Yz9lR742HMefnVhFGYN9UROVina2+tQW3AQhz78M8qGLIf75Ftw3lAgNDQM3iGRGBVbj6qN67HrT/9C2Yyb4Dd6PEYOZfquBlQWpyN18xp0jLsFw2Zej6vHsQZn0XcE2wF3bIq9EPc9eRsuWzIGE0+Q73VZ65H/xb146PVcvF+Q+B3BNtUPKNiCt/69D298UYykS+ZhTFIkkgMZ7ZuP7K92Y8uj65Dz419i/LWX4JH5wxBoZd/65OoawUZ5XLhwoaitxsjK1NRU5OXlibTNPKBY66N8VyuHRZKZHpL7sazCrkpBlvVAkwFS9sBc21SFDUf+g/qWOlF7LXpQHPx9ToS3y7xIt9EIaASkERCOm50dog5bTWMZkiLHISF8LIaExNl9Rl9HsBkEW0CQPxIn2u+T9MfqhmclAs2NLaitrNMEW0eHsB+oINiOFKdgS8Y6hPhHITxoqEjDbNYYflYKle60RqAPEbB0WsCap0eKdmGQ72DEh48Re22QrzlDuCobp3FW1gSbY2FQiTnfNpAItuLiYhQUFAhHZTp/nEsEG+1KJLteffVVvPjii+LnoosuMl0vzpEk0gn8s88+w9atW4Wz+EMPPYRRo0Zpgs0VhvlsiGCjYZLKH9MNdiXYuJgcPHhQGJL4d3uXbeFkV5Q9YmVsGHyOK88y+sT+OhuV1/Ub+Sx6LBiRY44mUne/t/0+Z/vE6IyNGzciIyNDKOvGQkjWm+k96S1AzxPWZyNRmpicgFGTRqDBpwwdPi1yEWxdOt7eWIn6vJ04nteArNwWNGfnobAhHJVB43DZzaMxdmQIBlvaUXHwAxzOqcHX1TNx4dzhmJwUKqLf3KoOInPnRvzld+/DZ+61mHzbT3B+PBBUvBGFu9fgkX0TMHjkRPx65WTQHuvTXAJUp+C931cgszAY859fgpE2BNu7O9uwvmIaVt7+A8ybkoCRIe1A+QFs/3IHXvjzBoy8/ceYunQOlgzvQNnu9TiaWYidIYsxZ/RQLIi3GvtaC3aiaO8GPPtsFdySp+LC312PKSGAT25vEWyeGFKXj8KPvsaarZvwUV4RqubchesusCXYcvDWqmoseH4JJl+RCJoj3JGPou1b8NWPn0PDxd9H6IpbcX58M9qPb0XmgRTxXfEJibhsjNVjub0sDc1HPxHflds5Ahf/4RZMi+1EWOlxZL71H2x0S0RBwix8//xYxIf7waejBSg/gi1f7sO77x7CmNtuwOTzJmJWuBdY5qG1NB31u1/HnwvHId1/Op5YNhxxg+2nH/pObNrQlLcfFVvewau7YlDkNx4337EAo6L9EOFWL9637j/fYt3GDARdvRLnzRiD5QlGurkqdHbk4Ku7v0VBpT9CH/0fTBzig7gT2YUKNz2D3bu+lCTYGhCYcxiZb36IrwOnoH7UdHz/gljEBHnDu61R9GP9mr1Yuz4Ho2+7AVOnj8L0MIMNYS7RXHxzz0bk5Hgg9NEVGB8XiHijmxKT3yDYskpTUV9Zj7DGRLhbTmdbXFkP7HWD6zPXTEawmr1U9smVfYFFZ5nykQ4FJNyMZ5FI45rHf2PKSEYKMYUk00XydywkSwcDRvy66oEli2F7Ltezj7HylQgEjpmKPzy1FCw578wRrNgOwdZasgv7d3+O1999EylbI+ARugDX/eUeLBznhxG1h3Hk5SexpmYkdsRehwevSsK0uCD4drShKWM9dmXV4M3sEbhhcRJmjQq3OjygFuXHNmHrX36CvMSV8Fj8W1yRBDDjY2dHI1pLNmDD2h145eU0LPrpLzB7yRxMiQTc3ZpQk7MbGev+hC+yZ6E06ELcettoJERXovVEBNumLDekj1mK6StX4IL543BZPEnoGhTu/Ba7/vQkPik6ik2+w5A5fRUeuWQ67pseCJTsw9pv8/HlAQsW33gBJiZHY4Q/CbYSZKx7Bxt/+3O8MG0VwhdfjzevGolBDH/uo8sg2D799FO8/PLLuOaaaxAXF4dt27YJco01/7jnGuSvbbe4tzO68sorrxT1AmXTStsSdDIemySWWZTZnr5iO/dcmQcyBBujaSoaSvDZoXeFlI2IGI9gv1B4e54SA99HI6dfoxE4dxDIrTiCyvoiBPkMwpiYKUiKHG/3488UwRYcEohR0xLOnQHRX3oSgYbaRlSV1miCTQHBxvnb0taMgwU7sPHYGhG5Fh0yQuyzZtOYalHVCGgEHCPQ2FqHzNKDcOu0ICwgClOGn4fBAT1nsenuqSrJHlUOeUZfdQSbY1lgi4FEsJFcI8lEuzGjqs4lgo3nd9ZMf+utt/Dvf/9bnPMvuOACOSEw0aqsrEyQa2vWrBHO4E899ZQ4v+sINnd30yTN2UCwkcWmEcYewcZUSMxPSsMSJ+O5enESuEr6uYId30+jMr3l+ae9iwQgyTYa/SJjwnH+5QsQOykMw0ZGmyLYGosPIffzB/Huunx8tD0E6DwfS29diJvun444Ty8Ee7gLMuaUy9KBDksH2ts70YlCVBzcja/veQF1s65EiIsE23sV47Al+BY8vmz4iXpurPxdh8Kd67Dvpd9j/8QHMXjqcnx/RjD8mPfxxNVpaYelox0dFsBSn4XazAN463dpaI0fg4m9TbDF1SIo8wi+umcrMt1SkDeuFgdi7sKlc20Jtmy8taoCc/+8CBMujQcDlN1RgOJdO/DNvS+j5eIViLjlB1gcBwy2KWnTaWEx9jaRytDSWATU7MfbD6UhryEME/9wC6YMq4TP4cP46q5v0HnJPETfvgSTBgFBNlxP5aH/IvvrP2Jr9G8Qnnw+VkwPgoe7GYLNOhbFe9Yj5cU/4NDYnyJg2lW4ZVqgSFVpXCU7VuPA1vfwt84fY9bk2fj1kqEnftUzwVa0+c/YvfMLPNfxI1w0axruWTDEGmFpL0VkSC46th3E+ru+ge/tyzH0prmYGAL42djny/a+jsztb2Br1G+QMHYOrp9yoiYU1BFsxwr3Y9+u/fj29X1orG3pdvpzj3DFmcB4sGFUd5a8d2Vd6q17qejRqYHrXXeZnpmegaQaI3xjYmJEXUpGFS1ZsqRPCbbG9E+Rte1N3L17BqLHzsGzd80WNcOcoRdOJ9gSULnxr/h05xb8/KAb4rZZMDVkNGb+5R7MGduIiJxN+O8tv0fppKsx6N7HBFE23F7K1lMGqHuCzdJchaotf8K/0i14sPwivHp5Iq5IpvHmxNVSAlRux+uPlGDvwSBc9sYVmJjchMATBFuh+yC0X34tcsLnY+rYRNw9NwRunUeR/nE6Pvj+EVgWf4DcqW14F6vw4PnTcd/cIaeKDouKc41uY0JKoCz1XWR8fCse8VgF3+QzR7AxDSQ92zinuK8yXTP/NOZsV9nkPKZMklRjtKUzl+2zulsPDH2Sc/2Xv/wl7rrrrtNe0dcRbKz3WlKbhy9T/w1fn2CMHzoHXp4+cHfrO0LUGZx1W43AQEGgpCYH5fUFaG1rxMShszFh2Cy7n6YJtoEy4mfPd2iCzTpWKmqwWSwdqGuqxv787dicsQ5T4hZiyOBEeHk4cno8e+RF91Qj0B8RaG5rRGHVcdQ3V8PbwwvzRy5HRFCX84tkxzXBJgeUyixkKjFn7wcawUZnURJsDNA4lwg2ZvBjeYcPPvhARJY999xzWLx4sZyAmmhVWVkp3vfOO+8Ix3E6gbPkiSbYBjjBxgWDRiHW8+rq7UyhYFQADZcMa7R3yRiGZORR1XP4LpXP4gQg201szObcdbVPpaWlInqNUR008nW9SK7RKMfvnjx5MmbMnobpCyaiPbgW8O8wRbB1NNeAJFtecRMKyyzcWVCelYuyonIMu2IFRk0chXFdHHmaMzfjyL69eH9DLuob69FaU4nSfZkYcfkPMN1Fgu2bpmk4HHk7fjIvFKMijINFG8oPrsWxDx/Ee4N+Bt/kZXhwSQwCfb4jdarSPkHG3vX4bDdQVtmAtvoG5KaGIHHJQizrZYJtjPs+eOYfwSf7EuDbuAG+Hjvwru9dWDjdlmDbijd/9w0aJkeIcBJyaG5oQrO7L8o8k7F82XlYtmQSIvwBbxubZV32FhTufR/rdgNZBU1AWw1yDw9CaNI0LP/DLZgelge3Azvw/q/+g+M+fqhNiESIF06pZdRaW4Dmqiz4L/sNZixwlWArQu5X67HpwWdRdfX/IXLZ1bgk2RMB3t+RnbUH/4Mje7/EE7WXYdq4idIEW03KO9i/6Vs8sWE6Ziybidt+OAEUPV97BJt3Ghq3bsH7v/wPcqJD0Tg8HIO8INKeGldLdQ5amioRsOw3mD+/dwi2zOJDKC0oQUd2MDrbTk9vp3KN4ndRYeAaQJLd7KWyT648i0pfWlqaWO9IoNleRk03/slUkTNmzBDkGgmNDRs2iFqUfRnBpp5gW4g3rgzElt99jbSsfFRcE4zsl7LRURZqJdjiyxBybCtW//BjWM67CGMeuBtLooFoG/Ld/vh3T7C1N5Qid91P8Pr6Q/j95ijMGBKIIUE2qVA7moHWCuSkjYV/+Dzc88YVmGlLsEUmoPP7d6Ah1RtjEofh8pvGwL94AzbvKsB9H4Tg4rDn4T+4DH/CKtzXlWCzNAN16Uj5chM+e/trHGcMW00e6ot2IW3OKsy44MwRbEYEG2WMpNnOnTvBvZjkr1Ek2dbhxZDJqVOn4qqrrnJqGtpG3XfnzFNXVyd0sR07dghyrT8QbHXNVSioysLm4+sQ6BeG8UPnws3NXYnTgFMA6sYagXMMgYr6IpTX5YN/Tok9D9Pi7Bdo1wTbOSYY/eBzNcFmHQQVBBujxMvripFauAu7czdiatxiRIfEw92t79Jm9wOR0l3QCPQ5AqzDVlabh/K6QlgsbTh/zNWIHhRrqh8qyR4dwSY3BCox5xsHEsFG+z4jq2j7DwgIOKcINtr0Dxw4gPfeew8fffQRVq9eLZyze+ui3Z72LBJ6jBp85plnRJkTTbANcIKN3tkkjpiDtWv0A422mZmZwqBk77JNKcbfuxI90V9TRHIjYzFEkpCupF+TMaB1N7kZQbh27dpTCDYDaz6X6atYi41hvqz7MnnaRETEhSC/MR1VLeWmCLZT+kIDa2M29n74Ib5+9zNUXf4QJs6bg+vG+aK9KhclRaVIy65BY8ZRFBUUIqWqGe6WRoAEW0oG4i5znWDb2T4LWUN/iP+ZHoT4kyn9gKojnyJn7f+J9IEe8cvw5PLh8Kw5ioriPGQUAcXZe1CSdxg5FSFobWpBZ0MDcg4NQuLihbi41wg2b4x/7BpEpu8BsvNxeMoliKj8GP65H4l+zp5yOsHWyHxsQwJPpHNrR6uPH6pD47Bg7iwsmjYRcYM9gbps1BYfE99VmHsEpdnbkVMZgob6Tni2VYvvGpw01UqwBWfCsn8bXv/1WuT6+aM5IQoh3oBNcJ8YYndPLwxfcg0mTZ2ABYl+JlNEMoItB1lr12PDXc+j/c4HMeTaa0RKUH+biLnGI1/g+MFN+H3pQkwZM0aaYGvJ242svbvx+lsFcIuLQcKCJLD6nG9LOdoqc/DtW9XwiBuHeY+uwGS3/ajdsll8d3FMONrjwgWxaEuw8bu9/IMQu+QaTJ00CufFG/FG6iLYsksPo6O5A+OCz4O3++nshyvrQdd1gmsn1yga5lmX0eylqk+u7gtUeEiWGQSbQTjwuSQQud6xFhsj1xYsWCBSRFLxZa1K5rXuS4KtJXM98nb+G3euSULomBl48jcLEQnAmVGwjWCLSxiHV+cX4/2/eKC6yR2L7wHWPpKC40d8rATbsAIEpW/Hs/+7E76LFmPmb1dgbigQ6ZBX7Z5ga6svxrH/3Iw3NqThyd2jMXNIEIYG26s1OAVDE2bje/fMwOghNXA3ItjiJsPtRz+Dz9oDGBobjXG3X4TBB5/DjswK3F9yOf6n+TGEtWViFVbhlyTYZocLwq7gWC6y0o6jsj4dx9MKcWhvDZoCgYamXNQX7sTh2asw/QwSbNxzX3nlFdx6661CGd63bx+OHj0qFGQSbYywNFJnG9Fl1BG4B69YsQLx8fEIDbWJBOxhYhreg4YeZS+Kjakl6AVHOb/99tv7BcFW1ViG/MoM7Mz+GsH+ERg3dI7Z5UffpxHQCDiBQHVjGcpq84WHPcm1mfH2DQRnimALCglEsk4R6cSIDpymmmBTR7C1d7ShuCYPaUV7caBwB6aQYBukaxsOnNmiv6S/ItDW0YLK+mIUVWehpbUBF0+4HjEm555KskcTbHISoxLzgUawMWiG51fa/mnfPpci2OgYe+z/s3ce4FVV2d9+03sPgQQSCCGUAEnovXdQEUUEu2OHcf5TLKMz41gQdXR0HMuMHWVsKKCiICC9EwgBQhJCAoGQ3nu5Kd+3TrhwCQmc3FwkwN7PkydKTtnnt8vZZ717rXX0KP/73//4/PPPee+995g0aVKrnGgu1CMlzdbmzZs1hyUBm4sWLdI8BxVgu8oBm4eHh+YJ0FxYIlOja1OGXUsNSj35PvRMqZZ0L5b7SUgoyXsmEFJvPpWmdDLNsSLecC0JC/f2229rA9I0RKRMiFLEw0PyvUiCxpEjR2p5X+yd7cguOcWh9N1kFae1HrDJjerryNr7GYc3fcj7Ngvo3ncUz43vQGn056xfvZ6XPo2jqnoUvYaN4/43xtCzXSFWh6LY+Oh/KbZAiMiWALbiHa+y8+elvLcKctqPJ2jENJ64O4I+nnkYjh3gi2fiqOpyKUNE1tHnpbFULcmm7mA1wW+Oxynva7J3ftMEYJMQkfmM+PdYwq/vejpEZCkFSfuIWfwK8R1mUdvvdm4f4IZ14qfErn6b/66CRJuBOA+YyRN3RzIqpAa3whi++HscqaU+9JUQkRpgO8CSpw/iOXMsve+fQIQnuJ+fDgwra1sNjkt4SCktz8F2aQGb9L3y7CMcX/VXlq1JZvkOaxoc0uqh3pra2jDCJ09i7qI76acBtobn7vTgdfS5fYT23KYhIhue0gprGxvtuc+GOrUcYJP8KM52zkzrPQ8Xh4YcgMZiydDBmgr19UgMdZlTxNXf3NIW5mB5lkcffVTbWSQLEfl/aSPjAlCAxcyZM7XdRoMHD8bPz0+DHfv27dNgiECNXxOwkbGH7Ji13Pm8FXa9Ivjbx9fRDWhJgEBTwObv7sU7HX5mcc0d1Ht15tGwBD5/Jop9vwZgO+7IG1Z/ZvHMbtxoGiLyTIcSzyRrbO3kdxqFZwDbMKwffpJ2qz7F2a8D1nMfwm/LnaRlF7Gy3VuMz3uWuuLDZwHbIGfI38l3b33Ox699y976Orre8AAz//A614WAe9pXJH1/jxYi0qH75fNgMwK2l156iTlz5miLYYG+mzZtYt26ddrmI+mjMu7kPSy74mQnoOQFHDJkiAbBBg4cqGs46vlglg8CycUqu+0E+rUFD7a8smxS848SfXIr7s5+hAU0HaZOlwjqIKWAUkC3AkUVeeQWn+JEXjwDO49haNemc0gowKZbUnWghRRQgK1BSEt4sAlgSytI4UhWDHEZ+4gIGkN7D0kmoIpSQClwKRUw1FZTWJ5NWn4S5VVFTO97GwGeXcy6pSVhj57vhZZUUuVg06fW1eTBZrQdGaOfWcqWL9eVb2Gxm8uGb3MdUyxpy2889uRZBXpJCoh///vfiI19+vTpmpPKpSiSbmvFihUcOHBAsxc8+eSTdOvWTQE2zQBrbZ4rviUNqdJAsntZjCvSMOJi2Joi3mkyqQpgc3K6aHypJm/VeAA0DjHZkvpZ6uVjyUEp9b+cgE0mc9kxLwkYxXgsk4L8SH8Uw53EcJXwaPI7JCRE82KTtqyhWtvxJkmRM4tPWQawSW6cfZ9xePN7vMsCuvcZyvPjPUle/i8OHMlmh91EuvkE0iskgF7D/fF0zKbk4B42PPIOhYNn4t7KEJGriiOJ9rmHp8a3p3d76a8CdSrJ2r+KuC/+zi+Bj+PaZxy/G2nF0feWc2j7EVIHDce7a3dCugQR0d0H7/qTlCUf4LOnD1HZuSd9L5EH2+H4Arre14Gi/K7YW4UweV4wNscWk7ijKcB2gi+eLWT0u+OJnBmC7Eu0xkB5Whxpa//D8spBHPMby1Pj7ahas4H9X24mddAwHLuH0SUomIju3vg7FWBXuJ8lf4nlRLEXfQSwtc/ENjaKlb9fRv2UWXS6bx4jA8BLR3Io8wBbLmnbf2HXK6+SOvYxvEbP4qa+jrg5nI3NmB/9OYejVvJ65e0M6ttftweb9qFaWUTpqb0cTy3mWObpmaU6j5rCU+xYVoZD176MFg82lySqduzUntvx7t/Q5baZjOgIrk2AxfPnJ8sCNhc7F21Bfq0DNr3vBQlXcOTIEQRoiAebcb6TRY/Mdz169NB2/ch8FxgYqHmuyeYQeTdK+L7LAtgqkihO2cW/5n9Pnk9v+v3jWcb4QXBTLmwVJ8lNTmbdF8dx6BNG8IyhdHOBsph3OLj6CZ7lQWwyA/ld3CnKHpyD/7D2jLPdy+Kn95qlzWMAACAASURBVLDXCNhCC/E+tp3//eZDygddR+ATf2ZKIHR0udjbtnkPttryPDI3/IXPDtbyfPqNfHBff27q56950zZfTlFwBrCNxf63zxAZ9y7FNvbsDJ5Nr53/xtHaltTxzxCa8DhZqfvPALY/hddTcfhz3t+cx2cHnJjV34/+/foRHD6MIHeoTvycoyvu0I63C738gO3ll19m7ty5mhS5ublakmLpc5IkWRbMhw4dIj09neLiYu3dLGsqCbvx4osvMnny5Is1zBlDnDGsanMbcASwCdxrW4Ati5P5SexXgE1XO6uDlAKWUqC4Ik/zYDuRF8fAzmMVYLOUsOo6rVZAAbYGCRVga3VXUhdQClw2BUwBW1lVITP63q4AWzOt0RY26DaumqXsysbrXm2AzfhclrTlyzXbOmCTOooH3+LFi3nttde0zaripBIeHn5J5hqx48vGb4kGKBtw7777bjp16qQA29UO2IQui5FSPARa4lUlvdCSg9JSE+HVBNjEkPftt99q5Hvbtm1aSDQxNosXx9ixY7Vd8hEREZrXirShsVQYyloM2GqLMynIK+Z4OngFtsPX3ws329Oh9epqoCKf+K1fs23dUrZ3/iMR/Qfyf0Ns2P/hQo7m2ZEx+kUm9XCmT3sBKjWUZcVwYtcWVi/8ntqRcwhsJWD7OjmIzdzEM7dFMDDEC1ebWqhI48jWraz+7/+omf5buowYwPXdc4j62zoS95Xh9twjhIf50sOjToNxJUdjSN2+k68/ysGqbz+GXhLAtpuovRk4TuqAa/hYuvQaxNQezlQfeJ8Y3YCtlsrMBLI2vM+XJZEkeA3lmYkGiv63m70fx+P+3MN0H9mdfj4NkLH8VCIFezfx9cc5ZNkHMfTFO+gfWI7b8X1EvfAeRztMwDBqNjeM9aaTjx0Op+FkWWYOhUmZ0LkbTr7eeDmJX5c5HmzS88rJj99O8vK3WV8/jeou47hjelf8PexwwgCV+Rxav5Qd2zaxO+Rhhg3oxwMDJdCjlALqa0+wfsFm0vKd8V50F+EBDnS+sIUfmsrB5pWD7cEdRC18j+Ret2A/6nquH+uFn5st9pzuB6eyKE7Nh86hOHu7m0BHBdiMRv7WvvfM2Q0lsMI430kYPpnvJHyBhISUBLSS20ogmwAMyTtpLHLsZQNs5FNVcITtz7xOdK4jCSPvZdbI3gwMbY+fjCcZUHXVWo7EjNjN7N+yj8VLqwmdPoEZC6bT2w0qDrzDwZ/+yLNZYyjPGMgt6X0Y9Pxweo6xo1P+Dj78swlg611PQFYUW55cyEHfMRRc9yfuG+pBj3b22NbXQUUOWVnlxB6D4LB2tPc3hp1tHrDVVZdQdngJyzYc55WfnXjg0ZuZMro3vTxsNe/OuupSagpPcqzYkSI86BHogZtDJsVnANtEHH+/kEllH5Oals4nRwLwz0yjS9dget57L667fsfhuKgzgO0Pvaop2vkvXk/044vKsSye25uRXTywra/FUJhK4u6vWP/VU3zW/lk69GtbgM109S15USVs5Pbt27WNMGlpaRqAk48wWUv9/e9/13KxCWy72CYtPTtSFWC7JN8+6qJKgStSAQXYrshmuyYqrQCbAmzXREdXD3lVK6AAm/7mVYBNn1aWsnXL3fR8NzZXK3EekR+Jzibfq+bYbJq7dlsHbMbvcbE3ifea2NHFxiTR4CxdBORJhKXnn3+eLl26aJtu5V4+Pj4KsLXW0Nia0ICmDX2pPNhkUEleG4E2FzMCNe54CrDpG4rmejImJCTw+OOPs3v3biRmrLiwSs4h8eYQ47MRrEm7mcJRcwBb6YFl7N4YwxtfwfB7ZjBxzlD6epwOrVdVDCe38dXXP/P+8gMMmb+IceP6MTGoUANshzKsiOv3N2YP8GJwkHh7lpL4w4fsXLGMr7aXEzjjQca1FrCtseKXlKHc+excRg/tTE/naji5lTU/HuOZ18q487UpTLwxgG62qex6ejFxu/OxemIhg/oFENm+CjjF4Y+/Y/Or37O6tBv+10/hpksC2JazZnseRwbO4rZbh3Dz+FB87azI3/3fFgC2MgqSoji0+CX2eV9Ped9Z3DukkKzF37Pnw+1YP/EiYWMiGRFYC6Rx/Kdf2PbEB6wqDaFu0GhuefEOBgU64F92jPwtn/LpT67syA7joVdH0r+XNx0EeJHG0WVr2fnSMpj/N7pMGMnIIMzMwabhdurykjAcWcOijwqIKwtg3jNzGNDFjc5W+Vr/+WTJYZZuKmfK03czekhX+vsYPYMtCdjq8Mk/TP7Wz3hvZXsS6/pqz927kyvtON0PPvmRfZ9sgfl/JXRkP4Z1Mo5jBdguJ2BbuXIlTzzxhOYNJN5pM2bMYOjQoVr+Kwl9K+H35F1lzMnWNgBbHfXVxVTFLOOLFT/zh493csuT7zJz5g1MDQY76eLVOVCwl6WvfcpXKxPYPub33D9rFM9MDtFyImbve4eDKx7l2R8dKA+Ywy2Pvst1kQ709s7CNn8H758D2LwJNaSQs/51/nvIna9KR/OvhwYxuocvbrXVkPIz3/9wjPmvwv+9OYVZt/QiGLClecBGfTV1hlj2fvoty//0EYW//Sd9Zl7Pw4PcsbW2ojo7juK9H/BKTEei6wfw0n0D6d2hiGoTwOb0p5eZ6b6ZE2t/4O2/LyW27+30vu56Xv7tGKo2LGDb/iYA215X/pc3lHcXDGVMd19cDeUU7f2A5ctX8Ph/N1N63bNMmtl2AZt8nMjiWTwvk5KSNG828bw8fPiw1odlIX3TTTdp+dik316o6PlQUoBN33pLHaUUuBYUUIDtWmjlK/MZFWBTgO3K7Lmq1kqBswoowKa/NyjApk+rtgLYSktLtagrYvuX79NrEbDJ5liBbCkpKVrKkaeeekpfI7bgKLn2L7/8wgsvvKBtuF2wYIHmvSbR5lQOtqs8RKSEiRTvNSGrekN5GfuWAmz6Rpk5gC01NVUz2P3444+ap6B4cURGRmo5hoyhIKXdmmozcwBbdVY8aQlH2L01iSOltRTUW9HOAc0ATG09FBmodHGlrlMAw0eNIizYj44u5WRHLedgVCI/R9nj5mOPs7vmA4WHtws2hlJObl9HbugMHMf+hgVDvAgo3EX63pUsjOmLV2g4T/8mEjfAoTILCvez9IU8jqW7M+rd8YT6u+CWc4QTq5/k60MOrMnsx0wva7xcoFBC/hUZqLIPoMxvANNnBBER5ow7xaSvXMnB7Qf5saQdTk62+LnYAC6421fjXF1A3E8J1IcNIvC3DzEt1BGfnF84seoJ/nO4N8llwYwKdsfR1oq6qhKqM+OILXUjFX9GB7vh42xLfa2B6qw4kqs7EOM8kb890I9JYeBWuJ+vn13KjkNVGG59jBvGhzC+jwf2QPau5gBbFJ8/swubCUE4hngg2bqsMFBZXU12QTWhoybQb9Qw+nWopGLXJhJ/3sSPJX5U2DnQ0U20dsHFtg4fx1LiVyVQ6twJ/z/8jkl9vejrUU51Zjzbf97Gzl0JlHYIwt7BEVfNk6sE+3pXXGw6Ezp5JF3Dggh0b/C4aXmIyNPjoKoIilLZsf4Aew+lkmSwxs0OPKwa+k+FWyC2XXowYVIYoR3d8Tljc7YkYLOiQ30+hsw4Nvywlb0HUyjrEISjnR0uCJAsxqHeC3enYEKnjKJLtw50OpMiTQG2ywHYBFRIPqsdO3Zo8514/EgYZJnv5L9lp48sRsRrralNIJfXg0081AxQmMzhg7tYs2E9mZnulBscsfcEKwFsNeVQmU6tbRfs2kXiO3wYI3t1ZESgzHyg5WD7/o88GzUCp1638NQTj9DHEzpYpcF5gK0dvexLqEqPZtOuzazetY8amwCsrZxxqKuHwmoq7YIo7jCaW2/uxvAIXyQrn/WFAJs2HxSQE72NxBXf8uNxB07VONDO3wEraytqrW2osnXGLbgfIWERzIgMoL1rNqUmgM35sdeYGZhMydYvWbFoIXsGv0DX8bN57qYQctc+wvros4DtsQFOVKXv4Kd12/lh02EcvANwcHDG3tqaKt922Fek4Zm8kWXZ1+EbPpE3/z6SLq722nvi1yiy6I2OjsaYg800RGTj+8tHiayhSkpKtJjzspiOj4/X3t3yfpbNMA899JACbL9Gw6l7KAWuIQUUYLuGGvsKe1QF2BRgu8K6rKquUuA8BRRg098pFGDTp1VbAWyyMTQzM1OzLbu5uV2TgE3s7OJdJulFJDLSww8/TPfu3bUN3pYqsnF8zZo1WkoJyeV+2223aZvFxXavANtVDtgkDKEYLnv16nVO2C09nUsBNj0qNYTSbKkno+R1kQEpuwwEqkneIfFYk7aSa0kRTw5LATbtgmVZkLaXT77ZxeotiSYPJ+EnQ+g3fTQT7hxLdzfwFMAlIclKEzm6bTer3llDoqGWnNNn9bvxFnpHhuKx5yP22YZxPHAqvxvegaDKeHLit/JRYgjugaHce0N3JH2QXXUelCSy7sNC0nJd6ffkQAJ9nXAyArZcP9ZWDOaWg/uoLsxnLwLNQugxfBhTFkynhxsaEGywWB/gSPQe/r1kJzn5ZYDkbAthwHXhDJvaiaJ3lpLvEEjRjDuZEeaMX9leMna8xbKttexP1tem2lEdwrDtNYn7b+zBkK7gXHKEde+vIynNmnZ3PUpkN09CvRuulxe7jKMHfuEbbqFPj77c298LSo8Qt34nq/+7jiQ5xvTWHgHQcwo3T+vD9GGdtHxINnmJ5BzZw1tLdpFwTJQ2atCbKfP7U/yfb8nPrCXn+vsYF+5DZMcGQXIPfEXC9hV8sxUy8s/eJGTYBIbOe5BBARBgYr2uyT9BWfwqvsrtygmHXjw6wh9/IWV6S0Y0sVEN9SwortAgoOg/eNZYxt46QmsrCT96thRTX5dJ1CvR5BQ74r5gOqG+9nS4WL64ygyqcxL56Z1kihzb023BDLq7g9/pfpAd9TEHt6/Rnrug9Ozdeo6/nqE33cGgjtDunDCUJdJ52PfafjIyrXGfP4Nu/k4EtCBFZaWhjMLyHE7mJaBysDU/R5m2vnjnRkVFIaBM5jsJBSlxqiUcrnHulOOb8ya/7IDN+DCVadTmH+DL175hw9ZY4mRvgsmDDpvzO8bPupOxgeBp4tCUF/cNR7e9xftZs/HtPpYnbw1HUrg5VOVA8QFWvH2Y+BQ7wh6fR3iwF11P51vLOfgpcRvf5v31kJghN5L5IIw+oyYw5/F5RHhZE3BmDJVReDKGg1+/QlanmVgPuI8xgeBr2rcrTlGTF8MXr37Dxh1xWv21N413CPSezYM3DWTOyC5a3WyQMKuH2Py3D8gJGIzjnX9kTGAJJK7i4Lf/4nCvJ2nXZyLzwl3J2fkSOxPieI8HuXNwL+4Kl0TCpRzb+Dl7vl/MN7Fwsgiwd4YJDzCupztP+mzj5aUB5Lv15sGFY+jmao+P3vmnlceZA9gEpkk4UynGaAPHjx/H19eXG264QQPEF9rApDzYWtlo6nSlwDWmgAJs11iDX0GPqwBbQ2OpHGxXUKdVVVUKNFJAATb9XUIBNn1atRXAJikNxHYiee3F1nIterCJ7SkrK4vnnntO+26XTd3yvS4hIyV9VkvTZpn2AIluIykjBN5JChO59rRp0xg5cuSZwxRgU4Ct2VlDATZ9E6o5gE0GveyIF6ouA91ooDM1OFscsEmuNUM5eQVllJRJOD1jEU8pB5zcXXHzcsXB5nRuNu0LopKqsnKKc4upqpfsaw3FycMTRycHbMrzKMeRant32rnYYl9fSU1lGXmVDljbO+Dj4YA4eVjV10BtFSV5tRhqrHFq74y9rTXVZwBbD7Y4z+bZ/h5097FHsI3UycHFBTdfdxxtwFaqKcVQQWVFGbn55dTUionYWH8nXNztqM0ppNbajlp3b9wdrbGtK6emLIfCUqio1tem2lG2juDopj2DiwNY11ZRnFdCtQFsvdvhZG+Dw2mQVFNRSFVlCYV44ujghI+zjfa8laVlFOeWaMELTY3xWNtp1/Zwd8Ldxa5Bo5oqaqrKyMkvp6raqLRo4IibrzN1uYXUGOqp8fDBzckWJ839EGoqCqgsK9Ker8bkJvbOrrh4+eJsB3Zimz9d6murqasspqDGnmorR9q52GFnYxRXhz6GcirLyzW4WSteNVrt7XH2cMPVywUHa5P+o12uFuprKM8ux1BrjY2vOw62Vg3h9S5U6gzU11RRlFtFnbUd9o36QU15HhVlJdpza93gdHFwdcfF01t7bttz7iEHGRrqYbBqqIed9cXrYVJHBdhanptTFnay2BNPNoEUMt9JyALjDh/jhoI2D9ikP9ZWUJBdQGlpJZVa4NSzxcWrHW4e3rjan9v/ayoLqSrNIa/GE1sHV/y8nDRU1jAnVlCYU0lVtRWO7b1wlDnldJ+tqcinsjSH3BKokqiv2jzniJOrG55+XjjZnA5RqVWhjtrqCioKs6ix8wBnH1wb93+t/uUUZBVSUtZQ/4Z5zgEcPfH1cMbT1b5hLqKGWkMFpel51Ng5Y+3th6t9LVQWU1GYQ6WjH7ZObng52lBTlkVZVQW5+OLt7Ii3VIw6qkrzKS/Mp7ASqmVeEnc/Nx/cHG3wsykjq9CWWmsnfANcsbe24hwmr2MaMveQ1gI2g8GgJTOWxbv0abmebI6RXWvNFQXYzG0tdZ5S4NpUQAG2a7Pdr4SnVoCtoZUUYLsSequqo1KgaQUUYNPfMxRg06eVAmz6dGrMFxqnQtJ3lYajmtNc7iHf6j/99JMWsUY8zX77299y/fXXa6lJWhrVz7ROktJh2bJlWmQmcYx57LHHNEcmgZnGogDbVQ7YBOLI7mtxE21pZ1KATd8QNwewCf0W45wYm03bxXSisDhg0/c4v+pRFWcAW2+2ud/BP6YH0S+geUPlr1o5dTOlQCMFFGBrOWCT+bGsrEzzUJP5zrToWYy2GQ82NRquCgVaC9hMRTDCNkdHxwuGiVSA7aroOuohlAK/mgIKsP1qUqsbtVABBdgaBFOArYUdRx2uFGhDCijApr8xFGDTp5Uem4a+KzW8X4xpPcRO3BKPKwkRKY4cYvt3dXW9Jj3YjO9oSe2wceNGvvzyS82pJSwsTPM2Cw0Nxc/PT29zaDb7yspKDh48yK5du1i3bh3+/v5aqgjJxy6hJxvb8yXFhPyb3Nfc0pp+YHpPvUzHqq5Oc50wq1yKASAdvzUE1hh26IMPPtDy07z++utmPZvxJOkEAtekYcRbQKhqU/ltLnQTU3DUHOzRW0lTzVs6UTTuIMZwjK2tk3HwyQCwt7fX4tSaW4wDoLX9wHQANOfRUWkoJ6PoJIfSd5NVnEZE4GjcnE7HKjT3AS7TeQqwXSbh1W3NUuBcwObMtL6342J//rxhqflAKilzgszlMre05iXdFudgPXUSwCYhJsUVX8LpvvXWWy3eLGJWY6uTrkoFmgJst956a5PPajSgySalS70+kB1xmzdv5v333+eee+5h/vz559VJz/pAb6PpGXv5ZdmczE9if+pW3J39CAsYovfy6jilgFKgFQqcC9jGMCR4YrNXk28YKeJJa27RMx8U5ZaQmZJL3K4k3Dxd6TGgq7m3U+ddwQoYAduppEyCevgzZHpEk+8qS32rXyqbTUs3HTd+SOMOddnBbgwh3dJmrakzkF5wgiOZMcRl7iMiaAztPYJaehl1vFJAKdBCBRoDtul9byfAo3MLr9JwuCXX5pa0H0jdxH4g9RP7QUsgjakQetYHeoS7VHbl5uyleupkPEY2Aovzg+gk33zmlLbSD+RZiouL8fb21uzbxhCRltBJorfImlPAXeNN03o1+7X7QWJiogbEli9frm34njRpEmPHjtU82SSCnHAS0akxxxHdZCOtMBV5ZoGW4g0nud0kROS8efM0j7hOnTqd12dkzMjYk3WGuesD0dM49n4NviD3s6qpqbnsgM0cz6XmOp8RsH344YcaYPvnP/+pt582eZx0Bhlc0nFkd7UsAFs6sVrShbMt7n4Q4YRIi06tMaBZsh+0xIPtcHoUWSVpRAQpwNaqwaJOVgroVOAMYMtNwMnOmWm95+Li0JCbyVgsOR8YF+6WAGxtcQ7WUycBbHv37tUAm+RuU4BNZ2dVhzWpQGPAtmjRIi4lYNM7Hwhg27JlC7LJ6u677+aRRx45r/561gd6m13P2DMCtphT2/EQwNZRATa9+qrjlAKtUUAAW3bxKU7mxtE/aDRDgic0eTmZX+QbRop8xLf0O894UT3zgRGwxe8+hruXAmytad8r+VxTwNapeweGTAs/73EsaT+wFGAzrZNUuDWbfeV8GTMy9sS+Yu4GnJpaA+mFJ0jMOkB8VrQCbFfywFB1v6IUOAewVRYytc88swGbpdbmer8X9AptXB+0FrDpWR/oqVNbfC8Y620JwNZW+oG0l9i3jaDQmIrDEo4pVVVV2ntP0iK0BrCZ5oVrjYOSnvWBhIrMz89nw4YNbN++XbMpBQUFaWEd+/fvT48ePTRvP3mPy/vcWAoKCrQUJ4cPH9agmoSEFK4itqgJEybQt29f7TpGOGc6BiwF2Czlwaa3b1oZDIarDrDFxMQggC0kJMRigE0+uASwmVP0uhPqubaeAaDnOpacnI0LZDFey+AQGm9OseQLUc8AqDCUk1l8EgFs2SXpVzRgM5Rmkx+3kv1l7TnmOIgbwrzo5GFvTjOoc5QCl1yBcwGbE1N7zzvPg82S84E8kHGBLAuj1uyCuVQL5NbsAtbzXjh58qTmwfbJJ58owHbJe/jVf4OmANucOXOafHBLGND0zgemgE082B5++OHz6qRnfaC3BfXMBwLYUguSiDm1QwE2vcKq45QCFlDACNhO5MYxIGg0g7uMb/KqvyZgK84t1TzY4vcowGaBJr5iL9EYsA2e2ve8Z7Hkt7qedaIeMRvvmm+NUc9oP7AEYMsQwJYtgG2/Amx6GlIdoxSwgALnAbbec/E304PNUnOUcV4xNzRgU7KIjVPKpd6Ao6dJ2uJ7wVhvAWzinCI6mevB1hb7gSVt+aKVeLBJnxKbucAmc8rl6Adyz2PHjnHo0CF27txJXl6e9izyHBL9QX5M297ogCOeaqWlpdpPSUmJBtUEyg0ePFiLDtgcY5G+IOsDsZGZuwHHkvOB3n7QJgCb6YO31nVPPNgsCdiEMMsAkEaVxjdnV6PextAzuCw16VjSrdTYfq0FbJbsB3rciyVEZGZxKrHpe654wKan76hjlAJtRYHGHmxTxYPtVwgRKS/p1gI2S4Z4MN15pAewyfHGHVSm3tR63gsKsLWV3n911MMcwCYfW+ZuwNG7PkhKStJCRMomK/Fgawqw6Vkf6G0lPfNBA2BLRnmw6VVVHacUsIwCegGb3M1oQLvUIaQ1wHYiF+XBZpk2vlKvohewtbUQkZYGbMYd6q3yYKszkFGgANuVOhZUva9cBa4VwCb2A5n7WgPY9Hwv6OkJlrTh6rEf6KmT8RjxcpIQkVcDYBOd5Uc2kVjyu9EI2IwebK0BbJdrfSAhHwWmbt26VfuRDdzipWaMZid6CVwTm5v8t9i4evbsqUG14cOHaznXAgMDL9q1rljA1hZysOndmXzRVgAuVQ42ubfEFpUJw5wcbC01pDb3rHp2S+vRyZLUW+4ng8gI2MwlzJbsB3p2qFcYysgsSuVQ2u6GEJFXcA42PW2ujlEKtBUFTAGbs70z0/vc9quEiJTYzzJ/t8aAdrnmYLmvQDLZ+SNF3OmNuWL0LJBVDra20vuvjno0Bmwvv/zyBUNEytgTwGau96je9YGeHGx61gd6W0nPfJBXlkWqloNtm8rBpldYdZxSwAIK6M3BJvOLKWAzZzOlVFfPfCAhIjOO5xIvOdhUiEgLtPKVeQm9Odh+zRBQepQ0tR/I8ZYIESljr1U52GoNpBWmcCTzAPEqB5ueZlTHKAUsokBjwDa9720EeHYx69qXam3e2jlKHsaYo7U1Odj0rA/0CGdJG64e+4GeOhmPEegikE10kqhm5pS20g/kOeR55Fnk/WTpEJFGD7YrJUSkaVuKFtKfxYNNwkbK+MjJySE9PZ3k5GT2799PamoqM2fO1EJI+vj4aD+Sz0481sR+pQcsGnO4t2Z90Hht3pr5QG/ftKo3+s+aMQIsNSj1Gk70VNEI2CTBveRge+ONN/Sc1uwxxoR84tIoxiFJwKfH08D0gm3Vg81Si3Z51isdsGUWn1KArVUjRZ2sFNCvwBnAlpeAi50LsiD/NXKwyQJADGdGMKW/xmePvFQL5Iu9V+S+Rrd82Skku4DkHde+fXsNWhjd65tLviuAbc+ePVoOtuDgYJWDzZzGV+ecUaApwDZ37twmFZK+21rApneBLIBt06ZNyBrw3nvvZf78+efVSe8CWU9z65kPBLCdFMB2cqsCbHpEVccoBSykwLmAbSxDu05s8sq/PmDLIU4Am6fKwWahpr7iLmMEbGlJmQT29Gfo9MjznqEtGlIt7cFmCQOa5GBLK0jhSFYMcRn7VIjIK240qApfqQqcA9iqCpnR93aLALbmvmX16mSpnEvG+8k3jMx9Yj+4lBtw9DxfW3wvGOttacB2OfuBgKPs7GzN9i+50izlLCNaGSPkSVSXKxGwNdVPhZVkZmZqcO2nn37iwIED/O1vf2PYsGHauBHgejFbV+Pryve6jD05z1Kb41sD2PQynasOsAktlYaVBPeWBGwZGRkavRYKa5q4z5yJsKWdy/QeloSaCrCd9WBTgE1PT1bHKAUso4ACbA054VqyWJO5X3YHffXVV/zxj39k5MiR2s+oUaO095K/v7+26Jf3S1Ne1gqwWabvqqs0KKAAW4MOCrCpEaEUaLsKKMDWdtvmWq+ZAmxn36EW8WBTgO1aH1Lq+S+DAgqw6Rddz/eCnqspwKZHpfO/0VoKViTkodhOJLSheF21xGZzsRpejYBNnlkg2+HDh1m6dCm7du3izTff1MJBmlsUYLO2bnHo5p/wdwAAIABJREFURKPYlvRgk93L27Zt4+uvv9aMjpbyYFOA7cJDQ3mwmTt1qPOUAteeAgqwtRywyXtSFmRr1qxBwvEZw136+voyYMAA+vXrpy0CO3fujJ+f33mdSgG2a2+cXconVoBNAbZL2b/UtZUCllBAATZLqKiucSkUUIBNAbZL0a/UNZUCv6YCCrDpV1sBNn1aWcqZRO7WGk9GBdj0tZfpUQqwNahx1XiwGY2PAte+/fZbjZoKYHviiSfo0qWLRp7NKcYQkRJjVEJEdu3aVXmwNSGkAmzm9C51jlLg2lRAAbaWAzZjTzl48CDLli1j+fLlxMbGav8cFham/fTo0YOIiIgz8a4ldKSENZCiANu1OdYu1VMrwHbWOGiMtN5cKBMVIvJS9UJ1XaXAhRVQgE31kNYoUFN8kpKKStLpiJ+bI752VRiKT1CMJxX2/vg5g4ONeXdQgO3sO1R5sJnXh9RZSoHLrYACbPpbQAE2fVq1FcCWlZWFQLaQkBAtFYfyYLt4+ynA1qDRVQPYBPDk5uZq+WWef/55LSeYDIjx48fzm9/8hkGDBl28VzRxhBGwVVdXa7FDxTOgqfBbF7p4S0OBXehalpp0LOleLPVVgM2s7qVOUgpckwoowGY+YCsuLkY8qv/0pz9pMa6lSAxv2QAiHm7iySahI0eMGEHfvn21DSZSFGC7JofaJXtoBdjOGgcVYLtk3UxdWCnQKgUUYGuVfNf8yaWx/yM+LZMV3Myknh0Y5ZVDycFPiLUewCmf65gQiAbZzCkKsJ19hyrAZk4PUucoBS6/Agqw6W8DBdj0aWUpW7fcrTUebGJvKSgo0Gz/kudeAbaLt58CbA0aXTWATQaA7OjfsGEDssNf8tKIsXH79u3cdtttTJ06lf79+7fY+8wI2BwcHLTBJT8tTW6pANvFB6QcYclQoaaTszEvUeNaVBhUDjZ9LaOOUgpYVgEF2MwHbAaDgYqKChYuXMh3333HyZMntblTfmSjQ4cOHbSEvN7e3vTp00cLHxkaGqrlzBLIJptQgoODeeutt1qcbNayvUBd7UpWQAE2Bdgu2n8rMyg4kcSuFVEcyy0m58wJ3tg7BTJo1jB69uxAoJkG6oveXx1wzStwtQK26pxYctNj+a6sF/7tOjEr1Od0W5cBucSvWEfsgSMcAkKGzaRPv5GEeYOT7TXfJVokgCH/ACePxbBp90Eyi+oornHC4ORNWL8RDBw4jG6u4GqmpgqwKcDWos6oDlYKtEEFFGDT3ygKsOnTqq0ANrG3CEsQ27/kb1OA7eLtpwDbVQTYZOdTYmIib7/9NvLf3bt35/rrr+fYsWO89NJLWuisMWPGMHfuXC1UpHii6S1GwObh4YGTk5Pe0845TgE2fbIpwKZPJ3WUUuBKV+BKBWwyR8niQUIGixeZwPuWbrgwtp1xvpP/l2u01DP6m2++YdOmTcTHxyPvKVmQSpH3m62trfZvAtIiIyM10Ca52mRxKFBOwicrwHalj6LLW38F2M4aB5UHW+O+WAtUUhy3h+O79rD25+OcLKuk2Lj0Nrhgix/B08YSObQnw/u214zU9taXt0+ru199ClytgK382GqOH17NX3InERYSzqLRnbXGq6k4TmXhFr5/fzu796aS4+lI5PT7GTJqBoPag4vd1dfGl/aJyik8FUPiug9Yn1DE/hI/CJnGdaMiuXFwZyQAt5kRIlGA7ew7VHmwXdperK6uFLhUCijApl9ZBdj0adVWAJtpbS1py5frCriT955EIHJ2Nm+XYUui0cm9xG5VXl6OgMPGRTQ3fsuaY5MyXk+uL0xmy5Yt2u9HH31US19ibpF6id1NAKcx5UlT1xIvw3bt2mlaNmVPa40nozn94KrwYNu9ezerV6/ml19+0cJi/eEPf9A6rAA2+TcxQsr/33///fTu3Zv27dvrbmcF2PRJpUJE6tNJHaUUUArAlQrY5EV/5MgRNm7cyBdffHFmN9PlaFMJXZCfn09OTs459TACP1koyULDuCARz7bOnTtr70XZcKIA2+VotavnngqwnTUOKsDWuF+LF00a+/75JbHrkyif93t69OlE7w6nj8tNoiRpP298WUx9YE9mP3kTvd2hvePVMz7Uk7QNBa41wFaU8jOp257knaI5VHqN5c8jg/Dz8sbRyUXLFWZt1Tba5cqpRR11NdVUlxdRXl1HVZ0N2Lng4mSPq6MdIqe5kirAdvYdqgDblTMiVE2VAqYKKMCmvz8owKZPKwXY9OnUEsC2Z88evvzyS44ePaptEr9URVJqSe46qZs4Jnl6emopTFpThDE0F43OeN0bb7yR6dOnaxGbxOOwcVGATXaD2djo8goQ+pudnc23337Ljz/+qHmuTZ48WfNekyILtvT0dC10pFBUSVA4b948Ro8erbudjYBNOoeEiRRjZUs9FixJvS016bRkUOoRSwE2PSqpY5QCSgFR4EoFbPKCPnz4MD///DMffPCBlu9MvMTMKcawjsZzW+rBJol3ZaEUHR2thYY0LcaFiPyWhUbPnj3p2rWrtrlk586dDBw4UAE2cxpNnXNGAQXYzhoHFWBrNDBqKqEyh5SoI2Sml+EweAz+/p50cD19XHkG5RnxfPHWd6TadMR7zm+Z2s2BHj6nY60VHudUchKrNh+hpKza5OKdcPEIZdisbnQJdMOjvg4q00k7nEj06hgygeImxmjn/iMIHTiEbt5gX5REYUYS60uDcTTkMKBuDzvi4VRuw4mho6YQ2qe3dqydqUdd8SkKTkmdEsnMLT3tt9KeTmE9iZgcSUdHcDP5hqwty6UqNZodMac4cLTwdK28cPYIInJqf7oGeV0YKFZmkpeSQfTPmbiEh+I/pBsBTuBgDbVVJRQkrCKuyIkDtoOZ3sOTEJ/TH5T5yRw/elSrZ2WV6XshCHff7gyfFUJgBxfcr5G57JoBbKMCoTKVpN2b+eWTT0kb8zABQyZyV3cPXEw7cskJ8tKP8MOOODLzS0x6gT82tmGMmt6DHqE+eBnBUW0pVJ7i4I79xB5MIgOQEWnn4ol/5DT6BAcS0d7BOLCpr8slcdUWjhw5Tjyg+dV7dIDuYxjXzZ+hAW5n3yGGMqrS9xCTkMSmWBm9UmQDbBijZvSgV892Wj1kGFaXpJKf9B17Ews5dMq088qg86dzrz70Gz2ATjIObcuBfI6u3kpOQT0Mv5Hgds74i7tZ41KdS2VhOlEbysHbh5DJodo9yU+gIGkF2+uGYvDow8xu3rjY2YChFAqOsO1ADvtS6hkwYQjdOnrTwShBC8aVAmxn36EKsLWg46hDlQJtSAEF2PQ3hgJs+rSylK1b7tYasCKcQVJyiO1fIgNdySEiJdqROB0JXJNnalxMbVKtic4kgE3YjHAX8ZibMGGClrrE3CL1EhYjNjLhMM2VkSNHMnjwYHx8fJpMB9aafmB6T71M54r1YBOhZOf+tm3b+P7777W8a4899piWe03yz0gxGhnFGLp27VrWrVvHI488wuzZs7UGEJB3sWIEbPJbIJt0ksbnSV3KysqQTtXY0CnXb20oMNM6mrpwSmdrKewzvZZxopB/06PFhcJkKsB2sZ6k/q4UUAoYFbhaANuDDz7IuHHjzGpY05C4Rnd8vfO5nCtedJJzVH7Lu8f4zpPfshCUd5wsCiUX25QpUwgKCtLeRV9//bXmrq882MxqNnXSaQUUYGsQQs8Hc15ZFifzk9h/civuzn6EBQy5uvuRoQZKyqhwcqTGyQEJfnLOarumiKqCFDa+9y4JFb7kj3mcW8Kd6dtOLOmlZB3azd6de1m8Jp6K8irsbcRMb6AiJwBbm75Mf3k6I0YEEe5iBQX7if5+I0ueXkFqe09KPZxxspH1fx21VeVU5GcTdtPDDJ/3EOODwSVtAyei17AwuTdOtVnc4r6NtVE2HEurgdoKek66k8hR4xkZ6Y+3qw2O1jVanXKPxBC/ZzeL18aTkVOCo7UNVHegU78BRN4yiaHdvQhu54Sj3Lu6jOLURJI2/chPe06wK6kAiY5pZfDG2a0rEXOvY8jQrgwOdUHwQJNfIkWHOLb9IEuePoTvnIn0fWAi/TwbIF51SQYnVj3JD2leLLW/n1emd2ZsZwetnhkxO9i5fR+fro2n1lCDvbVoV015dhDObhFMf2U6w/r70/saiRV4bQC2Prw4sgMVqb+wa1McHy/OZ/Rv5zB00gB6uYGduFjVGaTjkJMUxaH92/lg4yEy8otxtK7X+kdVUXsq8vsw85kbGTcxjMGuDlhbVWMoOklJ4ibWrIpi054kMuyh2qoGexd3/CPmMXroUKYN7IqbfS1UnqAsL4oN/13H7uhkYp2sqaWOWk9/yntO5raRQ5gd0R1vJ2tsDCVUFJwkeddK1u2LZeXhzNNjxJ/ayr5Mumcsw8f0IjLADSdrKyozo0hZP5/Pd1by81EfvJ1sGgB4vS21Fb50GTyOwbfOYXygE13cS7DhOL889ToJKXWw4B1G9/Qm3LeJabf8KMUnYvhoUT50CWHcCxPpIocd+4mU9Qv4d+1DVHa8iTcndKWdsw21JaeoiFvGu8tS+Hq/E3f/5UHGDehK37PcUPfcrgDb2XeoAmy6u406UCnQphRQgE1/c+j5XtBzNUs6SVgSZkndxR4uYQLFZtySlEyNbd3GtBdi627pBuTGtm7jJki9DjzG8wsLC7VIQWL7F2+sKxmw5ebmkpKS0mz3slQ/EF4iYG3FihUao3n22WcJDw/X062bPEbqVVJSonEKiUbYXAkMDLxghEIF2HR6sMlibP/+/Tz33HOaMXHo0KGad5rs0pf/NxobpUGkQ0kjL168GGmA4cOHc8stt2huixcrRsAmME+uK66Hxusbz5WG37dvH6dOndK85poqxomiNVRYrmspwizXammdJk6c2GwcVQXYLtaT1N+VAkoBowJXC2CThYO4pZtTGgM2PZscjPeRc//617+ybNkyzUtb5nJZgBp3WMm7bdKkSdp7MSIiQgsNKe+puLg47T0o70kF2MxpNXWOUQEF2BqU0PPBfM0Btvp6qK2jztqKevk4bhxGLT+RkqO7efH1WAq9Qhn/xL0M9bMmqD4D0nbzn0+SiTppy4DbxxHW0YVA5yogg4TPNxO1NJb4efczaspAHh3icxqwRbPk6b10evQ6Qib2pqc72FpVUJx6mIRl71HWey4e40wA287lLPwmnSLPMIbccCMjOrsQ6FgEJfFs/jKazDJvgh/6IwNDPejunK/V6culify4vYz+d4yjT/d2hDhWQ9oBduzOZMkvNdz8xxsYNa6HBjSsM/ZycMcRXn2nkJ7XdWfIdcEESH7MnGRyjybz4SpPAof14rY/9tP+vSnHGloK2HwKIW0Pb7x/jLgC5wbt/BwIcKoE0on9cAN71xzXtJs6KZIHBgrNvPrLtQHYuvPCUBcOf/8Sa4+W8Snz+OuMvlzfJ6ABNkszV+RCxjYWfxfPD/vKGDx7CuEhfnRzFi/HUyT/spWd/1lF7E2PEjZpIn8f2gk763QyY7ax49X/kt37BmyHTKe/P7ja51CWk0j0h6sxBI+k3dxHGe5fhtXx1Rxe9QZ73e/CIWAQk3u6YmtdTmHmYQ5vXEJe4M24hc/lpp6uuOVt58T+9fxruSMOId2YMC+cjjJGso9QdmQNn+8NxdAhgvv/NIKuzvbYnQZsG8rHcNx9jnaN9i421FWVUHbkRzZnOPBDxVCeuKEPo7vb4HpJAJuBkowDHF7+Al9tqWNrfqQCbKfzB+vdHNbUjCPvUAXYrv65WD3h1amAAmz621XP94KeqynApkel87/RWgrYBBSJbV9s/wIMr2TAJnZ68chrrlgKsAlgTUhI0KILSsSkf/7znwwYMEB/gzU6Uuol6wNpO4lE2FwRmHuhUJQKsOkEbNu3b2fNmjX89NNPDBs2jNtuu03Lr+bm5nYOOJIGkcZOTk7WcrHt2LFDGyB33nmnFt5LgNuFihGwySAT42WvXr3OA2xChYXUSm4eId2NiyWh2KW41sWgnyRDlN0Ikqhw7NixTcqlAJvZc4c6USlwzSlwtQC2RYsWaZs1zCl63cwbX7ugoICTJ09qm0vkHSjea7IAkXefvJ/EUy0kJEQLAymeauLRLZ5sElJSYnB//PHHWlhLBdjMaTV1jlEBBdjO/3hrbqflNQfYmhgmhrxjFKQeYfuBHHLSCqktqiDVOoiAvr2YdH0k/o7gXlsIBcls2FHEqVInwidHEujjhI+9QIBCkpYtYefS7/iq5wKGjB7OM+M7nAZsDZ5evRfeQfisgZqnl511KQXJe4n58EUyu87GZrgJYNv1AwtX12HdeRA33nUzQzo50NGpHCoy2Pr+W0QlF3N01F+4eVB7RnlkkLlxCStj3dhXGcntdw0mPNQbPzsD5B9j3+atfPvFamom30/vYUO4rbcjhTu+Inr3cT5LHMGUWb2ZMS0Q2c5nW5JOUXoaP28F1yA/Bk7urP17k0FPWgrY/Bvqs2ZbMbk1bkRM7kdHDzu87MW7uYiEzz9k+08bNe0mjx3E46MF7V395aoGbPuX85coN+qsXZjcxYkaQzW1nl2o7TaBGSE+9PYV39HTxVAChUfZFpPDwTRr+o0dRFd/T9o71AIFnNiylD2fvMJnoY/RceB0/j0hGPK2ErtvDx8uSaTntNkMmzaF3p7gbFushVVM+nkrJe5dsOs/lm5WcRzZtYMln24gcN4jRAwfzkR/B2ytqynPTyFt/1oyXCOobR/JQP8KCrYt5+DPa1lnO4duw4Yw+4auWmhG2+LjVGVs47PP93OsypfQOx9kVKAngRX7NQ+2bTazyOr4MPdFuNPJ3Za6ygKKYz7g60MV/OtYP164fRCT+zjgfgkAm0f5YVKObuOLdWuI32dNdXkvpv7lQYYrD7ZWR9NRgO3qn4vVE16dCijApr9dFWDTp5WlYI/crTVgRewmJ06c0NJseHl5XdGA7WLKW0rz0tJSLZXK0qVL2bVrF2+++aZmjzK3SL3Ek1B4jkBOc0tr+oHpPfXa7q64EJECcgT2fPTRR6xcuVILfyUGzltvvVV7ftMOYpoQT0CZxB1duHAhW7Zs0fKwzZo1SwNGQjyb231lBGwST1QaVwyWjT3Y5G+ff/65BtikEzRVjO6p8rfW7PQyvY4lr9VcnQSuiW5i0H3ttde46aabmnw+BdjMHfLqPKXAtaeAAmwN3sjm7IaSnUES9njJkiXaIkZ29Mg7SUCaJHgdMWKE5o4v70bT3TyySFSA7doba5fqiRVga1BWzwezAmxQkbyFE3tW8++liRxNdcbBpTtT7p/EoGE96BHggYuDFfY2mq9NQ5H8anXVVJSUU15aiQHIPvAVR/Z+z2fOCxjUvxWAbd8aFh6KoFNYBE/e3lvzIJMQjlJOrXuOLYeTeav6Ph4e34nrvdPY/86LxPlOpmLI/czr70Kg5+lccYIm4laS8suLvFX7IK4hw/nHNE8SPn2dg3EZHBn6DJMHBDIm5PyE2xcdlxpgi2HJ09G4TBtOt3kj6O0OLraSBiqbtE0vsy6/PavcT4eI7Gqys7O+VtOuvKhcC7EpiC1r72IOH9zEZ04LmDhEAbbG+sv72BiBRD7izf1O0zMfFOWWkHE8h7hdSbh5utJjQNeLdofGB5QfW83xPV/wlxXHSEwvxcfNkS6jH2bo0LHc0D8AHyc7nM9JImh6hYaxVVlWTllJudY/8pJ/IGXXK3zo9BgdujcAtopDH7DlUALPHBnGvVMGcPeoECRAz3khTWsqqDv+I8vWnuLJzxx4bOFkpk/qRtDp/Gnn1L2+HOqT2PPBl+z4cjt2j75B+LABjDrDe2WHdSn7v3yC/SdLiO71MrdE+DPAIVYDbBurJ3LS63ZuDXPF39WWuqpiSuOWsfaENV8XDuapmyMY18P2jAdbbGI5FXe9wKAQT3p5n66JrRM2Di54udpjV5VM6UVDRM7izQmB2CT8SEzMJv6VaU19TC3dCjyJ/MuD9FeAzezxYnyHKsDW4ilAnaAUaBMKKMCmvxn0rA/0XE15sOlR6fxvtJZ6sEmEoNTUVLp3765FvTPHZtNcTcWbTN57EvbQ2dlkM5T+RzvPjtSa1FEKsOkTXq/t7ooDbOJJJp5oq1ev1nKw/d///Z/mida+vSRGbh6wSccRWLRq1SotyV9sbCxTp07Vwnt16dJFi63aVDECNoF64n7o7+9/Xr4y8SDIzMzUwN/FcrDJPVoSCqxxnUxzsBnz9ujrEuceZZoXTv7S1KCUiUSMsuIt+M033yjAZo7Q6hylgFLgPAUUYDMfsInX2vPPP68lkJVFmWwSkTCQ4r0moR8l95pAt8YbRxRgUwPRkgoowHb+x5vyYGu+h9VVFFJRnMeprDLKK0upqcjn5DdbyXPsSOUNdzO1lzPd20lGstPFUAylR9n+9Wa2/rSfZKC4NIvy2ioyRizghomtAGwx61h4ajjB3fvy9xldNGBgRHsFuz9k2/5kXjo6gnuub89k3yyiHn+T3IiZON36MNNCbWjvehYElh/bSs7uxbxUMA37Tj34xzRb9j3/X+Jiiyl/cBEjI9ozIECCZLawaIBtO0ue/oGjVjYUd/DExQaEQdbXVlNVcIL8zkMoG9kEYKsu0LTbtGQj23+J5RhQUpJBmbW1pt28SQqwNW6NKxKwHVzJX5J60c7Hk/t7GTj8zQ6OVPuRNP4OHh3YkbGBzez2rS2Hsnii1m1i7YrNJAlgq8ilsjSN9MGPMXJUA2DL2fkMm+Lj+Uf5/cwfFcF9/QPOGStGDesNZZTFfsryvXk8u7s7zz40jBmDghCeZYLMT0+YMq7388vi7fzy/UlCn/w9/Qb3pL+4rzV8xcu2BY6ufpSYU/ls8X+Z2X3PArYvo2pZd6wDfi42ONhYUV9nQ22ZG/79RtLnxtlM7uJKiGfpmRxsG9fvY0eHrjg42XIm7WCn4XToPZ4Hp/Siu2smhosCtqm8OcGRU1/EkrA7hfpb3DmxLYPsnZUKsKkQkS2c2NXhSoGrSwEF2PS3pwJs+rSyFOyRu7XGc0kiBomTidj+xd6iANvF2095sDVoZFVbWysZjs0ql2IAGKFRU7sHxTtM8q5JiCsBWWJQfOCBB7SOf2ahb+IV0JSx4/jx40RFRbF8+XLNCClwTryyjICusRAC2IyxPx0cHDTS3NKdjXppp55GMNW8pSTe9Pp68v/IRBIfH6/BzPfff59//OMfmtdfU8UYQ10g5IWSEF7sGY0T4YX6wcWuIX831bw5o1eloZyMopPEpu8hqziNiKDRuDkZtzjquYs6RimgFDBHgTOALTcBZ3tnpvW5DRf787PEW2o+MM4JMpfL3GKum7nMv+I1Jh5kH3zwARIicvbs2eZI0GIPNrm37KbavHkzn332mfYMAtQkRLKEhAwICNDmXvFmayohsAA2effJ+1PlYDOrydRJJgo0BmwvvfTSmUgCjYUyrg8E+kooU3OLnvng6NGj2hiR8XnPPffwyCOPnHc7PesDvXXUsybLL8vmZH4SManbcHf2I6zjEL2Xv0qPK8VQmkbsvz9gZ5oDG3vczvypHRkRYo99VQ7J+5JJOXKc/IpUMtPryc+3xdoNKvLjyCtII7bvAqaMaQVgO/ALC7NHExLah+cmdTpH45J9X7A9OpkXYvpw5yw/Jvhms2f+O5QOvQmP++YzoQu0M0maVnliNwX7vuaFnDHY+nfhH9Ng958/IOHQ/4cYj7/C0PB2RDTs/2tZ0QDbLpY8vZYsPx/o1QlfBwl9CXWGMkpO7CLFK5zUiNOALcgGqnNJ3J3EyeTj5JenknHKmsJiG0278pyD5JQWatrdPO7aBGwDgsYwJHhCs+1g6sHWssY6e7Se+aAot5TMFPFgS8bdqxUebIdX85fcSYSFdOWFIXbEL/2STQdPsbS8E3fdNIuJg8IJdGuAstRVQnUOx+OOkpxwlLyKE2RkV5OdY4eVK1SVHaUoI4oDYY/Rf3ADYMvY+ic2JsTzBo/x6PC+3B/edEeuqy6lJOZ9lh8q4oX4SBbeMYgZkZ0Qn8rzAFtNERRFsfrTaNb8lEfk0w/Qf3A3whu9Fo6vn8+BU7ms9zkXsC1P8GJHXm96+trjqg2Geiipp9atG1ZBw7h+fBC9O9ecCRG5ffsRYvuMwtfLEZ/TjqTl9QZqXT0IGjyToQF19K06ykeL8qFLCONemEgXac5jP5GyfgH/rn2Icp/hvBpxikNbHDie6siYOQYOrkokam2BRQDbqaRMAnv4M2RaeJPvKuPGWtOoPOb0z1/bZqO3jsYcK7J2NXd9UFNnIL3gBEeyYojPjCYiaAztPcSHUhWlgFLgUipwDmCrLGR639vw9+hs1i0vxRwlFWmNvdT4ILI+kG+H1ni461kf6BFOjw1Xz3XkGEtqLteTtEwVFRWaThfKiXWh+lmyTq0BbMIA5FmMthUjYGvOrqxXczlOnHOMHmzNOflc7HptsR8YAZs45uzevZs33nij1SEi9eRgu5hWrekHptfWaz+wMhgMlx2wmXaQpiZCY94x8TqT3fuSO0agmBhPxG3T1LWyuRCRpuJIwsIffviBjRs3al5nYiQNCwtrciKQwVVcXKzBOEdHM8K8NII9bWWBrMe92AjYjMbkV155RfP4a6pYArBdrB9cbPCY/l1PP6gwlJNZfJLD6VFkl6QrwNYSgdWxSoFWKGAK2JzsnJjae955gM2S84FUVa4nc7nMwRdKlHqhx5J5Li4uTgNsEqb4xRdf5OabbzZLiZZuvJDFmHgTJyUlIbuqhg8froUsFo814yJZfje38JMwvwLYPvnkEwXYzGoxdVLjd2x0dLQWFUCgrayj5syZ0+z6QMZeawxoeucDAWwSBtwI2B5++OHz6qRnfaC3tfXsSBXAllqQRMypHXgowKZJW19dTsnez/gxuoiXDvXlb/dHMrWPNa75+1j6j5Ws/iGaY7bW9Lt9PuPn3sWYzlCq+PxzAAAgAElEQVR96ENity3hHRYQGdEKwBYjgG0UId368OyUwHMgQPHeJRpgW3gokjtv9GOibzZRv32b4iGzcLt7PhO7WuFnCthSdpG/9wsW5o7HNiCYf0yzYs/TH5AQW0btH15mWHg7Ijuchxku3r1amoOtQzH1+fv47Pnv+WVdrKbd0PseY/zNsxndGUqj3iJ690reZQFjB15bgC27+BQncuMYEDSawV3GN6m9cX0gf5T1QUs3Uhovqmc+KNYAWy7xe45ZCLCFs2hURyiOJnrtj3z6ykd43/EafabMZmqoLc62VlhV51FfuIvvFn/HN19tJNnWmh5Tf8Pk2/7M+EBwSP2So5v+rME0r64NgC1z2xMaYHu99vf8dkRf7o/ocD4wEwNddSmlBz5k+YFCno8N54W7BzOjXyfEf65JwFa8l58/3cvaH7Pp+9TD9B8cSsSZCKcNJolj6xZogG1Du3MBW+McbBhKJa4rX32fyqLPrVnw8jQmjfci2Oo46596nYSUOljwDqN7ehPu29BKmfteJ3rft7xW/Shju/nxaOd8PlmUj1WTgO0BiuzDeNZ9EzFO48jwiOCeoASivj7ILxYEbJ26d2Dw1L7n9U093+oXn0wajrCU0bKxUa81YamkXjJmWrs+qKk1kFF4gsTsA8Rn7VeATW+nUMcpBVqpQGPANrX33KsWsP0a6wM9zdEW3wvGegtgE9u5MZKOnudpfIyl3lXG94sxvVJrQGtLbTYXe25LATZTr7rWvIstpbkRsH377bcaYHv99ddbDdhkfSBtZ+4GnMvRD64IwCZxSkXcd999l23bttGuXTsNsE2aNEmjyqYhF/UYTuRaEl7ru+++QwxEQ4cOZcKECVrumsZFAbb4M94aCrBdbLpUf1cKKAX0KKAAW8tDRMoiKiUlRdsUIps9JMeaLDZkh5hpyF8F2PT0QHVMaxVo7MGmAFvzcFsBtvN7W1OAbWLXMmziVvCfKBfii3yZPbAdXUJD8e0UiK8T5O+zEGCLXsvChP4E9uzLU7f2QrIfGLOqZWx8ma2HknmjeB4PTgpghnc60f98haSOU6kZ8wC3RDjR0eNsFqqihNWkbnyNf1XfhXPwYP4xzZXD773JocPZnJj4LBP6d2JksDHDWwtGXQsB2wiXVCriv+P1PV6cqhTt/OgU2p12/gH4OEPOTgXYrmrANjoIDIWkHVzJ3mVPsSb3Lmy6zeT++f3p4mqPa8lJyhO/5qMDdaxN92VuRAd6d+uOX6dQ2jlBWdL5gK005m02x8bzfMpE7pvUn3uGB2tjpXHA0/qacmqTVrBsQwZPLfPgyb+OZ/q4EDo2mYOtDAwJ7PhoBduW7sPt/14iYlgkw884x0lGuHIOfvM4+1OLiAp9mVvCz4aIPA+wiWdeZSw7vz3A8n8nEv73OwkfH0C4S/OArSplFQnRm/jzj10Ji/Dg7sm2/LgoH6cmAdsNnMzvwx2xuXhcPwavCaEMrN/P5s9iFGCrr9dAdGuMegqwteCdoA5VCrRBBRRg098oejbg6LmaAmx6VGo45lJ4LrXWWUbqpQCbvjYUW8MVCdhqamouuweb6QBoarGWlpbGzp07+fLLL7VYqOK5JjAsNDT0vNbR47on4SVLSkq0Xc6Sz012PIs3gEC7wMBAXFzObk81JiGU8JBi1JTfLS2WpN6/pnuxqQebhIgUwHa1hYjMLE5VISJb2qHV8UqBVipwTohIO2em9jnfg+1i74WWVsGYY0WMAeZ6sJmGiPzwww81r53WeLC1JPSP1F/eW/KObLyLR8/OI6MHmwoR2dKeo45vSoGmQkReSg82vfOBeHgaQ0TefffdbSZEpHiw7U/dfm14sBkqoCyL+KMZpBfW4t8rkvY+rvgYUx3XlGEoziB+xf/YfNyKH2yn8sfZ3Rjum4kh6jP+mdKXU679ePGmbnT0cMDaUIEh7zgxG79h45YNrOu4gNHDWuHBtudHFm50w7PHYB64fwZdXMDDpgKqC9j3vw+ISs5jT8RDzBnkx2iXDFJ+/C8bMrpwxHkst8/qRa8gNzxsarVnTNj5C+u//YLEiAcJ7j+M+YNdyFz3CfujT/BD2SymTu3BlFF+yFeFTU0JVcUFpBwoot7dE4/egXjZgeNZXnd2qLUQsA2zT6Jk7xJePDGYMp9IFt4cio+TLVbVZdTkHWfvui/YuHsvazsu4LqR15YHW47Rg62zeLC1PESk5P6Wd6+fn5/2fXihsEd6vtGMHmxxuy0VIjKcReKmKOGZsnaSE/sWi5c4cIoIRv/5ToYFetLFcEIL4/hOSkc21A7ltet6EdHeFZs6AzUFSRzeu5z1a99nlf9jhIY3eLDVpf1M9P5o3lxZwfCp05g8ZSTBztJfa6ipKiY/JYaCei/K3LsRUnuA6G0HeOeTWIY+chdDxwxkqJcdtlZQU5FLaWYUyTUBlDgEMKBDOZk/f8v+79dxoPsCegwfzPWj2uMqQK4ig5qCQ3z3+UqOFDnheP0fmBziQ7eaA6Ssn0+TgK3sANuWHeKbt48x4Nnb6Tfenz7OzQO2imM/kLBvPU9935Ve/by5c7ojqxfl49wUYEvrRVL+AGZUDmTQLZH0HOtJu6I9rP1kv0UBW6B4sJkRIjI3N1fLRy99U9aFkqahuaJnnah3tWMarrk1eeXlfpYKEZmhhYgUD7ZLEyKyrqpEm0sTU/I5kVlmIpVo7o9/SHu6RrTT5nqTbKLNS1pbBaVZJOfWk1LiSJ8QL3zc7M9s9tDbFuo4pcDlVKAxYJvWZ16LPdjE1irfqDJ/yeZRsbU2l+5A77PqCSmv91pynDGEdGs83PWsD/TUqS2GBjTWWzYBy09rQkTqseXr0cn0u1H+u6UebMILBIRJfxTbkQoReXHVxYNNIj1JiMhdu3bxr3/9iwEDBlz8xGaOsMT6oLX9wLRqevumVb3Rb9KMR7fUYu1ioX/Ea23hwoXIBBwZGclf//rXM2GxGldbjweb8RwJs7Vnzx5+//vf4+vrq8EjMZZ27nw2drB4sEnuN4PBoA0wOa6p/DYXku9SAbbWxIDVs/vBGA5NcrC99957vPrqqxqEbKrIJCQvH3k5muvCebF+0JIuqqcfVBjKyCxK5VDabjKLTxERqHKwtURjdaxSwFwFzgC2vARc7Fy0mO0uDmdiBGmXteR8YLyezOUCqDw9Pc2qusyJjXOw3XLLLWZd69d+L0gONnnfCWALDg7WQi231jBi1oOrk64KBRoDtpdffpm5c+c2+WwybmTsiWHaXLitd4EsG6Zk45RsCrr33nuZP3/+eXXSsz7Q20h6dqTmlWVpOdj2n9zakIMt4CrPwVaSDsc38Op/1vDTwUqmPP4KEwd3ZVDAaVXLUihPjeKzp78iobYz1vc+zR0D3ehjm0RJ1Ge8FtOVEw7h/PX+SIK9nbArStfg0Wff7OT9DQVw3QJundEKwLb9GxZ+HEt18ASm/P5ZJgRDF8cMKIzhi2cOkZztRp9FdxLZ2ZVgcrRneefjJJZuh3kv3snowUGEOVdo/75i2WH+/k4Wty26i0nXRRDpCTYnt7BnQwJPvAqTHh3K7EfCka8Kx9Ik8uJjWPKXQ9T2Cqfv0zdrx/s1tW/PXMAW05siL9GuH/4udtjmp1C6dwnvfbmHJXuqNO3umXENAra8OAZ2HsvQrhObHNrGDTjyx8Y5ViQktMwrY8aMISgo6ILrBz3zQVFuCRnHJQdbEm6elsjBdhawQf7/Y+89wOuqjvXv31HvvVi9uEiWLVmyJfcudxvTuwOhJ5CbQBIgN9R/AiQBkhtSSAiQBEw1mGIMxr13y5IsWVaz1XvvRzrt+2bLx8hGto6kAwjY63n83Fy0ztprz5o9a615Z94Bitj2v3/iaF43ZTc9wzXJYczxquoF2LK82dYxmd+uSWFyqBcu3S20ZvyL9zdt5bcf5MHSX7J8cS/A5mBbSvmh7Wx56Hk6l99PwNX3sDgCvB076KjPJe2N/yXdlEBp/EPckQjuRRtIe+dJMib+noCEy7gj0QNHWw3tlQeRmmqvdiwjz/cHvJAaRWjTDgoObeSxt8IInjGDHz+6QKl95lR5iNaMl3n0rXDq3BP5+bPLiHF3xLn6aP8Am1BEln7Omx9X8Ju37XngD8tYutCLSC4OsFUdfY5jB9/k/6p/yPT4cO5KNPDeM43Y9wewbemmUDOblff9naVxASR6NUPLET61IsBWITXYYoOYviLxS7o50F1daMPl39y5c5WgYzNleH9K/lX4bKyVwSb+A3GoD/V8IBSRFU3FSg22nKq0r4QiUldXoOxDf3szjXe3lfQRsZChLmXJHanc/vQsxdaff5u5yGmiq1HZQ14+oOPtgkAeuyuRlDE+CtCsNlUC3xYJnAewdTezMv5mgr2USpYWt9raWtavX6/4WFNSUpT/K+V/Butv7ftAa2UumceUO4zYY/EffJUU0pYIbaB9wZIxzH2stS+YxxOKSDPAdqmAj0vN0ZpzGo4eSGCVrLvooyTZ9KVjHK7/xJzAI0x8fUtdDWbtRqIemCki161bpwBsL7zwwrApImUNRN5yNh9qG44e9H2mpb67EQ2wyQcmNWO2bduGcHkKuLNixQomTpx40UyywThOBJWWiIk333xTcZqK8CU7Ljk5maCgIEWeZoCtsbFRcQ6JY1IOgYNpli6GJWNay+hY8lGqAJslK6L2USWgSmCwElABtsFTRA73MKoCbIPVUrX/QDrXtwabCrBdnCLyewewKRls1eRkppGdnsPprC7ajUb05gw2QwcaYxfuoTMIn5BE3LSJRPna46VpQteYw5ZP9nDs+Bna7LzRYIuNswv68DEEdZfgWVPIh4XTSFgwlf/5WTx+Temc+vgEa3+dxYSn1pBwZTJJXmBv007T6WNkvPI01dHXYDvzHhZGgWvFDkqObOCpHTb0YMvCcTbU1EFne28Gm1vwEiLjpzNrcRQBHna4oVWyDPLTTpB2+CQHy9vo0enxlNScdnvs/SNwiZ/MvFlRjI/0xtsBNB211Bbkc+DTfWTVt1HZrT+XwWajscE9dBkTpiYwdV641TLY5ozSom/I4dOPdpORXUabrbdIDo2rO/rw0YR0FuBYVc5Hp6cxc+VU7vlRPFKSamiVpb89trG1qwElg22QAJvYtvT0dOVuKAGWoaGhSgBBcHDwJbOEvnmATSgW2yna8A/2HjzK65XezFu+hsWzkom1yeLw/p3sPpxOq60vJo0DtnYO6ELH4U8dkfVHeK9oNn6xs3jsgZkE22uxqc6nav9GDpxs5ERVDzpXMEkGm40Nje4hxE+cxrKpcxjtDfbtudQXbWPPZxXkl3XQ6m2PSTLYbGxpd3BhzOT5JCXNYPYoN9y6q2mtzOXQniOkl9eQp9X1ZrB1OqFr8iBkxgzGp8Qxd3IwXnY26M4CbO9nu7Kneiyjve1xsdeAUQ8dlRg9p2AXfRPXLApmUlQPbmdBxr17TpI+LgUvDwe8zyp7V4MRk8aLqCuuZPpYDfGGYl5/phGb/gC2nGRqPZdx/23XEx/oTqDtNw+wSXR4WlqaEiUuziwBpW688UalJv2lWHas6T/oy75gDYrIkQuw6YEuyvZ+Svb+bPakueMaH0TgBF/FfiqZano91DVRVFtHXkcnM1beSFL8OOL8B7CTKsD27dlI1JleVAJDBdiEkUyCPrOyspD7qYBWEiiwbNkyxY6Jz1UF2PoXuyU+XEtV1lr7wncRYBPgt7KyUvH9yz6rAmwDa5UKsPXKaMQCbGZu0tdff10B2QTouu+++1iyZMklV3cwAJsMJIqQnZ2t1Bk7cOAA06ZNY+HChSxYsOA8gE0oQgRYGz9+vAqw9bMCagbbwEZH7aFKQJVArwRUgE0F2NRv4dstATWDrXf9LHGof+8ANrNqd5ZRX3CSHa/vJre6mao+Km/v7MqUq28ncXIck87VXxJnZifFOz4k6+AhdhdCh+AFnv4wdRXzg9uZQRFvb/HFa8JYlv4wloD201QeKmbHa8VE/GABUTPHEu0Gdhot7VUFnN78Dk2jZmMbt1x5jn3pDkqObeKpzEjsTF2sDjpNZiHUNvVOLvGKW0iaOYPEUeDQl7qxsZDaggz+vT6Nkorms1XbIhk7fQpz18wn2hV8+rCz6Vsq6SrYwcZdBexJrz335i7efky++jaSJkZf2gHbUUx1TpHyXh5zkohclshoN3C2Fcq9RmqP/odDDW7stVvKbSkBJIwSV28XZ7a8S+ah4+w6DT0iTt9gRXZLAuuJ7ynj7a1+hEwdR+pNsQQAZszz222NLj57SwE2sWeSpSYOFbl/7t27V4m+zczMVIIuJbhTstUlkvlSzRJ7YI0Mtu7qY1SXpPF6ayJhQVH8cKKs5hetq2gzmRmHWbv7DGNm30jKzFSS/DtpzNzAyYOfs70Y6joBRzeYfBXTQ+24xiWL13cF0OMzhitvn0KQnQ0e+hboyGffxl3s35dJkZzf5DEuPsrvFidN4OZzSEIrJmMVx1/9gLTjJzki2IP0dQuGqEWsnjWBJZNCFJ2TT8vY3Urnmc/ZdTSD9w+Wnp18ODBNef7UlFDENEjNN21TPjUZL7LleD37C7+8AlGTFjJ12e0kBcAolzagmvT/fkja4RMcBbrP+8kEfAOnKs+IDezEpfYMW95txRQYzKQfJCrfBdVHqc14kQ0Ns+n0ms4PFowlwMUBR0M7dBRwZGshGcc7GH3DMkaPGUXkED6kjtZOmmpbsCSDTWggRTfNzDuStSa6OXr0aJYuXYrQM0dGXjprxFqO1Avpyb7LAJtR24i+pZAdH27iyJF6KnoWMP+mJOauiELwM8Xk6zqhJpOdW/fy3ifHcEm6naRZKVy20FfRdTNdpLa+kKa6Kkpqe22zg0mLv6mSD0/Z8EmxO/+z1IMob3s62jTy0eDh70/wuBA8LqARNuk6kf2ltLKZirqus5rtgb2jHxETfPHxdjoXOKHrqKerLpcm+1B0RgfcW0uoa9XT2CmB4m74hY8iMMIfDzsJSgGTQaf0r63toqzeneCYEPwCPJQ5yKx6v2gtzQXl1Je2UI8f3pF+hIz27P2uDV0YtC1U5FXS0NSBfIkXNnsXd9zDxjDK2xk/195NtruljLbaYkproV0xMOc3/6gY/AIDlHqiNjIRodfsbKC4rJ7SqpZzne3sHfCLjsHP1wNvxx5aywqpr2uisgUuVg/HKzgc/9AIZezz9vxzo3bRVVdPfXYp9UbjuXfyCY3CLyRUob62V15DnqCnq6Galopi5Zntcn452xzcvXAPHUOwlyPeLr2VLLubimlprqOECPw8PYn0tMHQUkF1TSPFNVrkvX39ffGT4pddDTTVNZBbVIdOb+wjIC+cXHvX3tPd4Yu1b6umo65AkWmzmdHUPwzvgABi/Z2xt+1d0eG2wQBskt1UXV2NUNuePn1aoXOXYBaxa4sXL+byyy9n0aLeLPPhsHTJ762VsWKWj5rBZpmmfJcy2KRElYC/sbGxeHt7qwCbBSqgAmy9QhqxAJscJE+dOsXvfvc7BVwTGke55EiNtEu1wQJsclAUcEguU5988okSFZaamsoTTzyhPMacwaYCbCpFpAV2Re2iSkCVgAUSUAE2FWCzQE3ULiNYAirA1rs4ljjUv7cAm8mA0WCgR9uDwWCir0sIjQZ7JyclYM2u19d0tpkw9HSj1+nQGcROKp4WsHPA3taEPQa0PTbY2Nri4GyHjTxDJ88wYOvkgK29Lb1+IxMmowFDtxajrQMaWwflOdpCAdg281TmBILGxfHzG2JwMoDd2cnZOTph52Cv9D3P/WSUd9HT1a3DaDC76myxtbfDXp6rOev4O/caRkz6Hrp1BnS6L95cY6PBztEZOzvbC977go9d3kvf+14ae3tsHe2UZ/S+mhGjTovOpKEHB5ztbbBTvI4iOy16nZ4ew1l/n8jO3hEHGyN2prOys7fFwclOAS6s42IbuYbKUoBNstSkZsSWLVuUqHq5gwo9kNwP7777bqSeY0JCwoBUPpbYA2sAbCaj6KEerckOWxtbnM7/iDAZetDrdWh7DNg6OGFvL/pvwqjrxqDrUfSjVys1in6Ic91Ro1e+LZOM52x/Vj9MYNKj69YpmZvyG0X7NRqwc8TBzq7Ps+UvBvRd3ej0BnRmtdDYgK0DjvZ2ONjZfKFzJhMmQzc9ej3d574R0Up7HJ3ssLeXHMzeJt+yUd9Jj96k2IULm62dPfYOzso3ZaOReRjRa7vR6fRfzOPcj2yxsZFn2GNrY0JjNNDTbQQbW+zOfheIfPVddBslC88eJwdbbDQaNPL2JgO6Hj16Hb02x9bmrM0Z3HcwGIBt69atbN68WfFVlJeXKyUZRDelrIXQIItuigPwUk0F2Aa3PtK7pzqb9vR3+FNaKOX2sfzs5slE+bvi4Wir6HGvPTYpmZQ9VVnUZR3gty85Yzd6HPf8cQ7isTIT0lfsepZDWz7k1c3Q2Aa+fj4sXDyXAqMPGTUdrHTYRUtFDftOCvg1nvhFC7nm8etJ8NQQ1AfA1TeV0J7+Lv9df5x3tpqpKifhFbiQO5+fy4xpowg5+6othTso2/YkB73W0NTtRVzWK2w/0cbBYiGxHM+C21ex8s5FxHuCp70EbzRRtvVJNm8uZe2uCVzz+A0sWDpR+XvvvipITRlH//A2u189znZSmXnvPK67P0l5V5fOUjor0nn3t+vZc6iAU/2I3Ct6AnFrHuTy6eHMG9P7YnXH15Kz5UVe2QwFFV/+0cL/eYIFK5chpSYdBczqqIPSPbz0+g7+s/74uR9IAEvqT59k/tyJTA9sIGvt8+zccpD3M8Fw3gHki2ckX3snC9bcwbwIeoGs85rYknJKt+1m9y9eZkdXz7l3mv6Dn7DwupuVOXkp2bHygDZK935E+tv/VJ5ZUPfFYL5xU4lb80uuSfFnWkRvOm31oX+QkbadV7iThZOT+FGik7K2Gz7dz782lrPwp/+PBYtmMzccNKV7ObRzF4//ZTut7X1DBlIIGr2QO/84h8lxvvTyb0FjzgaKtv5O0bfj5qCExT8kZclSfrMkFG/nwbFxXezrGQzAJjWSxdcqNO4SICBZbEKVJxniDz/8MPPnz1eCBqSpANvF7ZWawWa5LR8O0KoCbJbL2dxTBdh6JTHiADYxGsLdumfPHqVWjBwg5eB45513niswfanlHizAZh7rzJkzSqacXLCkhphEhM2ePVuJVpSoBbloSbqyAHyD5V1VKSIt+0CtWXPJEj1Qa7BZti5qL1UC1paACrCpAJu1dUod7+uVgAqw9crbEof69xZg+3pV0qKnSVZZL8A2kZC4STx0SwLu5kwEi0ZQO32bJHApgE0cexkZGQoNZF5ensJmIg5AcarI31xdXRkzZgx33XWXUqJAAIyBSgRYYg+sAbB9m9ZAnWv/EhgIYBPdFPo00c3c3Fwlw1LKWkiGgOih6OZNN92klLYQ3bwUPaTMQAXYBquJWppy91P00QtstL0CffRC7l0Wip+rHf1CE101dFXnse5vm2hwDWP0XfcyxRdCNY3QkM+6tYdIO1WL97QYfFy0uLTU0nWomCM1XWRonJg+I44xIX74O9jRXVpIjcaX06ELWLMglGljvJBSnT0V6RRnnGTDhhq6/V1xG+2Jj7xWbRMd1a2UO0xk9LRYll41Rvnv3flbKNn0MOsKxlFpGs/sxNE429uh6e6BhnqKWt1pcolg2TVTmRDtjZ+xUem/ceMJXtnqz/wH7mfRqtmsGOukgPBo66EhjTf/70PeeyOPUpay/P5Ubv5VilJ7zlWpr3qctY/spqDFFqfLUgh17gXvpDXlbaJJq6dx6qMsT45iUZQR6vPZ9sluPv08Daf4qfgF+hGs4G5aWkpyKD/wOT7XPkPs/MuUeqmObWcoP3Wajz6ooN1Dg2OYA74Cy3c3oG+vp7osksCJcUy5Jg6n4jRaKivJrwNTQwFF5Y18lOdCckIwyTG+ikyDxsUTNn4ioe7gbE43VGarx2TsoPzA+5zKLOHI6VD8gp3x9OyGrnLqKgMwOY5j6s1TiQ53wltfR/mBDRwsqGdfrSsTAnzwdektsKotOUJ5dQ+Hm5O5/KZZLEodp8il/sCfOXZkMy9yL0tSYvhxnIHsv35KTmMPZ2LGMXPWDOJGORDSk8+Gj06SeaaVnrAgRrnZ4Osg6XFNlGwtpTzPiO29N7FwbgyrIx3Rlh7hSMYpPjpaTmhwKD7urjihpaKqAr2TL5GzrmVKtA9j/c974cF+IEr/gQA22U/FluXn5yt2TJInJCtIgljM4Nr06dOVRIq4uDikJpU0FWC7+HKoAJvlqjocgE0A4JqaGsX3L3qpUkQOLHcVYOuV0YgD2CSKUHjFP/jgA/75z39y8803s3r1aiWqYaCLzYUHSOHztRQME4WQqDCp9SbGXzLXbr/9dhITE5UxxJjJ4VWKWw6WE1gF2Ab+IKXHNwmwVbWWMSlsHh7OylFVbaoEVAl8hRJQALaOOkobc3F1cGXFxJtwdTy/LLg17YHZvkiwhOwLYseH0uRwJc44oRR++eWXeeaZZxTaqKG0r3tfUGuwDWWV1N9cTAIqwNYrGUsc6irANnK+IxVgGzlr8XXM5EKAbUrYPKSmtlBSiYNv+/btSnkAoamSe5/QQ0pgp7SIiAhWrVrF9ddfz5w5cyyariX2QAXYLBLld77ThQDb1GUJSkaHnFMlQ010c9++fRw7dkwJ8jXrppwdJfh35cqVCjWk0Jda0lSAzRIpmftI5lITlYe3cfSFP3A65QE8Zl7B9YkuuDuel3LdZ9BudJ21ZL32JKe7/Kic8RTLxkK0sZCO9I/42yd+nDaO40dPpjA2oAvbwhMc+X8vsTGtmoM2Qcz86c9YtmASS6Ns6Mz9mJ0HS3lhswu33rOI+XNGE+TYTcOOd0nbmc1/05OZdcMULv/BOEbJDMqOUpW+i7/9uxubmHiWPrySeDdbHIq3Kvkwu1wAACAASURBVIDZP/f5UOkyh+t+8nOmj/FgtHMjVB7lzbXH+WRvCzN/fgezUqKZ5NrSC7DtyOCVI35MWXInCxfO4Zp5/jjZaTA1FdOds55/r8/ivW0dNDdOY9VP5l0AsGWw9pFsmr0iiX9qDYlenAXMoGzbb8jJz2WP/6MsmBTForAuKNrBK+tKeW2Xhtsev4o50yIY6yryb6PyyCYyXnmKhgXP4Ju8itQoA4a8zWQdOMVfPo1g2tWTzsnAsauSjvJcPv3jISo9wnG59SoWhTkS7XGW67l4Nwczi3louw83r57IDYuilOCavkzQ52tIDyZDG/mf/JfCWgNnxt7GglhPJvq2QVMGG/50gqOHDcQ/vYZJCV5EGCso2PAaB1r9SAtaxX0zRjEpSFLiTHRmrWff5+k892Incx+4hkU3z1Lk0nywD8CWOIrbI1v54KlcDKHRxN+/nLFu4KOtgKo0/vFWLaU6Pxbfs4zxgU4EOQmXZjUn/vE6u9bt4+NZ97FscQq/mOFJ56nP2ZOvZV3JaG67bCwpMW640Ebmf//AibxashIfZcWUUOafzSAczJdxYd/+ADYPOz/Flokdkzvzjh07lCSG4uJiZZ+VPdYMVkjdNaGGlDqSgYGBSiCANBVgu/iqqACb5Ro7HIBNglkEHxCfkYODgwqwWSB2FWDrFdKIA9haW1v529/+pnDfy4HyoYceUmqiubi4KI7RgZolmUv9jSG/k0gKcUK+9dZbvPjii4rjVDiBZ8yYoRQ3dHJyshiw6/uMr9uROpCM5O+WGGcxSgJ2btq0iZde+u5RRGp1nVS3lHGi4hBVLaVMCp+vAmyWKI/aR5XAMCUgAFtTRy3ljfkKwLZcAdjkqvNFUwE2y4VsieNEBdgsl6fac2AJqABbr4wscairANvA+vR19VABtq9L0iPjORcCbOO8JisBMlL7RYALM6AhTgE5c5j/yewlwPIXv/gFs2bNUorcW9IssQcqwGaJJL/7fS4E2JJSxyu6uXPnTgX0Fd0UIFh8IbLf9tXN8PBwRTfFRyG14S1plpwTLRnn+1GDrZcasHjzVnbd/ze6bv01QZdfxeIxNrheNOnHhF7bTNGGX3Gi0Y0joY9wYxKENh8h543nOOxzE4xfxS0L/PBzBUNjGQ27XuONj7RsyI7ijj8vZ870EEbbmzD25JH7yS4+e+gdPB94lNGXzWR2WCUZv/8P2furaL7pEaZOj2DaGIfebDpdMx11hRx49R/kG8JpmP1TrktwJah5Vy/A1n4t2pBl/OaKiQS6O+Bg0wO6ek589CZHd+6nYuavmJycwLIIbS/AVlDHK11zWNQRwbzYscy6ZSIeDrboK45TsfUJsmqCOVYay+4dziy4dcrwAbY9XbyZ48uvfjSVabF+eNn0B7AtIzWqg5INL5KXdZqiib9i8qQvZKAx6tF3NFCz5102Vzrwls18Hl8Ywtyos3fLQQNsQgdrpKe9WamZ1+PohauDDY7Gxn4AtkDGuejoaW+h02iL1s5NoWA0U/ca6w6TtSWT/zyex9ifXcXk/gC2SEduCq3jySOBhIVH8cDK0TgIu65JL9ydNLUY0JlscfV2w9FOg51ChaunfMeLHNv3Kf9yvo8FU1N4cO4ojN0ddPYYadU54CV12Rz02HyNAFtdSYtCaSt2TDJvxZaJHRNwra8dE9W95ZZblISGpKQkJUtIBdgGtsKW+HAHHqW3h7X2BfPzvks12MyyMSfrqBlsA2uVCrD1ymhEAWxCfSBpxG+//baCFEtUllxsJIrQ0jZUgM1sZISeUqLGXn/9dcVxIgdXiawQKoaBiltfbI4qwGbZ6lnToW6JHnTrtTS0V5NWspvSxtNMjkzFw8UXYdlXmyoBVQJfnQQ6e9qob6ugrrUMDycvFsddjYuDCrANVeKWHJBVgG2o0lV/158EVICtVyqWONRVgG3kfEP6xmJaqs6wr8Yfd/9AZsQH4HDJKPaRM3d1JoOXgABsNS1lnKk+QVuRiZYCg8JSImUBhLVEWFMkmt7s1DM/QRwqQgskNblDQkKU0gGWtL7OQwkK7S8wVGOww07niIvei8jREcRMibZkaLXPd0wCArDVVzeRm5lHc089PS5tpKenK5SQkulh1k2zU8/8+pLZ4evry4IFCxTgd6Daa+bfme/Y8v/LGJYELfcn8r5AtFnHhzqW2fcijneZkwQyD6lpTBictNh4d+M4ykhixDwCPS33HX35mQJelFD02TZ23Psi+rsfIfiaqxWKQpdLsOoZtC0Uf/YwGfUu7A/4NWuSuwgs2c+B3/yR6tSf4bXoWi6Pc8DDSYOxvZaenI/592Yd67JC+eVjM5ge74+fUsurjpLtn3PwqeepufxJAubM5MroInY9vYXsjC4CH/s5k+MDmXCOdEdPT2slueseI6MtiOzRD/KDFHfC2noBtg+c7oPIVfx8nj+eTpKzJc/ooWT7S2Ts/ZSNAb9g6pRkbovX9AJsJTpe5TpuaqtiakQgXquXEeHegSn3JOn/9z490V5UeozirX/DzBuShg6wReuhOYNN75eyZUs3ix9aRnxiMGFO/QFsqaRG1ZL1139wdPMxTkQuwMvPg1GuX6yeUtOxMos8p2gyIq/m2RXhpI7x7O0waICtr1ZItlgLxZuOUph2koLuatp1MbgGJDL9yngiQlzxlYPE2WbUd9Oc/zn5eSUczhWuzmrqz7STtdOGmQ9ey5y+ANvOdbyYNwWfgNFMnRCBKXIC8dGjSI06n9VFGVrfAdoqTu7OJvdEKTVAc/kxqpuqORZ7H1fOS+HBecHn5mEy6mnO30xhXj6Hc7up6tTj6BfG5LkriQ/3IsJ7+HXYzBls5Q0FVNaUYCr1pDinUqmxJnZMggTElvU9K8sExWbINz916lTln9g0KcVj3ovNfx+SPTgLHImtsoaNkjl0dXUpUxEbNVR7Zw6UsLYNHiyzWl+ZWmtfMI8pmday3kNNSpFx+s5ppOiBNeekfMp6vQI4C94h/4bSLtyLL6UHEpQzefJkgoOD+z3PWuJHsmSOKsDWK6URAbDJoprrrn344YeUlZUpdByPPPKIJWt5Xh9LgJWBBpUNQYpcr1+/XtkQ5BAr/8aNG2cRTeWF46sA20AS7/371w2wyaGgTdvMwdNbKKg7yZTIVLxcApSC4WpTJaBK4KuTQLu2marmYjq6m/Bx8WfeuFU4O/S5JVnZHpjti0oReUSpbSpOmb/+9a9Dysj+6rRCHfnbJAEVYOtdLRVg+zZprTrX75sEBGCrbi6loCKd3evTOLIxR6H8EQeQ2ZF3YUS9yEgcHkILFBkZqTj9LG0yVt/WnyPO3cmTQM8QEiKSmZg4gdjk0ZYOr/b7DklAALa6qgbSj2SQnnuUjKIjSv0/YfIx05TK614I/kq5DKkPGBoaOihAyhLdtFS8fccaqrPZ/Cyzj2QwZT0unKeNnQbPIBciEgKImxVFUuR8KwBs5RRv2cbun/+VzjX/S+Dqq1kqGWwX9YWa0Hc1cWbD/5LV6MbR8Ee5Maker+x9bL/37+hufYig665jYRS4yRhdjQo94ssHdLxdEMhjdyWSMsYHN74Al9JfeYrshF/jNSGFH4w5zabns8nKtWPi02tIjPVlTG+5KqXp2msp2fQrjjcHcCzwfIBtr88vsI2+jB8ku+PWh+Ky+uCLpB/8gBe5j9mTp/GLqU5nATYH/s2d/NRuN3FBbpQn3swU30pss4vZ8HAF4ct6sB1v5C/PQcrVwwDYxgndZhW5b2aSte4MjrfOwDfGn1H2IoMOarP2kfv+P9GveIaQ6fNJjSrh6OP/Zvebe9jnG4DByR6n/jCimKk4zruWX8wNYnr4UDPY+mpZO1DJsefe4+CGg+wzaAmdfwOTF13JvCRPAjztsDfp0HXU0tampaGpk8qjr5B+PJdtmU7YGLT0dDjTUhvG8l/dwJK+ANvm13hxlzctnlOImDyHa1YlMiUmkDBPR0Q6kpmHUUtLbQvtjZV0t+ayb/1xju0/Q4W9AD+NaB2daZx/HzcvuQBgM/RQuedPHNh9gLd3G2mPW0jsjFn8ZHECId5OuDoMP6DcDLCV1RdQcOYkB9flUpBZTFVVlXI+Fvsl33ZfcEkkK2CA7K2jRo06l8AwUm1U37O+JeWKLmZHR+L7WXNOZjnJWouchro3WHNOw9mrzDrbH3A11Hcz64aMLd+HBHMNFyA1j3mpOQkjw5VXXqmAbEFBQV9SURVgs+z0YymmMyIANkFwpbD0O++8o/wTHt5ly5Yp2WuDbdYA2IQqUjj6pQ7cwYMHlUjHn/70pyxZskStwXbVVf0uiVwGhGtZLqWWRnpeONDXDbAZTUb0Bh278z8hq+IIE0Jm4OcejLNDnxPrYBVQ7a9KQJXAgBJo6aynpOEUdhobRnmGkRwxDyd74ar/olnTHsioMp4KsKkA24DKqXawSAIqwNYrJhVgs0hd1E6qBL4RCXyRwZZFZWYzpWlNSk2Y6upqhMpIHBLyDUvUdd8m0dfx8fHceuutg7rT9AVDLpbBZurWYOy0gVYHQiND1Ay2b0QzvvmHCsDWWNNMcW4ZDV01NGmq2Lt3L/n5+QqlmjjdRDfNtGrmGUs9eMmuvOGGG/p1lF3szYbjaOzvvm7+b8N1NMq8JMhaHI3DyWDT2XdicGsHny4rAWzNVB7ZxrG//J7C5Ptxn34lNyQNVIOthqz//j9Oa/2pnvkUS8eU43h857cTYNPcya+9dxPq4cQ216tZ5XMKm7oKfrveieXJHcT6dvLMczB5WACbo0CDdNU30nSmiMJD73M0u5QDp5XTFbrOVroaa0j58e+YvfILgC1jZzFtt/6M2NhAxvv1o/HObth4+BLk4YC741BrsPUd16Bk/LVXNtBWU0FbWy5HPm2htMKTpJ+vIi7Wl2BjLVX7XmDH3jw2HLWjJ2QSE5LiuHJhDC5tuZQdPMPGv5YT98DVJPcF2A5s5MXW65jgaWKJbz0b6uMZMyGOH64cg4Sd2nfXQVsen/79cw7szqbQ0EXk3KuJmzaXhBDoyHmH3JwDvOt5H0umnQ+wYTIpmY1trY3Ut3aQt3MDFY0GOlLuY/7EQJLDRP7Da+cy2BoLqaopQV/sTm7a6XM0t+JTFVsmdkwCW8zN/L0LW9n8+fPP/Xdr2SlrjWOemDmDzdnZecgCs+acrDWWtcYxC0XOUvJP5GSmVhyKwKw1r+GMI7oreisBLQIYDmesC2UgfnPRKdnPh5rBJmNaOid5B2HiUwE2FL0c6rnlWwOwifIKTYfQQgo1gkQW3nvvvUrds4CAgEF/k9YA2OShoviHDx9m69atSiabgGvCdS6ZbPIxDKZZuhiWjGkthPnCOfVHF/Fdr8FmNkwHz2whq/wwgZ6R+HuE4u0aaMlSqH1UCagSGKIE6tsryas8yiiPUCL9YogJTMTB7ny7qgJslgvXkn1BpYi0XJ5qz4EloAJsvTJSAbaBdUXtoUrgm5KAAGy1rWUU1+Xg2ROMhzZYYUk5ffq0UhtGGEtqayXroE2Zotg1uf9J3W8pESC1uJOTk5VMNkuaJRRQnS1amqvbqThVj2+AtwqwWSLY72CfvjXYnHzs8I91V+ghc3NzFRpTObNJFogEhpnvq+KgFh+EZK9JNLr4SmJiYiySjiW6adFAF9CvDSf63vzNyfcnTi+pwTSUZjDpadLWUtl5hirtaStQRMosumnOO0Dxhr+wgcvojpzPT1aE4+9q11v37MLWWU1n1Sne/tt2mtzCiPnRPUz2roH0nex/8o/ULP4Z3ouvZbVQRDqepYg8taGXIjI7lAcfma5QRPqaKSJ3fM6hp5+navWTBMyawVWjhSJyK1kZ3Yx6/H4mT7yAIrKtkryzFJFZ0ednsH0oFJFRq/j5XH88+lBElu54iYw9n7Ih4BdMO48i0oH/aO7kt+NyGKWBdXkTWByWjZN9B/8sSGB1VB3jDNU89hwkDgtg6wUr9E2F1Oensf7VI5R0GrEZF4IHPfRUFVGbdYjwNc+QkHqWIvIv/yDraCl11/6WWVMimRVhIc3hsCgi+yy2vg20xex9eROZR6vxuucBJk30ZbShmMy/vUR6lZYc/wkEjk5kUvwYUqcG49icTt7mTNb+Opuon11JQj812BZE2XOTXzH/fr0ah6gEFtx5FWM9wbOzgJ6ibbz4QR3ZJTpiojyImb2IsYlJjPWBxiN/5fihT5QsxPlTLgDYzk1br+hzyaf/4FhuFR94/5Drp0ewOq4fGspBfoBmgK2isZCm1lrGu82go053zo7JXiu2TKgiBawQx7Y5Q1f22UWLFilJFZMmTTqvBpu1qAHldYZDiWsWh/mMIDZqqM55a9lgs39E5jZcOfUdyxpyEtBI1lmSLYaa7WfN9xuOzEVn6+vrFVpF0VVr0ZfKugkIKTolwNdQA0sGKyfRFaE89/D48ndviR/JEtOgUkT2Sukbz2CTKEKhY3ziiSeU7LBrrrmGlStXWnyZuXCxrQWwidJKBJlEk7366qsIEJiQkKAUFRYEeDBoswqwWfJJfv0UkeZZZVUcJqfqOAajkQCPMIK9pR7C8NPmLXtrtZcqge+XBIxGA9UtxZwo20tC6HTGj5pMoGcYdjbnX5JUgM1yvbDkYNQXYBNKjqeeempY0WWWz07t+V2UgOhcVlYWO3bsUJgH/vCHPygR9f01AaHESSh0MP0d7C2VT18w62IRaOI037VrF//617+47bbblICtr+qcKOOqAJulq6f2UyXw9UtAALa61nJKGnJIjpjP9OhFyiQEyBCGErEVOTk5VFZWKvc8cQxJNo04PGSfFKffnXfeqdQEt6RZYg9a6tuoKqoj51Ah7l5uKsBmiWC/g336AmxhsUFMX5GovKXUoz906JCim1KXXmgjzbopWZeyj/r4+Ci6efPNN3PTTTdZJB1LzomWDNT3bG527g7V4WzeQ4UBR5yxQz0fCBtNRVMxeTUZ5FSlMSlcarCFW/I6l+zTU5NDR+b7vHDUj1Kbsdx9zWRGB3vg7WqP5EUpngKhhTV001mWSVXmQZ5f64Hj2Fju+v1MQmlHd3Iv2a8/y1H/H6CZsIpb5vri52qDobmc5oP/Ze37Wj7KiOKevyxn1vQQIm0MGHUF5H2yg02/fBO3Bx5n9GWzmBNeQcYz/yHrQBVttzzG1GkRTI3unQf6FjrrT3Polb+RawindsbPuH6SK8EtvTXY/tmxhu6w5Tx9xVj83eyxowf0DWR9/BZpOw5QNutBJk9OYGmE9hxF5H9s7uLZ2a2EtLfyzro2xoWfwTnMlRMeV7HI8wz+1fk89BwkDAtgk5p7BlqztnB6xxZe+GwcgbOS+eHjKYTSRtuRTWS88hQNC57BN3kZqVHtFH/8IplpuRyJ+AnzpsWwJMELew3YaEyYjJL11obOZIPe3h0Xew32tmf9OYMG2IxgMtDd0o7eYAPuHjjaabDTdIOpmax3XuFU2kk6VjxFfJwrMboCtt+3jfao8fj+6nqm+ECAk9S6M9BdcpgTm0/w5u9PM+7+q0jqB2BbkhLJ3WOa2ffgPyl2jaXnlgdZHutAaFcG7cfe4OmqmXT4JfKHyyLxEl5MowFTTydFe1/iyOEtvOZ0H6kpKfxy7iikFqDWoKETV6XmnswbTDQfXsuB3HKeb13CHbOjuDmpv/S/wX02fQG2ju5mVsbfTLBXpAIgSKLCvn37FFsmyRTmemxixwRkk31WAlnmzZvHT37yEyVwwAxiCNgzHPDekvvCYN5U7jBi+8RXPVR7Z8n5wJI5WZIkYck40sda+4L5ebK2coby9PQclK+873ytOafh6IHsveI7iY2NVWqdmuuhDofO2PyesqfLvieArYB3Q2kjUQ9UgK13Jb9xgG3jxo1Khpg4RSRF+I477iAwMHDIymYtgE2EI5uDHHSPHTvGa6+9pvCiy2FWsthkQ7C0qQCbZZKypkN9MHpQ1nSawtpsCmtP4ucRypjARGw0NmhUkM2yhVN7qRKwUAImOeB31FLdUkJpwynmjl3FhOAUHO2+XDTYmvag9w6sUkRKMIvUYBNn4tixYy1cNbXbpSQgejXUy9a3XbISfSd02hJl//zzz6sA20UcAg0dNZQ2FpJeuhcPlwDigqd925denb8qgW+FBC4GsIkTSBxmYr+Eku/o0aOKM1DuouIElCbOPwEyHn30UYUq0pJmiQNNBdgskeR3v8/FADYBec26KSUqRDfln2S1SeCv6JiAbL6+vvzoRz/iwQcftEhY1nJafp8ANmN3M4a2InZ98DGHD1Rzun0hC25JZsHqaITrRinHpuuEquNs+3w3b204ju/Me0ieM5WVc7xwwoCxJpf24x/x4mcBFBHDPY+lMDZAg0NVHrnvPM8HWyvYURHClY/9igVzJpDs101n7ifsPljMC585suaeJcyfO4ZgJy11297l+M5s1mZPY9b1k1l981hlHpQfoypjN//4dyeasfGkPriSBA9bHIu39QJsB1Ko90rl7ocvY2KwC0E0QdVR3l5byGcHdCx+9AqmJoUyRtPSB2C7m2eXODO+4xT7/ruWY6WedIxKJPmum5jplIcmN9sKAJvAgzXkvfkh6W/spGTe/zB23hSWzvDAkTZqzwPYVpEapUd/6nMyD6Tzp42uJK6czWU3TFNq0bnaddPTUUvhxrWc1vpSMfYGlsS4EO17tobmoAG2Noz6Ko7/+SOqmp3hhntICHMgwqUZ2vPY+vd9pB9pIezBHzEp3paw1pNsv+816oMTcfnZA8wLgxD3NjDVkPbcG+zdkMsnRQHMf/h6FvULsCXwk0QbKj/5L1uLHPlEs4CfXT2GJNciDAKw5STQ6jOJJ2+ZSKCLPbZt1XTmbuGDj7az/nAVFTPu44ZFKTwwzYWaQ//iYK0jW2wv457pgUwJEU3tJP+9P3M8r4adEf/DVSlhLI0dWsZoX4NzMYBN7I0ACLKfyj4rvlSzLaupqVGyd+TuJEDMlClTlDuE3EtVgG1gcz4SgRXzrFWAbeD1kx4qwGaZnMQeyHlIgmrFVgy1DQdo7ftMSzGdbwxgE3S7qKiI999/X4lsmDZtmpImLCDbcLgxBwOsWLJIAqoJgi3R0JmZmQpt5dVXX62AbIJmW8Iva+liWDIfax6Q+yLx31eKSJF5q7aJiqYiDhdtx9HelTDfGNydvLG3HRwVqCXrp/ZRJfB9lYByKTcZKKk/RUtnncRNMT1qEaMDJvQrEhVgs1xTLNkXJAorLS2N/fv3K5GEl2oSWShjSkTxcCIILeUGH+hNrTWOPMeaY4mMhLJJ5GTJWeBi72mtOVlrnKHISRx9ci7qr6kZbCrANtA3rv5dlcBXIYGLAWx9nyXOPgHZZH80U/NJcKVQAwnYIRlsa9asUQIrB6q/ogJsX8UqfjfHvBjA1vdtxTEt2ZZSN1B0UwBgOcsJ+4/optBEyt4rujmQ88mSc6Ilkv4+AWwg1Hpayg9u5tTBk+xPc8BurD/eYzzxkfpYIjC9EerbqWhtocTQw/SlV5MQN4ZYc3JQVwPU5/LhugKO57fimRyAj7MRd20DppJM9uW3caTehaVLpxEd7IeL0Yi2uJw6G0/OhKdw/exwkqMFrIOe8jSK0k/y4Ud16CWTLsZbmQe19XRUNHGGOKKnx7H82rH4ihM3f0svwJaRSLluAldNCcPN0xYN3VBfQ0HjKBqdxnL1bbHERrjj1tn4BcBmew/PLg8gxXiSMx++wCtp0dT5zOCe/11FvDGLprQT5wC2m34ZT3BdITV5JzmefopDe5zwGZ/AyodXEO0CZoyrbNtvyMnPZY//oyyYFMWC8A7ayj5n94c5HNilI+mnd5EwdRxxPiagjcrzALbLSI0Cx9ZCSrKzeeeNo7R6+uE6OowwZ3C21WE0dNBeW4mN/zjcklYxPcKJUK+z7CiDBtg6MOrryP3PevJP1VPgk4ivny0ezh3QWUZRgTtaopl31xxiomzwbCsi96W3OF5nR3ZQkrL+PrJoGNHl51KZVc7xo82M/vGtJF+/mIXh9rQdeYFjRzbzIveyJCWZ+6e5oy3Zxvbtp3n7My0L77ycybEOjOk4xBvbaiis1xA7Pgw3O1ts0KM1tlCbe5LigjrSnVaxbGUK914ZRE/2OxzJqWRjoReJQT6MchNN7aY8Lw+tnScBi29h+hg/4gLOgo+WfPgX6XMxgO3C7rLHCv2t2DL5v0IdKfusADJBQUFKoMDs2bOJiIhQfqpmsF18UVSAzXKFHQ6wIvThEkAaFRWlUF6qGWwDy13NYOuV0TcCsMkhTxx8Aq4JBaMY12effZaJEycqkxpJAJs5kkwiG/fs2cOWLVu47LLLuPzyyxXKyIEuW2ZHlbU+SmsekFWA7QtD0dRZx+78jbRqm3Fx8FBANjfHoaeBD2yC1B6qBL5fEjAYDfQYtOSUH8Jo1BE7KpFo/zj83YP6FYQKsFmuH5bsC3KRyc7OtmhQ4VAX4Ei4wYcKHMn6mQEfiVIcTpZX37GGC/hZa04iSJGRHCZFToOhjb5wEfryultLTsOVuXlO5ovuQIoj5yGhd+mvqQCbCrANpD+XcCVgMhox9OgwGE1KdZrzmy02trbYO4rTUCX3Hrqcv5u/tARgM9/TJNrevE9u27ZNibaXQFCxbUuXLuWee+5RaCMv1VSA7bupR1/FW1kCsPV1pArgK7SmQssstGtSP1BqA0pgi+jmQLXYLDknWvKe3y+A7QuJ6OoLaT/+Dv989zjrd5b1EZXUs1lE6i0LuOXJ6QgxpXs/guw48QFHt3/OH9bmUNfcja+fD4uWLqDQ5EtmbTsr7HbQXFbNnpOSbbSIaZct4O4/zydcA959xtM3ltB2/G3+834ab20pPvuXRLwCUrn7z/OYOT0I80ms2QywGRZQUubBii07ON7VxQlkznEsvGM1l92zmASp9WUP+q5GSjc/zudl9qy1uYOnloYxx7WMtvR3+L/MaKpcJvKrH04igGQjBAAAIABJREFUtP0EpYezePTPMPHyRK79cSTex9/m8w0H+PvHZZB4Lakr5vHQrQlIjpQ5XLli5+85VZDHfv+HmRsfwQzvCko3P8YH+cHsMazm4R8mkDzaG1cEYGun6tgWTrz2LI1zn8Bn8grmR4CjndRsOyuD9/rKABw9fIi75WGWpk7lmkkXZGeV7uXwiVIe2+XNdSsncO2CCGVuCsXmxZrJCC0nOLllJ28/+R4ntDoqz/Yds/pOZlx5PTdMdifQ3RZ62qB4N+ve38Gzr+w92ysQjWYC1z45m3EuLTQ9+S+qVtyB9+oruHGyO9r0f3A8bRsvczepU5L4yUyBRcvIfetT9v72Papu+RVjlkzjhsmQ/fpz7P5sO+syoEsHBI2G5Xdza0QFs7X5/GFtMKOXTeHmXycTTjvNBz4hfe2feS8TcqrPTifhKpJSFylrGOzuQG8FvOE1SwG2vk8RNpXdu3cj+6yAbeJrnTlzpsKCIUkM0lSA7RJqaTKdB/YMp3aatfYF82y/SxlskmUp50LJFhdGA2v58kVWagabZXZHzWAbBFeuoMECWP3lL39RohZSU1OVy4tQQ0obiQCbGH+Jvvj444+VVGc51N5///3n5nzJ/fkCQzhUh6U8w1qG0JLoBzEkUptg06ZNvPTSSzz33HNcddVV/b6qZDyIERIno6D8Q2nWdKgPNpOxq6eD0/U5FNScoKK5hCj/Cfi7h+Dm1PdYO5S3Un+jSkCVgEhAHF1VzUW0dTXg6xrI1KiFeDh7K/SQ/TVr2gMZ//tOESlZ45KRbUmTA7Ic/qQexlCLFFtzr5KxzFSMI+kiITISmcqeN9wixSPp/YbiQJPo+YsFHKkAmwqwWWJ3+u/TRFtZIVkvbSK9vJ688zpJZHoSMdMnseKeBPw1KA4ztakSMEtgsACb7JNyn5HIZaHnE1orudtIkXsVYFP1ypoSGCzAJmUrhG6trq5OAYIFAJb/LfVbVIDtq6nB1ne9jd3t6JvLOFPeTEVtV58/yT4USECEPxFxPkg1nfMrSvd21bdU0FRbQ15pK909Rhw13QRoavgo15ZPi135yRI3IjztaGuxAQLwCfYnepK/Ml7fPCOpu6VrLqOkvInSms6z8/DEwSmAqEn++Po4nQNOvgDYrqfNdRoPhpjQ2UKLMkMPAqKCCIoKVMA1exspOdZDZ81JqjttKNVEMSHQGT+7LuW9C5pd0dp5EBPhhbO+mc7GVk4WgEeIJ6HRrjg0lVFd1cDpyi7wCiFglD8xEZ7Kk+SNpHXV5dHW3ka9Qwz+ni74OHTRVXOSijZn6kxBSn9vN4ez8tOjbaqhpSSPHr84HLxH4e8itdZQao/JnIrPkwHY2jvgHhHDqABvQjwvWIXOehpbOjlZ50BokAeh/i7Kc85WaLvIp20CXQutNXWU5ZTTYjBhXnm34Eh8g8MI87brrXFm1ENnHeXldeQV1Z8dzxGNxoPQOD/cbHX05BShHRWJQ3AwYV52GJrP0NxUSxFRBHh7MdpXwNUu2kqrqM+tQBseg2ugD2He0FqSR111HeXNYJBIIydXGBVFhKsWP0MbeaXOuAV6ERbrjQt6dA1VNJcWKv1btWY1CcYrIJCYSE+c7WwuDS5aaOyGArCJH1UCBiR7/MSJE0p2rgR2LlmyRAXYLJC7JT5cC4ZRuljrrm5+3ncJYJOzoATSim9bfA8qwDawVqkZbL0y0nR1dUmYyJCa2emlDKTRDEglJf3FISWZYNu3b1ciscSYSsSCXF7MDqrhONDMjiFL5zTQi8t8BcEWB5pwn8vcN2/erPw3OdBKZKMZGLzYWNacU1+ZW0tOMu/+QD8xJBJZIu/7yiuv8Lvf/U7J3OuvSV+RifDCSzT/UJvZeMnvrfV+luimwahXqCKlQHJuTTouTh74uQUT4BmOo50ztjb9HZeH+pbq71QJfH8kYDQZ6exuoa6tgqqmM3g5+RHuPZaJISnYaC4ZO3juMDNceyC/Fzts5nwfahCA2F8JOpBMZqll9pvf/OaiQQcDrfBI3BfMcxYno+x9IqehAmzWfL9val8YaA3F4SU6JUWKHR2HRilsTTlZ63wg791X5sMJCjJf4EROoktf9fmgsLBQYUaQM8stt9yinNMubF+3zCVDvrz5NCcqD+LpGqjWYBvow1L+LtRcnTSeKqfqeAFFx9MpbG2l9LzfyrkskXFT41l6Z7wKsFkk1+9Xp3MAW30OiaGzSQ6ff1EBiI2SZj4fCJghjr+ysjLljjt37lwlklnuORdrltjg1oZ2akoayDtajKePOzFTor9fi6K+rSIBM8BWXlBNyNgApiz5Ml16371KfmPei+WMJmdRoYsUvZ03b56SQT5c3bR0aUba+UBv1FHdUkZB3QnyajOYFD6PQE/JJRvBrasRinbw8gEdbxcE8thdiaSM8bFqkMgXANvt6CJW8uyKcHycVX/GCNaKb93U+gJs7V1NLBl/HaM8LP/2JEtcEhikHM/o0aOVemwCaAy3RIEle/FghC12VuyxnA+GyjRirTldbF8YzPuY+w7Wlz/QMwQolaSUkeI/+CpkbolfeSA5CXAnOiUBMsMN0DU/azh3dWvpgQCscjZZv369kkz1xz/+kcmTJw8kjkueqUVO8m7iaxlq+7r1QFNdXT1kgK3vB24JGCIOOwGp/vSnPykUB5K1tnLlSmbNmqUYrb4R3EMVoDUdJ8oVX69XDIUov/xvibh47733kPRmf39/hS5y8eLFl5yuNec0WJlfamIXZgVc2FcO0ML3LmDo66+/zhNPPMGKFSv6HdIMnsoHMFyqrG9SD+o6Kyhtzqew4QSODi5E+U/E1y0IZ4ehf9RD1WX1d6oEvgsS0Bt6KKo7SV1rOR3drSQFzSXMcywu9gN/U31t1HAp70SWYsulDfUwI/ORehiyf61du5ZHHnlE2QOG0kbqviDvIsCR7Hcip6FSMn5Ve9Vw9MCaMjefD+RcI+DaSAAivyqZD1UHzN+FzEu+PRlnqECkjGWJPZDL+oEDB5QziwRv3XbbbV/6PK2pB5Yc2lu0DVS3l5Jbn4aPexBxIdOGYjK+Z7/pAEo58rsz5O/oIvr/5hEe482XCfo0aIRBw1YzQCT690x86usqEhCArba1nOK6HOL8k4kPnHFRyfR3PjDfTWVPlELr4gyRzO6LNUvsQXtzFw3lzRSfqMTbz0sF2L6numoG2Mryq/GP8GLC3C8DrWb96+9ebP6b3NUFDBZwTWrDX6x9l88HEiRb11FBcXMuRc0nzwJsvbWcRmxTAbYRuzTqxCyXgBlgK28spK2jgdkRl+HvGmzxAH1tnDjSJQPGTMk3VCCr731B/rclPuqBJjxc/4G15zSQD3eg9+l7PzOXBLCGnAQ4kn8jzX8wXD2w5r1R5iL7tuiU+MwvFRgz0DqOND2Q4B/xk23YsEFhgHjqqaeYNGnSQK9xyXOLNf0HX5ceaDo7O4cMsA0W7ZSCllJ3TWgNpP34xz9WMsAEqBrpEermBZEPQZBZ4T8XdFYiLVavXk1ycvJFCwxb86O05PJmiRZbEv3QN4Pt1Vdf5ZlnnrlkBptsimIk5AI61PZN60G3oQtxhhXWZVPTWkZrdwuBHuH4ugfj7RKgZNwMZ8MfqlzU36kS+DZJwGgyoO3ppLWrnubOWtq0zbg5ehDmPZoQjyg8nX2x1QwcRWkteyeyE5snNkq+36FGwVyYwfbb3/5WKTI/lDYS9wXze8gBSRyKEoE21Iiokfh+1pyTyErNYLNM8+W7sUYGmyX2wJzBJmcWyWC7++67vzRJa+qBJXPqzWA7Q5Y5g+2rBti6KqgrzOPA+4coau6grp9lColPYeLiK4jzBz/7Zugs5dAHHTQ2dROzHI4eziMr/Wy+2Nhk/CZN57pJvoR4CIWRuXVg1Ndx6vXtnMw8Q5aAoPIn3xBIXMjyhBBmR/alDJestAYq9hwnZ/0+pX+D9NfYEDrnMuImxTMzygl7Ww1o66H+GNv2GUnP0TE+WOrWtFNYdfbZ4RNwTJzLdQm+xPqbK4k0KBlvOa/n4TDNH0OAifLPD1PR0k6dkydETGNayjhSU4IQYmIlf1pqrHSWUppxkgPrD1FmMNJ87v1G4RMyjunXzGRMsDuBZ9mM24r3U3niM3ZkQrkwQdnYwqRU4iZNUOajzP9s6y5Pp+xUOhv2ltPQ0g0K4ddEJsyJY+41Y5GKK8rsTSbqT7zHqcxMtmeCTkR1rgXiGThGmcfYcC+CzKzKbZV0V+WwblM2uWf6rrKf8oxZ18QxZU6I8gw7bTUt5aUceL8cm+gowpYlEe4CbnZCC6aj/sQ6TtZq2U4qV0z0Z0pgr1yOf1ZOSSmEXj2T8BCRgaywlrqcwxQd3c8h71RComK4Ot7n7GyFQKuBvHd2cfLgKaTqp7w1Hn6QmMr8hAgWj/W0zHBYoVffDLZJobNIDrM8g63v481BhBJIMdwsodaGDmpLv4YMNvmGGrL5aE8Ge7PNtZrkrYRlJImk2QnMXz4O0RannnoM7WfY88lesvLLkApTF9Y79PQPY1LqD4gPDyDavRu6ijh1+BgHth9T+vfm/53fJs69joSkmUz0BUcpU9ReQX3OWg5mV3PgdJ++do4wcRmTJ0zkZjFKEuDaWoa2bDcbWyOp0NqwhE1kF7Zx7OyrRCcuZNKs1UzwBe8+CeQdtenKM7ZmGzllthcyoOco5RnL4iJJDdLQVbqL/Rm5bM7o2+mCF4hbxNgJycqc3B0uzbgwWHXtm8EWLBlsi+O+NIQle5X0kUAfcY5eKsDVkr3K0ncYyRls+XWZagbb2YVUM9gs1Wi131AlcGEG2+LYaweVwdb3uXKn6hu0OJzgPmvaO5njhRnuQ5GXteZkiQ/X0vkN1pc/0LjfpQw2AXbEH2LOxjMDkWoG28W1wJzB9sEHHygZbM8///ywM9jEdye2YKi+O5ntV/HtXUoPNCb5SofYZLJ9Ue9LGULhsxdKyL///e/4+fkxffp0brzxRgVcMxsK81RGYg02+cDkUiVUlvK/09LSePrpp5X/JqmPEikdHR3dL7gk72Ut3tbByPxSy3rhnPqLWvg+1WDrKyu9QUdVSwln6k4pQJu9rROuTl54uwbgaO+Co60TdrYOCm2kSh05ROOh/uw7JQGTyYiAavLtyGG7W9+lRI63a5vo1nXg5uhJmM9oYgITcXZwxd62r5O2f1FYc1+QJ8h4EoEuG6KXl9eQ5C828eTJk3z++ee8/PLLStDBtddeO6SxRuK+YH4ROczIwVLqag01ssqae1Xfg9FIOx9IfR7JaLhY/bGBlGMk6kHfb898gBxOYIlag+1rrsHWkk3RwQOs/fUnnLF1oD3MF3c7sNMYMOq1tFWcITB5KYl3PElqFEQ6VkFzOm89UUBuYQdRt4/iTH4p5XkV2KKnKyAKxzEJrJozhaSoAKK8e+uEdFQX0XAyjfSNuZw6XU+RszjlDejcPGkLncDy2dNYNCWWYA9bHOx06LuaaDx1jJPbTnBscz6VHra0OxhA041n+BxGJ6QwZ8EEQn0c8dRVos/bxPu5JvYWG5mozaapsYviRqnmYkDrE0xPxERWzUlmWkwo4/wEdSqlbMdxtv/4U9rmxKCL9caQfYL6ri7q7RzReoUwfkoSM2cnMyHEAz8nA5ruZqoy9nHyYA57d1bQ7GBCay/QgoGOGiN2bqHE3r6GeckRpITYQUsV+ce3cXjvZ5wsd6e53Q5bjZHWsImMTUji+tTphHs74mGrRd9aScHBI6QfyWRPaStdWgMOBnsMrcGEJCUQv3oKU8b7EOrjhJPJSMmmX7F39wFePx6Np7MDXs69lWsMHfY4uIUQce0VzJoSwYxwJ+y6GqnJz+HUoaN8mlFJeX27ssYCfmkb7Wk8FcDk+5cxa00Ks/2ccOsqoCYrk7W/zsJ2ajLxv7icJG+Qki9GnZaSTQ+ztbCNv3MfTy6N4soxRkUnPnw2i/QMiH/6B0ya4M841x7oKif9s/V8vu5DdsbeR8rsuTy9NEzRia76MhpPpZH56SlyTlZzxhl0GgN6ZxfaQicyb0YKK6fHE+Rhh7P9pavfDGQ7Lfn7YGuwyZiy7w3V3omtM99l5V7V3724pb6NqqI6cg4V4u7l9tVksGkbaKrIJzdtH5+eKCajvAEPO7DVdKPrMtFQEMTYpQuY86PlzPd1JshYjq7+CK8+/T77syuoiw7FzV6Ds424CPS01xXh4BZA0q1/Z0H8aKb5t0PLMXa8+xlv/XMr9dEhmLzclGdI/+72Blqr8om//g/MXLKGJeFg13mGmtKjHDn8ARlnOiioc+utz6RrQ6/rINd/HlNS5vP46gXI52zXdILWzJf5XW4gx5sduDUok4qKHnLLTIK+4Rsxlej4VcxMjiV6lBfejga0Dacoyt/D4cMfcKLCjaoWp946S91NtNo4kRswj5sXzueOlCicKz5j99FMPjhUouhue20LjWeasY8KwcXXQ3kXTdIVxE2ezb1Jo/B0HDgozBKdNPcZbA224e7FX8WZbLhzUuybwaDUORTw+lLZoZeSrdw9KpqKlTIPOVVp3w6ArbsNqjPYlKNnZ4U3N68Yzbhg93P10wajSxfr216eRu3RV9loXIohYCp3Tg3AXZButakSsJIEhlKD7WKPtpaNMtsVa/iVzXMV/4GMJ/6Dr/J8YMmyWOLDtWQc6WNNmct436UabJIZLsx14vuX5BFr+fJFTgIky74noNFQE1NGoh6oNdh6v7yvDWDbtGmT4pQUusF7771XiSwWhZLLhzUdqX0NhRjAoUbfmw2TOBnFqEohTjn8xcTEKHOurq5m69atbNu2TeENvuuuu5gxYwaRkZFfsmkj1YHW11CoAFvfZTNhMBpo7mpQON3zqjOpaS1Hq+/E1zVIAdo8XfxwdfTEyd51yButpZuf2k+VwEiXgNBAyvfR1tVMS1c9LR21NHXW4u7kRbjPGMYHTSHAPRgHOyfle7GEzMua+4LITwXYLNciFWCzTFZyPlABtoFlpQJs3wTAlsHaX2fgtnwWMbfOI95TspW0dLeUk/3Gn6h2iqVn8YUA24dsPdxK4fQrueHyeFZOC8CNdoq3v0fa/oNsibiT+dOm8D+zJOelnMIPt7D/yTfQ3fogo+bNYlo42Np00HQmnax1/6A4/Bockq7h2kQ3/N0aaSs/yd6HXiHXbjSNK27hikQ3ov07MRnLOPj4O+RXOdJ0yy+5LNmXJNdKOtLe5KX1J9h40ob4637M4mljmTdGUlU6KD+ymRMb32Fz+F2MnjKHJ1JD0WgEYNvD9h//k109U+iaMp9bnkghJtgF1+ZSync9y+bSIA5rLucXayaSEtKFQ20m655aR1GHH963PcT0SDuifCR9rJ38j/7Nkf0n+NT1RlaunMaaOR6Q8R4fpXfzbnEkP752IlPGuOFiaFbet6DBlrLJD7I60YdJLhW0Z7zHq+9qOFwRxg2/mcGESA/8Optpz/iYTdu1vH8kmrv+MJvZc0IIPQuwZZypY6f7z1me4EdKeG9aTlfudvJPnuBvRUnMmBnPnUuDcSvdx8aPcvjLG3UsfeAKZswZw0QlMayCir2H2PfwGxyYdRVO/z+F8ZOpoYRoiqwDsDm0Quke3nlnC3984xjdy+/jsuUCsIUqOlG6fbeyxl1X3oPvkqWKTjjZd9FWlUv2un9wxmsOPUm3KjoR7m1dwKI/S/S9BdgqdnJgXxqPvFzE5CuWsXDFTCZ5gLNNNS2lGez6zavs9ZhE8f/H3nmAZ1FlffyX3ntCCGmQkJBAQkIKBKQ3AQtIsWPXVbGvrqvrfnZd2+qKuKuCq4Jrw4YivYVOAqGkUBKSkIT03vMmb77nTngxYDCTNxMMcOd7fPzW3Hfmzv+euXPn/O45Z/pdvDbWn+HOJehKEljyciI5zR6EPDqfCBdzvK11Smza4dULST92lLoJi4gKbg/YEvjuswxCHr2FsBGDCFcCVqspOryRA8tfpHrEi7jHtAG2qgP/JDHxZ97PvZIR0XHMHzdIqTdlXpZCzfFNPL1sK5VOw7jm3jcY7wO+jacA2/eH2JTvQsycx7hiaH9Ge7VA1X62rVjHpnWH6X/Xa8TGxTDSo44TW59kbXK+co0FVw5jcpgPoksmBTtITtrM00vjGTj2dq6aey/j+jZgb9ZEXaOIsczm2C/72Prmblwenc+AcREMdQRTSxssLK2wtzDDVGMeLAFb2xN7yQI2ET3doqOhGRpaTLGzNsdc41THrS1NtDTV0oA1raaW2FuKLDydr9lkC6mAWgUkYFOrVNtc19kGHDVn641gxdDviwmwnTx5khMnTii+fwFWJWDr3DolYDvPgO3tt99m165d+Pv7K2kGRd01w6GlI7WnAFt+fr4C2EJDQ5V/ixBYAdbWrFlDUlKSAteGDx9OeHi4BGwO7VMCdf4w9lY7aGpppK6phuKqfIqrT1JSU6BE5jS2NCpROuamFliYWWFmZo6pSdtO4/N6GGJPtVgsi3NpdR4hghbn0kpMrXXS6v600lwrncR5utgn0VxErwnAJoqM61v1WJhaYGVurdRYc7f3xNPJB3dRx7CLMFrL94JyazKCTbWlSMCmTioJ2NTpJAHbHwHYRLRSMq6zJxL+pykMcwZHi3oaKrLZv/glTpgOpHrC2YBtC4nHTLG8/SamjfJj5EB7LGmiImk1Kdu28+aeoYSPHcZ9twdie2Ije3ZmsmxNA1fPv4rY4YPwFQ5pEx31xekUJ3zH5j39yGsK44oFg/G2OEJ1yi6WLCvCIiCCkTdOJ9LTAg9bHa36KnK+Xc6uXaX8r3AE1942hDFh5TRtfp1Pt1uwoyqcG+68htFD+jHITUCZJqqO7yEvYTWfb/bA3Gco8x6YiI/tCaq2bmbDfYvICLsWm2mzmDvXFx8XS6zqiqhK/YpfVlWwZrcns56cTnSkMz6tRRzefoQqvT120aPxdTbFRUmD2ET+5s/Ys2Mv7+aNZ9rl0dw53RerwjQyiuBwjTvDwzzwdjXBrLmcpMUvcTBXT3Lk35gXY86gulRS3vuIBPPRVIdervTD38MKW10dTYX72b16D2t+TMNj/h1EjIxkgo+FEsF28EQF8R5/Y1aUJ5cNaMsFWZvyEyl7d/Pi/nDiRkdw38xAHKpyyDxaRmJqA4MuC8XX340+Co+rpvhAPAcXvcRXrrOpiZjF6zP88THVArBZ41efy9Elm9myfwfrqzI4OWwBU8eN5eWp3jSc2MjexCMsXlHDpNnTGDU2Al8nsDDV0VSRS3HC92zbY09qkbCJIQQHO2FcLLm6eUe0umQBW3U2ubmFbDlQje/gIAKD/RT7sDCpoaYghf3/fYpv6wexdeC9vDspgFGupehKElnychL5Jt5E/u0eot3M8bNpEiqS/OPrpCUfpHTMIoadAdj28v3SE0r7YaOHEKVA3koKkleTuOwpiqNfwDmqDbC1luymoOA4++oG49fPh8gBbohYWNP6TOoK9vDBS0vINQtiwIJFSvv+ulOAbUsz++oDueWmG7kswINgx1ZoKiR5w3/Ztu5b9kW8QFTUGP4U7kBVziYyS+pJqh3MiEF9CfR0UK5hUpPM8X0b+ODFJZiPuo3QGx5jqj/0UfKzCoh4nLTvEtj44jbcnr6bwCnRRDuJ+Uy9rXW1pQRsbYpdsoCtqwYj20sFeqECErCpHxQJ2NRppWVUXXvNu5oBR/j5s7OzCQkJUeqbSsDW+fhJwNam0XmLYFu4cCGi+LyoVyNIcJ8+fU6PkpaO1J4CbMXFxQpYCwoKUv5tOEQBv0OHDilkW9zX4MEd51DX6qHUatJRs/vhUk0Refb0IXSoaaikqPokRTW5lNTkU1ZbpEA2oaMAbEpEjsptYfoWvVJvw9TMVPVvfjOlicyu7cGRymv/9jxttT9OH+I8xn5QatWnU51pPZWC1tTUDBNjv3K17JNW52qjUqdmYGUaNl7zU+BI2JSpqQkmpkaC3vZ9Urqksk+trQpUE8+BiIIVEM3Z1h0POy+8nPxxsfPA3tqx8zdyBy20fC+I00vApn4YJGBTp5UEbOp0koDtQgFsRzhe4kTka9cx1McOP0Nps8Ikcvbt49lX6/EcO5S5T0bimvAhm9Oq+VdOJA+M6ssIXxGLcurQVUL1UbYs05GT68Hl70/Et2krVQlrefXoKIZEDeOxuSFKJShlNS3ehznxbFudwXOvNjPz+dGMmVgPq57kyxMxpNrN5NlbwhnSz16pnaYcDbk0Fh7ky7/soNjKl8AX7yHGPQd2b2PDfR/TPP9evG6Yy1hfcBAe9pZaqD5E/Ed7WP9pFoEv3MPQ8SEMM5QOo0WpFlaVXURVWTWVAmylb+bosSyW5A1nxuXDuOvqYCUaRvS5Vd9MU0UOFRVlFJbXcGTLzxQ1OdAUey9TBlXgnJHIqgc/o2XWLXjNv5FxfuCsADAB7+rIif+Kgz8sZv/gZ/CPHMvN0XYKYNt3OJfVJrczNtiVof3aUik3HE8gJyubH+pGMHLkEG6a7K9Ucmv7EhHp8uqoraikNKeUOqDi5AEKdrzHCus5NAxsD9iSWPr0HuoCAvG5aSzBDuBkAfqWJqX97mITljsv4PlpHaeIDA+sxr0wjXWvZ5FbmUjVgCPs8FhAXMxYXpriRcXOD9lwKJdXModxa2w/Jga2e/c3C/2Psvu7epL3OHL5oomEx3oi4t568rhkAVt7UVvqaKytovhkCTU6HVXVueQnvM7apjB2e54/wGZn8Wun9A0VNNSWkltaR11jMbq6THYv/JwK21CczwZsh4NJt4zm1euGEeBsc3oOKDm0hOQ9S3iz7m7CBo/lpUmBSl1FwydMS10x1VXlyjWa9QWUpe9n98JlmIy5Ax8J2DpMX6rmWeyJFNKXZIpINWLLNlKBXq6ABGzqB0gCNnVaaeXrFlfrDmAT2epyc3MZOHCgkjpcK1++6JdMEaneFkQmQQFHxRgYe3THDtpfU20MTRT8AAAgAElEQVRWwvMG2EQOU1G8UohjZWV1BqTS0pHaU4BNONJE8WBPT88z0k6Kemzib2LgxX1ZW5/+/D89HmoHQ43RaDXpSMCmRu22NuKhbNE309zSrNQXaWkVdaZ01DZWKRFuupbG05BBzVlF9KNe34qNrQ2mRoIxfWvrr2HmIuWekedRuIpefzpwSQAa4/magC1t4EjJy29knwwaivmiobERWxubM+YLNRob2ihzi6FPmCgQythDjJn4P3GIezNa8zP6hNEfuYb7aG5pob6uDktLK6ysOq9t1tH9G2sHShpeEzOsLGwUuGZr5YC5iQWmJmZtEZ7mlpibGZcGSsv3grhnCdjUW74EbOq0koBNnU4SsF0ogK2InAoXRr83lYHuNnga9mtUHqYweT+LnzmKZcwwIh+6DNed/8fOLUn8Z6MN7nbm2Fq2q+vS2gItjdSUR+LRfwx3vT8R74pvKdnxLe823kHMsBE8NcUXcfq2N3IrlO7l4JrjLH6mkhHPXcYQA2CrGMMRt3m8etUAgj1slN8oh76YpqqjrHngY3KbvbD864uM88/BKmk/G+5bh9U9s/GZP4FoV7BViFgD6DPZ9+8f2fHveKyefJHQCdGMFqXDlKMaOMnul75g+y8JbBWpGRtraLR0oWzgHG6eN+IMwNZcX8HJ+DfZtGkfX22FxugZRI2+jIenDsFdf5S8nfv531/34HbjlQy+Y6rSD4fTgEFP0d4vSN/4Htu8nqFfyK+AbfO6jSyOd8Xc1Awbi7a71Te64dQ3lFEPXMdlUT4M87T8VbvWZqhKI2X9Nn7850qOtLZSqKtHV1tC1cj5BE1uD9h2sfTpb9l3spKTzvaIUjxmYgBa9ehqS6nzCaNy4gJenN4xYBtkk4xdXiIrikZjXbUT//rlfGy2gEHhY3lpcl9y1/4f69dtYeE6G+wtLbBvX+tHpEPTN1JXEYqN02juWjSRERKw9VwNtvZTc+1hcpJ3sPzf35FUVEZWi6iHWEz1oOlYjfljAFv9ic1k71/BOz+lkZZXBvomaksq8I+awYSzAdvJYWTajeCdywfi42B1eg6oSf+JjKTvefbYKAJChvP32UMVaG9YBdce/obduzbw9k9pVNXX09JYT11JBcNmPcoECdiM/vaQgE3duke2kgpcCgpIwKZ+lCVgU6eVVr5ucbXugBUBdsrKyujbt69SZ10Cts7HT0awtWl03gDb7w2Jlo7UngJsFhYWCkCzs+t6zS0J2Dp/IA0OcDF+WhQl1dIOOpqcRR8bmxvQtTScAm8iKk3dfVbXVCMijhwcHYxOLancn3BYCNgjCqkbmaJSACPRF/Hv08WqjURsoj+iX93tk0HF+oZ66mrrFJ0sLYwDR2f0yaTjgvPqRk0Ugm05DevMRFSdkQDx9Hx3SnNxru4cOp2O6upqrG2ssbUR+9q7fhhrB20g1RRzs7Z0qZZmlkowwhl2YGRUnZbvBcP8IhZLos8i4tiYQ8wFKSkpSj3Rjz76iFdeeYV58+YZcyplntNqsablYlTcjARs6oZUAjZ1OknAdqEAtjJyK10Z+/5EAt2s8TAMb/VRilMO8NnThzAZNozQB8biuvNJdh3MZ0lGDFMGOhHg9tvNZeCHi2cgsTMGYHLsE47v+JpFLGBEZBxPT/RuZzytULGflDXH+ezpMqKevYzBU1ux2fIWS0ujOGg/hddm+BPs3v4apTRVZ7Dx/m84qffE5v/+zEivHMwSD7Hhvi3Y3HcVvvPHEOkMtsortgE4wYH3l7PrvfXwxD8InRjO6H5lZK5MICP9OBlUUpNvjV5njZ23Jc0lhykor2OLySRmXxVzBmDT6+qpOLaOY8eySDzWRH5NPXaeAxg65ioiHDKoP5CipOjsO38a4XdOUFJ02rfba1Ky/wsyNr9LfJ9n8Ar+FbDtSjjE8ryxBHrY4WuoUVZVT1O9BQXWQxk2LohJEz1xasin8FA6h+JTKGoooKLBhNoGL2zFq63xhNK3JL/rsY9qD9gSWPr0RnLFRphRg+hrDTZCG30zFcfWk2HiTsKgBbzwmwg2HeEvX41LRhYmSccpumIGjg2bcEhbrIznwCFtgC171ZOs35XMoiOxjBrgyuC2/HtnHd7YOQUQe8UAfPvZY1x8u7p5R7S6ZCPYGk9SlJ1OUvx+TlbnUNpQT02jN1a2Yq1WRnnmLyQ7jiQv5PwBNovKVApOpLDpUAGFOZU0VjZQ39ceK+sm7JqKyVi3AwufOILPBmyF0WTZxympLL2VcNS2o+74ajL3/8QzKZH0D4nh6TnhWBXsIzvjGBuTC2jIr6GhRa9cw8G0mtaibOUafabcR7gEbBKwqZ9GZEupgFTgHApIwKbeNCRgU6eVlj6N7gA2EWUmvvNtbW2Vjf5a+WyECjKCTb0tyAi2XuBI1RKsKJ/kDQ2IgRWRd4JeG3P0RkeqjGBTP5LdmZw7uopIhSHOKZz8Ao4Zc2j18lFjB2r7p1WfTn8819Upjn5D1KvafrRvp+V80FMLIxH92p1DRPoJmxILALEBwJhDyx2pWtmBBGzqR1IrzQ1XlIBNnfYSsKnTSQK2CwWwtUWwXfbeVILURLDlmbGk+VYlumxqiMuv0WUdmEVRwhKSuxDBFnWFDe5JX7A4y489JlG8enVHEWwZrHlgF6UWffB67QbCHXNo2aEmgm0rVk++QOhYX0Y4H+Gnv3zJ9u1HSHWyIuiaPxE3aQKzwuxpPfwDSfuSlNpnkydGnAHYfr3FRvQtVaR89g/25ejYFfxnbgotwiv3CF/8dQ+uXYxg66gGG4X7yNhzkOdfqWPAjEjm/CUS/9LdJH0fz7JF2yi3M6fvZRMYc+cTxPma4Fq+TYFdHzfMotCr+zXY9u2tZvDfY9Ht1KPb3UrYP0Zh1/gLZZv/fQZgUyLYDpewsPEO/jo9iLkR7r9rE+pmj+61ulQBm750Owd3bOI/i1aT29yMbfBQxt/0LGMGeRNknk7WhgV8URzAStvzAdhuYqqfHt3hLziw/Xve2lBKUVUY3v0mcNsTY4gZDK7Vaaz7y5tktfiBURFsMTxzdRANe95nc/xW3tpQhrXZeCJix3PbE6MZ6FiE7uBW1v7lTSpHzMdZAjajvz+1/F4QT7eswda9OU7+WirwRyogAZt69XvKjyR8icZu+tbaf1BbW4vI7iZ8dyLzmzGHln3SyoerpS9faHKxAjax4f/gwYMsX76cPXv28K9//YuYmBhjzED5jbAFCdiMhAVaOlK1dKiLgZWALZVVq1bxwQcf8MYbbzB79uwOH5Lm5mbFyS8mUwcHUaWi60dvtQOtJmeDIhKwqbMN8YKWgK1zrSRg61wj0UKmiFSnk2glAZs6rSRgU6eTBGwXCmA7dw22E/v28dzZNdiSG/hX5kievTWMqZGeSl2wcyVhrk75iaMJ63j16MjTNdhEeyVrYrsabM++2sys50czbZYTPsfW8P4eG7ZU9u+4BltBMl8+eZIa537ELpxGoPkJ6jZ3oQZbpDmDa3bz0vIGKnBi7kxRH7ofbi7OuNuZUX/oexWATU+rvomSLYvZklHNe41X8NhYPVFlqUbVYOsQsDVlU5ScxneP7sNidBQDF4wkIGs5Ww/Xsjjdnzsv68uIkH449vXF0QqacrQFbAlbTuJ3vQM19kNptR7GNdP7YpP3DRntAZuhBtuBAl45OpJHrh3K7FHeik0Yt41M3dzSWatLFbDVHv4f29KO8WJaADMHe3PlEF+c+vjhZGuFWe35BmzXM9WvhvzN75Gybxupfg/g6xVClJcznr5OONiW0/p7gO2cNdgWk7znY96sv5uw0BE8P8aJtO+eI62gmVS/B4nt60poPyf6+jphY5ZLqQRsmmeXOJ35xMiMHhKwdTaDyb9LBXq3AhKwqR8fCdjUaSUBmzqdemOQRHl5Odu3b2fFihVKxicJ2NSN5RmttHoAeitYaQ/YRHpI8Y+IYuvqLgEtqbeWmrcPde1o94P4e2qqBGwSsKmbHLSyTcPVJGBTp7sEbOp0koBNnU4SsKnXSQI2dVpJwHahALYtJGZZYPHAnVwd1ZfLfKyAJsqTVnN0xw7+e2gEwaOHcsP1PtjmbGLPhsMs/aaMUXfOJnZsGJGelkpNL319BU2FaewvsqW41Z0RYX2wrz1EUeoulnxWhEXAUOJumsEwTws8bHW06qvIWb6cnbtL+aJwBNfePoSpo61xKdvH8i+OsPWAjpF3zCYmrB+D3ESexSaqju8hb88alm0JwjYgjNsej8bF5ASlGzez4b5FZIy7GfuZc7h5bB88HcyhtojqtC/5ZVMdaw/6Mm/BBKK9q3DJ28pf/mdDo3sAjz8Vh5eFKfZNNVCZw/bVP7FuVzrrdBOYdWU0t0/tS2vWNrLqHMg0H8yY/g54OZrR2lJHzqpF7Mis4wubG7h/jB3DW9JJWfQRCaajqQq9nHnzfPH3sMJWV0dT4X52r9rD6hVpeM6/g6EjI5ngY0H2qr/SIWCrOUregRQ+/msGThOGEfNAFD4pS1l/DP5TOJyX5gUzPsRVqT0ldM/Yt4nVyz9hq8c8rCO6G8G2lU1rs2gePwi/UWMIi4phpJ81+rTPSWsH2F6e6k1Dzkb2bktmydIiIq+7guFTYhSbsDY3Qd9Yg64wjZQiczIbhE144Ols3QZYe/C4VAFb9YElbDqcxTMnLuOBCWHcGuOj2EdzeTqFx7fz80//YUNLJJlB5yOC7Vqm+lWRtfotDiXtJiv2bWIHD2aSv3iWG6k8mUjuwZ/44b+bKHOKZcDZEWxbdBxsCmbBnbcR4+uKj3UTNBWQvP57tm9YR+rwBxkWGc7NAU3s/fwp0irsyB7+NrOCbYjoI5B/EyXpa0ndvorv/7sJ23F/IlRGsMkIth6cd+SppQKXigISsKkfaQnY1GmlpT+xOz5c4V8TkWbC9y+yTckUkb8/fsIncvz4cT7++GO2bdum1K978MEHmTx5MqGhoeoG/6xWMoJN1IG6iCPYxEMmorP69OnT5fuUgE3dM9VbQWt3JueO7lxGsKmzBwnY1OkkAZs6nSRgU6eTBGzqdZKATZ1WErBdKIDtW9YebODIlbdz17gArgm1F/GsZGxcTtqeBHKiHmfYsHBmhApXfS7p369h2/8tJevq++k77jKuibDHwswEXXk2Nck/8b/0fhwzC+fPN4UR7FlHc24KW/+ymMPmgZRNv4WZkfYEetTSqs9h57Nfc7TAiopb/syV0e4M92tRrrHv7a9IXJHMiSvvZVhcEBMGiTpsNeTsWcPBlV+z1v8uBkaN4f8m+2DCCXJOAbZN/SehGzeVB+YF4+9ijUnFCXK3vMHamiASXW7g/yb5EGVzkob0nTz7dg0V9l5c/8Jo/CzMcKktgpMJLP58E9/tLKU28Gpuvn4UN02wp2bjC6zKc2O1ydU8Mc6HqH4W6FsqSf5yEUfLzDkR8xdmRboSYXuSmv1fs+RrU3bn+nDd8yMZ0t8R97oKavb/yOqNDXybEMBd/xjN6DHe+LTqFcC2/3gxmxweZVq40OBUzbn8fWTuP8w//mvP4CuGcv39Abgc+Jp1e2tYkubP/deFERfqgUgQXZu2ksStW/jgy0MUD51LyKSreGXWAPzMsyg+dIClTx/CbHgM4X+eyTAXcLMEva5BSSm5Lr1aSfn43OUDuGagHiqS+P71b1m56gRHRtzM3GvjuHV6AMIqyvctPROwXe6jjFfOhi1sfeJDjk+Yj/3EKYpNOFib0lxdSE3KT/xw1JHt9WE8dlMYkf2dlT735HGpAraalGXEHzzCSwf6M298BDOH91fGrfHEJtL3r2ThD0mkOY7G7rLbeXtGEKPcy9GXJLLk5STyTbyJ/Ns9RLuZ42fTJCrZkfzj66QlH6R0zCKGBQcywkNA6EQ2frWX75eeUNoPGz2EKCcxmpUUJK8mcdlTFEe/gHPUdUz1qyZ340L2J+4g0ffPRIWEMHWgsO9qTib9xKE1H7L8QA26AVcw5q53uTLAjIHNyVQd+IhXvz3AzhJ3rrzjBUYH92WIYzVU7WfbT+nEb6wl6rH5RMZ4E2JVzIFvnmNffqtyjblhzgzzEvGTVaRvXMzujSv45kANflMeZcLcR5Rr9LUVAE4HHCftuwQ2vrgNt6fvJnBKNNFOYHqukFwNjLa2qo7yokry0gvwDfEibkbkb87aG3eoyxSRGgy+PIVU4CJRQAI29QMpAZs6rXoLYBP+WpGe0MPDQ4FsErD9/vgVFBSwY8cOnnnmGXJycpQ0oeHh4cyaNYv58+crgUpdLYsjAdtFDthKS0uVAoeBgYHKv7tySMCmTi0J2NTpJFpp9fLpjR9vBhUkYFNnDxKwqdNJAjZ1OknApl4nCdjUaSUB24UC2Hax92AJVlf6UFNcTl1BuaiQQ12fAdgFRXD9pDjC/d3pYy+c1g3UZqdRkrCFlWuySc2ppNHRnFYTaLV2psVzEJHDI4iNCmKItwMOVi20NpRTlraXlPUHSFx1hDxHc2qsWjChEUf/MQwcGsuYCUPwcbXC2aZVuUZlZjK5CUns+jaZjJo6ipRrt9Dg6o3OP5wrx0QzYpAPwe7CWf8rYCuIGElp4EDKco7QqmsAcysanH0YPDKWy8bHEeFujatpgwJ+tn29mD1JR0iqdMEKE8zt3MEnggjXIqxrS1i22py4WeOYe2sMfg0HOZ6wk+2bEsktt6amSXjg9VTb+NM/IoqZ104myNUad7MGmqvyObZrN0m7DxCfXUV9YzOWLZY0V/XDZ9hQwmdGEx3iio+rNdanANvWLTv4bN8AnGwscbI5lVyxoQpza0ecRtzF6DEhTIiywaIqg9Tt8Wz8YQ3Z9Q5UN1siqrm2hMTg6WbOqNqd/HwwiFK7aB57Po7Bjnk0GQnYtm4vwfqOvzFh7CDGh9givoBKfgPYfIF66vMzKEvYzJq1mSQdLVNsQm8GrZb2tPQZxODooYwYHsJgbwdcbSyUPvfkcakCtubqY2SmbWfVj99wtNyM4iYbZdz0/uHYe/syum4L+9Nd2Vw0nKefHMO44EZcegyw3chUvxZa8zdzfP8WvvnpOHm1TTTZitFvpl/gIIKGDKVm58dk0Zf9Q5/h76O8GGuT2QbYdunZeRKu9C2norKFkyXN0FyFu/8EAiPnMm6EDwM8rbE3qacqYyV7d+zhmxXHqbczo9lKPJ/NDIwcTl9nG2p2LiHN6yoah93N30f2ZZCrmDckYOvKMygBW1fUkm2lAhe3AhKwqR9fCdjUaaWVj1NcrTtBEoWFheTl5Sm+f0dHRwnYOhm+H3/8kR9++IEjR44wZMgQBa59+eWX9O3bl2uvvZbRo0fj4yM246k/JGC7yAFbfn6+AtZEiKMEbL99MGQNNvWThYxgU6eVBGzqdJKATZ1OErCp00kCNvU6ScCmTisJ2M4zYKvPoyQ9hx3f5mIXHYrP+CH42YKNWRO6ulJOxP9EqUkfGkNnEeoO7ib5SrTS/55N5vCxWgbcEUhZYSnluaVtAxwUg1vECK4d6oa3Y7ui5U1l6Kuz2fHtblJSc8kV5dREe/s+4D+CiaMCiBvigXBht6GiZqCUvK37SP12O8nK/xKF20zxGX0VoZFhjOpvrUTB/XpUUHMyi7SlG0nJLyPd8Ae/wVhFjFX6NMjD5tR//RWwNU66gsbICEozkmlprAdrR6VPw2ODmRTjpfRJuPdbW3SUHPyalINpbDwgNi8BDp5K20khenwsqlmxqpx+kaEMmyR0bKD2yG4yd2xgdzYUVrf1X7QPHjqEq8b6YW9uejr1YWNuErmHk1ixNY/SykZA9DWMIWMGM2ZOEG6n/ouoQ1dy6BvSDhxU+qETUrU77N09CZt+LYMDPAlwEZ1soPTIXrK2rWFXNuRXnWo8dCIBA9y5yuEIWxPsyG30YuL8UHztKjDJzWHH8lxMA/rjM22YYhP25m0alB76hpTCBjYwkVlhHkR56qHuBPtW7eX48Tqcp89lYH93+ju3Xac6ewf5hzcp7ft4D2JOmGvbH3SVyu/2rEjg4N7jik0ot2LjAv7DGTU8iHFRfU/rr24GMb7VpQrYBOysyk8je+dydmXXceTUo0zASNwHhjPbPoWsDNiW0YfLrw0nxEePc00W8T9lU2nigt+V4/C3N8PNUoxeA3lJv3AyL5fa4Jvx8+xDgEMj1GeStiebvTtK29oHe+OvPIr1VOYdImvHcqr7X4ON/0jC3MBKl0tZ7mG2/rSNY6UVFJwaVv8hIxgSNwn7o9+SV2/Cdqdp3DTYgyEmGW2A7ZAnSRWO3B6YS0VFE9nFbT8MiJjE0MuuYogbuIhstq16pU9ZyQeI/2kbOa16xBYBcQweNYPA/j7YHV1OivkgCj1Gc+Ngd3wcxA9FtGwxJ/dmkrbiKPZXjqPPkP742/Zs/UAZwdY2NmJ9IL6LhW9FODGNOZpbdOSVZ3GkcD+p+XuJ8BuHp5OfMaeSv5EKSAW6oIAEbOrFkoBNnVa9BbAJuJadnU1ISAguLi4SsJ1j+GpqahSdBEzbuXMnsbGxCkzr378/77zzjgIp+/Xrx4033khUVBTOzqc+JFSYgwRsFzlgE2GPIqxRArbZHT4OErCpmCVONZGATZ1WErCp00kCNnU6ScCmTifRSiyWBDwS4f0WFsZVydFqgdxbI5uFThKwqbMpCdjOM2BTNyy/tqr/FbBlFDsQ9vJ8Iv3tGdDT+fu62s9O27cDbDc+gud1NzBpACg+dHlckgpcuoDtwh/upqKDpwBbAMcsonjp5lgGuthie+HfmnIHErC1DaQEbBeJQcvbuCQVkIBN/bBLwKZOK638B4b3i/AjiEP48U1M1Od9loCt8/ES2mZlZfHtt98SHx+vvM/feOMNgoODqa2tVVJGrlq1io0bN3LnnXcyZcoUwsLCOj/xqRYSsF3kgE04HIWjUYQ2djV/qEwRqe456q2O1O6EF3d05xKwqbMHCdjU6SQBmzqdJGBTp5NoJQGbOq0kYFOnkwRsErCps5TutpKArbsKXmy/l4Dtwh1RCdigN6bxlykiL9xnSvZcKqC1AhKwqVdUAjZ1WvUWwFZWVkZxcTHe3t7Y2dnJCLYOhk9k+Nu+fTvvvvuuErE2YcIEpk+fjru7u6KX0FD8/eeff6axsZG4uDgeeugh1aDzggVser2+DesacWj1APRWsCIkMTjQxP8vivOJ9AWmpqfqIqjUrL1OgpyL33eFoLe/TE9MzuL8HVF9EZWWlpamkOcPP/yQ119/ndmzL+0INjF2XR3/s81EC8B2Pu1ApZlrVhfOcL2LFbBpOR8IrbQCbIbireeaD4yxAzHPdXVDguE6Wr4XxDmF7uLZE33qSnj62fNvSkoKq1ev5qOPPuLVV19l7ty5aqU5o52WdqDVfGDooNaArbfYwdmaG2ubBp20AGy90Q7aO/W6Ox+I32sB2NTOB8eOHWPLli3KmuW2227j/vvv/83zqaUdqHn2SmsLySlLJylnG462fRjcb4RRc0aP/UhGsPWYtPLEf6wC7QFbtN844gImd9ghMb+I9YE4ROR2T36jVZZUk59ZQtqudBxc7BkUHfDHitRLr36pALbc9AL8BnkxYkbEb0ZCS8Cm5l2lxhR6Yn3Q3RSRuhYdJ0+liEwr2CdTRKoZSNlGKqCBAmcAtoYKZoTfSD/n/kadWau1+dnfC9313Z3P9YEa4bR8L2jlyzf0W0QtCf+dWEdZWrZLKa/mxk616S12IO5D3I+4F5HCWPRLHN3xaRhkELBJvPfs7e2xtTUuLv+PtAOxnhD3sGHDBtavX69AtFmzZnHdddcp6SAFMzH4D0RNts2bN/PLL7/Qp08f5btcwDhX11Op5X/HNrSIcNdyPlBrmyY6ne4PB2wGB4yxIZztx0XricLwADg4OGBtbW3UR1dvjWATWom+nQv6CaMWgM3gTH7ttdeUh6ejw/AAiMlUTBbGHlpFi2lpB1r1yaBJVVWVMkkbA2sN59Dq/rTciahVnwz3WF9fr7zYhE5avKS7u8DSyg60nA+EVjqdTnlJixd0d17Snc0Hap9pLe1AK81F34Xu4tkT852xdR7EvRkA25IlS3j55ZeZM2eOWmnOaKelHWipueikeO7Eu0/o1NWao1rPUVquD7TUXPRLaCRsyrA+MMYQtOyTVnag5XvBMH5CJ5EFoKfXBwKwiTQVAoALwHbvvff+Zli01FzNHFVWW0ROeQb7c7fjJACbtwRsxjwrnf9GRrB1rtGl1UIAtqKqXLJLUon2G8vw/hM7FMCwPhB/FM4UYw8180FVSQ0F2SWk7T6OowRs55T6UgJsPsF9GT4tvEffVb19fSDWmmItZcwharDlV2RztOgAaYVJErAZI6L8jVTACAXOBmzThlyPl5O/EWdq2whrgBi9xWdjuBHDBhzxXWzsBhyt7k/Lbxit+mTQSUAp4b8TOv3RJSa08B8Y/ORaai76ZdgcL76JbWwMdaS79tho2aeu2oEY49LSUp599lkFrk2bNo1rrrlGqb1m4DkGvlBdXU1OTg6LFy8mMzNTAXDi+3z48OGd3rDol/AfiA3Rxq4PtLADQ0fVat4rAJvancmdjsKpKAUtCbPYoS4GVkwUArAZc6gdDDXn7uoDcK5zqqHe5xuw9VY7UPPBrGbsDG16G2AzRC51N7pSK9ts/5IWL2qtAFt3d5z0xO7P7vZJaKUVYOttdqDlfCB00gKwCY1SU1OVTQcXO2Az1GD7owGblnagdueR2vlcAjZ1SonnRrz3uuNAU2sHagCblnag5r3QBtjS2Z+7o3cCtpY6aCwlY185VfUWuMQOxM3eAgdzdePbe1rVUHMyn5PbU9EHhmETGEg/e7Aw6z09lD05vwoYA9i640BTMx8ogC2rhLQ9ErD9njXo68toKjvMgTJHKk3diBnogaOVORfctHSOmzTUYBMRbGoBW3cy4Gj1jdZTG3C6sz6QgO38zqvyalIBgwISsKm3BTXrAzVnU+PDVXdFIgcAACAASURBVHMe0Uar94LhemKDrvAfXCyAratgRa3uPQHYzuf64OjRo3z33XdKjTUBUu+77z7Cw8OVCDXDhn2hhQBjIiOeyIyUmJio1GJbsWKFEul2+eWXExUV9bsg9oIFbM3NzX94BJtax4kao9XScSKuZwBsgi6LcEdhRF3duXChAzaRIlLsBhcRbIJOd3SIh0c40LoTwdZb7aAnAJs4p9gla2y6Sa1eiL35Jd0+NFuLCLbuwqyeWhh1N02dAbCJOUrkiDbm0PKDWUvbPPsl3dW5t70W4h4NKSKN3aHeHrCJnTgigs3YFJG98b1g0EsshAQ8MqRFMMamtLIDcW2t5mCt1wftI9wvxB1o5xpXLecDw/iJZ0+sn3p6B1p7wHbrrbcqi/6zDy3tQM17QQC2EwKw5fTSCDZjHnD5G6nABaDA6RSRJalE+Y1lxIBJHfa6fQRbTwO2ypIaCrNKSN2dISPYLgAb6qkutgdsviKCbfrQ31yqN64Te2J90N0NOAKwnRQRbIUigk2miOwpm5XnlQqcrcDZgG162A0XbQSbmPt6OoW0Ggvrzb47AdhEdJPQ6UKPYBPfd8K/bfD9t9+I3l3fnWGDrpYRbOcLsIm6dFu3bmXRokVKNNrIkSO58cYblfIr5/LlG3xwgim88sorBAcHM2bMGAW0iVSRhpSSHX2vC/+B0NvY7FNa+pHUrslMWg1xfGqe6LPaaOWkaN9ZA+001pGqVZ8MtyomCUPNLOHkd3Nz6zIUObtP3XkA1Dhz1AylGs3b12D74IMPeOONN363BltFRYUC2Ix9AM7uU3fCw7Wyg7Mniu70yTAuBnsSLx9jJ+jzaQdq7Em00Upzw/XES1o4+sWEfa6Jt7O+adUnLe1Ay/lA3L/YBSOePZEe0tj0a2rmg860NvxdS80Nixlx7u4+e6Jf7QGbMe8Y0R+RIlIsEARgE4uEefPmqZXmjHZa2oFW84GhgyKc3wDYtFggdwdu98b3gkEnsQFHPHvinWdsetbeaAdazgdCK7GWMAC27qwP2gP3c80HYldd+xpsCxYs+M3zqeUcpaZPpTWFnFBqsG3tnTXYjJrB5I+kAr1fgfY12GL8RQ22KR12Wsx5Yi4X76qedqBVFFdTkFVMqqjB5ixrsPV+K+qZHhoAW156Ab6DvIi7IrLTd9WF4j/oimJi/SqePbHWNHZ9IJz8J8uzOVKwn9SCvTJFZFcGQLaVCnRDgTMAW2MFV4TfdNHWYBPrBOGTMsZ/ICTW6lu9/TdMd/3mWvXJYELCb2cAbH/05vju+u7EvYjNHwIAiXtpnyGvO+9ioZXwsYj3nth0qoX/4HzZgdBA1FJbs2aNUnvtscce49prr1X8j8KnfS7/gWEsxDe6+O2mTZuUzIB33303Q4YMwcvLq8NZSNinAbAZuzm+u3bQvmNqfTaaAbbuOD97a+SSENTgQDMs/kRRvq5CEbW0U837TauoADW7HwzRGsKZrAawiQdATEDG7lDvrXagVfSEYXwNgE28pGUE27mtXkSwiZebmFD/aMCm5cJIy/lA9MsQZi5e0DKC7dz21N6BJp49Yw4DYDPUpewOYNPSDrR6L7RfIBtSRGoB2C7m9YGYz4VTSEawnfuJ0sKBdvYcLNZhHX3kigg2UUz5ww8/5Pbbb1eKKZ99aAXY1L4XSmtPAbYTErAZM+/K30gFjFXgTMA2nriAyR2eyrC7VvyxpwFbZUk1+ZkSsBk7phfL784AbCFexM34LWBT862uVg+t1ok9EcEm1lEiRaSxgE1EsOWVZ3GkcD+p+RKwqbUJ2U4q0F0Fegqwdee7Ue33QlfuXfiBewtg643vBYOWYnO88N+JdZQWgO2PtAMRqVVQUIC/v7/i29Y6gk289wSYMhawnW87EJuvhR7//ve/Ed/aISEhShanESN+rSvemS9f3HNubq6SXvLw4cOKrtdffz3jx4/v8HEU6xbx7IlvfmMBm5bzgVrfnQRsncyuBsCWn5+vLP5CQ0OVf3flUDsYas6p5QK5s5pLErC1jYgEbGosU/s8zhKwqdNdAjZ1OknApk4n0UqAbQnYOtdLaCQBW+c6ScAmAVvnViJbSAW0V0ACNu01lWfURgEJ2H79xpaATRubkmeRCpxvBSRgU6+4VtFi5xusqL9DuJgAW15eHtnZ2QpIcnFxuaQBm8hEk56eTnx8PMuXL1c2FT/++OOKNh4eHqdNpDPAZmi4du1aDP+IKDaRDcrd3f03jEUCNlNTo6Nx1A6Gmgdcy53J4noSsKUq6dBkBFtbqcJz7ZpXY5uGNjKCTZ1aErCp00kCNnU6ScCmTicJ2NTrJAGbOq0kYJOATZ2lyFZSAW0VkIBNWz3l2bRTQAI2Cdi0syZ5JqnAH6OABGzqdZeATZ1WWgWTiKt1J0hCAra28RLjUV5ezo8//siLL75IZGQkkydP5oYbblCiztsHHqllOgJcbt++nU8++eR0HTeRalKAzPaHBGwXOWAz1A8RYaIyReRvJ0hDjRWZIrLzl4cEbJ1rJFpIwKZOJwnY1OkkAZs6nSRgU6+TBGzqtJKATQI2dZYiW0kFtFVAAjZt9ZRn004BCdgkYNPOmuSZpAJ/jAISsKnXXQI2dVr1FsAmUkQWFhbi5+d3SaeIFL4OEW0mAm5E/bR77rmHGTNmKLXTzmYiagGbiHTMzMxUSjoI0CZ8mTfffDPR0dGK3objwgdsrS3oG6qorq2jvKYZOxcP7GxtsbUw3KKI4NHTWF1OfW0tVQ1WWNrbYetgg7UpmJuZYmoiqtnXUV1TS0lF3RlPkZ2zO7b2DtiZg4kJtOp1yvUqG02p1VviYmeBpbkppkqUkB6dyOFaUgnOHljY2Sn9EKdH3wy6OsqqaqmsaTh9DVMzc+xc+mBjZYGVqV7576I+hxh4XW0RdXW1lNdCa1sg0qnDEnMLGxzdHLExb8FUV0txeS3NZtZYO7jiaG1Ka0MNFaX5FFa3YmplR3B/LyzNW9E31lNbVE6tqTUtNva4OVpjJfrfqkffUKnoWFbdpFyntdUUvd4CBxdH7B1ssLUQtUOgtaURXW0x9VjTZGKDVWM5jY06aprEnVphbWeHo6sjVmZgrty8dmn41IQXyxSRvy7+hV7ikBFs5345avlCFFeRgE3dQkQCNnU6ScCmTifRSqaIVKeVBGzqdJKATQI2dZYiW0kFtFVAAjZt9ZRn004BCdh+/caWKSK1syt5JqnA+VRAAjb1akvApk4rLf2J3YlgE76QqqoqXF1dsbKyuiRTRDY2NlJUVMSbb76p1EwT6SAXLFjAyJEjOxxMtYBN/Fj4UMrKynj11VfZuHEjY8aMYdasWUyYMAELCwslM+IFD9j0DRXUHPqaFet28NH6PCbe9SwTxoxmjO8psIVOuN04/PP7bF+zle9SQom45kqmXTeOcEdwsjTFVN8IufH8tHoTr34Wf4bw4277GxOmXsFYH7A2h+aqXGoOfcWyVAc2VYfy2JwhhHk7YkcLZmYnyVi1jm2vLoO7nsNvwkTld+aCvtUWKNd474tN/G/tgdPXcHD3YuKdzzE2Zgixnu0Bmyk5m59j65Z1LN4IDeI2Th8D6OM/nDmPXkdcn2Icc+J5fvFGipwiCZu1gOvD7enfmkVF2hreTHKn2j6Ap26Moq9tMdUpicQ/u5hN1uEUxc7g8XnhhPVzxLqxmprkr1i5bjsLVxxRrtTa6g6EcPWCuUyaHk2EixlWplBfcpicLc+ylwjSLUYQmraE1NQsVh8TVDOUyImTuebhuYq+fa3aOq3VpCMBm7pJXrTqzuTc0VVkBJs67SVgU6eTBGzqdJKATZ1OopUEbOq0koBNnU4SsEnAps5SZCupgLYKSMCmrZ7ybNopIAFbm5ZifSABm3Z2Jc8kFTifCkjApl5tCdjUaaWVr7u7PlwxXiJDm4A9ImhH/G9xGAJ41N1Nx60EuBLvPXt7e2xtbY06lRpfvtoTn0vz1NRUBX6tXLlSiSx7+OGH8fb2xsnJqcNTdwWwiWvqdDpWr17N+vXrOXjwIFOmTGH27Nn0799f0eWCB2wtdSVU7niHxV/+wt/+l86wh95j3qyreXyEsxJtRUslNGSy+u1X+W7pepZnxzLxgTuY/8hsRrmBW3MR9UWZrFt5kITMXI42V+EMWDdXQ0M+pvZT8B08jimzI/BztcS+Op2KHf/itT1OfFcxnIUPxDEywBVHmjEzy+DQp1/y0z2vw3PLCJ4zj1lBYFGTRd6Ro6xdeZBDFSXkt9Qq1zBvKoVmHaYO0wmLG87Y6SH0tQZ7cxHBZsqx724ifudOlp6Yiqe9JX2s6pU+HUk0pUY3kLnvPsLEQXr8K/fx6crNHMtyxdxkIrP/NIRBfU7C/q94MN6bUsdQ3n/oMvrW7aZw/y6++vQ4JX0jcB81mmvHB+BjWkh9zkFW704lJauY4iodliLqqV5Pa0UzDT5j6B8dww2zA/Gys6A1P5Fj39/Et+lubK2JY1LfZsxaWimoaIWKFnT2vuj8o7h6egSxoV5tkE1EyOnbAKIgu+IfYw41D6WMYPt18S8j2Dq3Mi1fiOJqErB1rrloIQGbOp0kYFOnk2glAZs6rSRgU6eTBGwSsKmzFNlKKqCtAhKwaaunPJt2CkjA9us3tgRs2tmVPJNU4HwqIAGberUlYFOnlZb+RK2CJM72m3dULkrAIlGr7NixY2RkZPzuzQpwJ/yc1tbWiPJKxhyiTwb/tPi9AH/in44OLy8vJaWjqHFmY2PzmyZna26ouybg11dffaX8bvz48dx5552/29WuADbDibKyskhMTOTbb7/Fzs6OoUOHMm/ePESfLx7A9vUanvwiE8urn+S6a65i8ZwQLEzApD6P1uJ4Fr/wGV8sO0BSUwRTH7udGxXA1opz0Q7y923g7jftcIwaxl8XTiUAcKnPhfI9fPTUTg7l2RPy6oOMCXYmpOV4FwDbXGYFtWJybAVb1h7g7rdsuebR8dzxcKxyDZvqNIrTdvPvP++kJjiK0KduZUIfM3ztTE8DtsOF1aSGf87kIEeinYuhbDufv7yHDRvqiX33EUYO9yfSSaR0PM7+xYdY//RhAhfPxS+ykX7J3/BQfD9KHUJ4/+GR2B/8nMwjR/jS9g4mhfsze7Agz3qqDv3Esa3L+cuRkfhHxPGPO6IRfNey7Cgt6T/zwD+qSan34bGP5hHj5YBL0V4FsL3/YzY/ZIZy098XM3NcNBP61cHxlSz7cjcLXsvgtjcfY+ac0Yz1MGlLQSkBW6fzUPuJors7DbSanA2dlhFsnQ6f0kACNnU6ScCmTicJ2NTpJFpJwKZOKwnY1OkkAZsEbOosRbaSCmirgARs2uopz6adAhKwtWkpI9i0syl5JqnA+VZAAjb1ikvApk6r3gLYDADLAK06i2ATvpO0tDS+/vprBRaJtJIdgTihguEeuxss017Rc8E10UakdLz99tsJDg7G3V1k1jvzONtvXl9fz/79+/niiy9Yvnw5Tz31lFJ3Tfz+9w5jAJs4X25uLitWrGDDhg1UV1craSPDw8MxNzenoqJC0fFcUXNqrEorX74a0Cr6Y9J6Cn2ejmDbnM4z22wZ0zeIqRNiueqeSXibmGBbkkLtgU/4fGc5a7Y3Urmtgag/zWP8IzMZ5VZL3e5lpKz5H/HOT9I/ajTXT/HADrBoaQBdOWk/LGPz0RI+95rHvaMCuM6rrAuAbRazgmo4/v2r7NufSbzzE0wZF8yUGGcE2jJrrqG+OJOU7z5lZZUH672v5qVx/RjtY99FwCYiw+rI3vg1+z9fSOr4F/DwcuOKxp95aJMrpQ6+vP/YYPLfX83xhBJq7nuAEeH9iOvTDJwkZekGdn20nbwbbyVkbCQzBzsjkj2aNFXTUl3Auv+9TVJuJRXjX+DKcG+izJLbANux/qw3vZ63bpnO2OC+uFs3Q+1x9q75jq8XLqJh5usMHn8Vtw+1w9ykVQI2FU+SBGwqRFLSl7aeEfIsJvrfm6B/76xavhDFdSRgUzeGErCp00kCNnU6iVYSsKnTSgI2dTpJwCYBmzpLka2kAtoqIAGbtnrKs2mngARsbVpKwKadTckzSQXOtwISsKlXXAI2dVpp6U/sDlgRfsja2loF7Ig0kV0BbGvXrmX69OlKOsWODhHBJiCWgHDdjWAT/i1D9Nq5fLgBAQEKZBMpKTu6XnvNRb+OHz/OW2+9RWFhIf7+/tx6661EREQov/+9w1jAJmrdHT16lB9++IE9e/YQFxfH5MmTGT169EUC2PZU8NzBQO5yLSU2OgT7q28ixlGHU94+Tvz8b7ab9uVAnj2lSw4TdMtMYh+5klFuheQt/w9bF39IcsT9OPQPJbLPmfLXZ6znYGULnzrN5/lp4TwQVNsG2NZV8dlhd26ZEkhQH3tsaMHUtIicrTvZ/99V+D23jOFzZjArqJCd/3iKndsOKdcI9HZmoMgPeerQN1ZRd2wNm5oDWedxLZ/NGsj0gY6YmTZz6PPHSS+uJ3fsQsb1t2eo/bki2NpOVpm5kZP7PyW+KoiSkkacCw7yWbINNdZ9ufWKUGyOtGCLGwF3TSPIzwkfq1poOsSWd1bx46tb0N0yDfcwHwIFYTwFMYTBFSYtJr8B8oYvYv6oAMY7pimAbVn1RBI9H+Ff03yJ7CuQYasC+nJ2fEbipw/xQ8Bb9Bk2jxcmeiq122QEW+cTtARsnWtksM32LwwJ2M6tW08tjM61u0XdCMoUkWp1koBNrVISsKlVSgI2dUpd6oCtrLaIE2Xp7DsRj6ONB4O949QJJ1tJBaQC3VKgsr6UkqpcTpSmEeM/jhEBkzs8n1gfiOwS4hDOFGM3mqlZJ1aWVJOfWUzqrnQcnO0ZFC1yscjjUlNAAra2EdcKsJ2syOZwQRKp+YlE+I3D08n/UjMpeb9SgfOugALYaovIK0+nrrGSGeE30s+5v1H96C1gpaPOiygasU5wdhalkzpOw9fZTatZH3R2jt7uuxNASoApsY4yFhz1FjsoKyujuLhYgWQidWFXAFt8fDxPPPGEkpaxo0NsjheRWuK8Ik2kMYcBZhl++3s+XDEe/fr1O+dl2msu6q6J/i9dupQBAwZw8803Exsbi6enZ6fdNBawifSaQo+tW7eyadMmBbYJyCbqsTk6Oir2dGFHsO1p5IXkMJ6NTSAoMJAUj4e5emAVbrl72bHwU5qGB1Fm7syeZxPwu+FKYh+Zzii3dI4tXMKKJxfxjYkJmeeSPzAW5jzLP68ZxgIDYPtkA299e7itztsZRytm5pbMfW4Zs+dMYlbQMdbe+wrff7RCuUb1ua4xfDYusx/ns5kDmTbQBjPTKra/+wnZ5a1w86PEetkQZP77gE1Z8DVWcez7m/nm+595fnkrLUrZM09MTIZzy/P3csM907nMzQR7c0BXBWU7WLFoGR+8+DmJJiYUn6N/fcLGEHP/e9w74VfAtrH1KjL9n+Thkc4EuYmYt7aj+MAnHF5xN8/xLI6D5rHsmiBszCRg6/Tpbhd6K9rKFJHnVkxGsKmxprY2PbUwkoCt4zEw9iV9rhGVgE29rcsINnVaScCmTicJ2IrIKcsgMXszTrYCsI1UJ5xsJRWQCnRLgcq6Eoqrc8ktO0q0/1hGDJjU4fkkYOuWzPLHRiggAduv31Za1GDLrzjB4YJ9JJ9MINJ/vARsRtik/IlUoKsK6FoaKa8t4mR5BvVNVUwPE4DNOLjdW8BKRxpIwKbOMi4mwJaXl0d2djYhISFKDbKuALadO3fyzjvvEBMT06FwjY2NyqYuERFmayuCa7p+9JQPd9myZXz66adKhwTgevDBB1V3rru+O1HDbu/evTzyyCMKUJs5cyaTJk1i4MCBFz5gezF1KG9NzMLSzZ13iibxUmwZgTlZLH36AAG39MXa35QNjyfgfe2ZgG3dS59zYu4DuEUMZthZEWzKyNi7gV8YUT4uBJjktUWwra/ms8Me3DZ1IMGehgi2Qk7E7yRpyUolgi22HWDbtj6dnLkLGDTA5YwINsPIt7r6YO49iJE+9vRzqMfMNI9VD23lZJU1Pm/cxBBXa3xaOotgW8+JvZ/wSW4/yst1xDZk8mmSCdVmztwxZSA1mdaYWHgT96fphPo54WtuAGzrWfqvvbjcNh3fcF8GnhXBJvpo7dwH90GxDOxjj1PtfiWCTQK2ttHr7kPZ/umXEWzq5sKempy7k1PY0HOZIlLdGMoUkep0koBNnU6ilQRs6rSSgE2dTpc6YKuqLyev4jjbjq3CwdadcJ/RRu+AVae4bCUVkAoIBUpr8impzqO0Oo9hfqMVyNbRIQGbtJfzrYAEbG2KaxHB1qJvprg6n5S8BBJPbCF6wGS8nAbI9+z5Nmp5vUtOgabmBoqrcpX3bIu+icmhc+jr5GuUDhKwqZOtN/vuJGBrq8F2IQI2EbGXkJDAypUrOXTokJIWUqRo7KzuWnur7a4vX/g0RT22zz//nOTkZISfZc6cOUp6y6CgIHUPSAetupMq9Oz76wy0iva/rcG2p5GX0iJ5b24DZs0WvPyDC3+fVYWHro433tQz8zYrBvpW881DCXjOE4DtCka5ZZP534+If+9LKhZ8SuSkicwNEaFd5z50ZeldqME2lVlBJ9j85HPsTSql8r5PmBbryzg/s99c4Aywoi/EtOUwXzxyguJ6Fy5bNIMBDpa4NZ4DsDmI2mcFHNjyPauWf0zisMcI9HbnYZutPLzaglJLD95/MITkT3dwIKmSxutvZeLwAUz0B4vqRNa+u57v3ztE0FvPMvzyaMacgoznKohXk5+oALYVjdNI9XmcZ8f3YbCH1akUkc3kJ37Koa/v433nV3AZMo9FM/ywlhFsqh4uCdhUySRrsKmT6fRH4KmSlXQHIKotkKm2axKwqVNKAjZ1OolWErCp00oCNnU6XeqArV5XS2FlDmtTl2Nj5UiYzygszCwxNfntGladorKVVEAqoEaBwspsSqpP0qSrZahPHOE+Izr8mQRsatSUbbRUQAK2NjW1AGx6fQtV9RUcyN3J9oxVDPOfQD+XQOU9Kw+pgFSg5xRo0NUp0Ws1DeVYmlkwJmgGHg7nTkX3ez2RgE3dOEnApk4nw/vF4LsTGaO6kt5T1B8TUWyBgYFKmsLOwIrwnaSlXZiATaRnFGkZRVpIcc9ubm489thjXYJrQu/uAjZxDgFpBVxbs2aNkqoyPDxciWK78sor1Q/8WS17B2A7Es17D7gxIKOG9XccJeIpPbmRLjy/bxDPj6hmUmM2Cx9KwFUBbFczyq2cwtWL2P3NYvaOfJ+hcZO5N9bxd0XoGmC7illB5ez9z+PsOpjNvrj3mRs3kKtDfhtSeQZYaTiBaeUe3v2khQr6Mf/R0XjaWmB3LsBmUw3HV7Jk2XH++h89jy2Zw+RhDfgkL+ehdfaU2g/i/SemYJfyJft2J/BE6kiuvWIEj84cgFPrURL++THr//E9Zs9/SuT0CcwY0CZBZ4DtP2Vj2Or2IJ/ODCS2nygeKPJRVpK5ZSk7P/gzO4a9R7/h83jsMhcsTVtlDTYVj5cEbCpE6sA2ZQ22c+smU0SqsymtFshavKTb91gCNnXjJ1pJwKZOKwnY1Ol0qQM2faue0ppCVhz4BBMTc4K9onCwcsHCXGyokodUQCrQUwrklB6lrCYfW0tbBntFEeQ5tMNLScDWUyMgz3suBSRga1NGC8Amnl9ds479OdtZf3g5of2GK4DNwdpZ7CWXRigVkAr0kAL1TdVkFqeg1zfjYutOtP8YXO06SmPWeQe08h8Y5hVjwUpHPZUpIjsfP9HiYopgEykcxbh7eHhgY2NzUQO2jIwMpfbZa6+9pkSL3XnnnURERCg1B7tyaOG7M3CTbdu2sWLFCnbv3s2ECRN46aWXutKVM9qed8DW0tLSqkxEtcVU7HyXjxMaeeloDO89MJjI2jSO/vMddprqyfSOomXko9wdfJKBJw/y7sMJuM4VgG0mI12aMD3yM+nx3/F6whDcwkfzpz9NIsAWXCx1QD2Z8cvJLKgi2+9aYga4EWKeo1zv9QQnvq8YzrsLRhAX4IojOszMjnPos6/4+U9vwLNLCZ5zDTMDGynb/hFb45N4I2EI0+ZM5NpZ0QTYgY1ZI43V+Rzf/DWZLV4U+lzJ+AE2uFZtpTTxTf5XcB14juU+AcKszDBXANsOPn9lDxs3NBDzr4cYObwvg01yOf7ja6xMseX76tn85Z7BDPc4icmBr3lwswel9iEsemQ8fRsSyN4Vz6I3Euh3+Vwuu/U6Yj0qqdr8Nfu/+oqv667Fb9xY7rkvDA/ARl+DXl9A8udrOFnQgumVtxHi44h7bSLpP9zM+7u8WVs7h+efmMmEod74WTVCcSJrV+zgn2/vIuaJBYyedhmT+lpi2qpXgJ04tIqiEefqiOo3NzcrJH716tV8+OGHvP7661xzzTUdGrdoKyYiUdDSwcHBqAegPYg8V5/UnlgrwHb2RNEdzQ19FzqJ/ondEMbW3+oJ2NNbNDfo1JtSRGppB2fbZnegptBKqwg2w86c3mIHWmou7knoXlVVpexeEs9eV3YxGWxSaJSSkqLMiYsXL+aVV15h7ty5aqelM9ppaQdazQeGDmoN2LpTB1NLO9DqvWDQSQvA1hvtQMt3sdBKrA/Es2dhYdGt9YHQqrP1z7Fjx9iyZQsfffSRkt7i/vvv/83zqaUdqHn2FOd9fRmbjvxAna4WN/t+9HHyw9bSuLWSUROO/JFU4BJU4FjBPsprCxjgFkKAx2C8nU/tfDxLi/MN2AoyS0jdnYGjiz2DogMuwZGRt2wAbLnpBfgO6suI6RGdvqu6872g5l2lZlS0Xh9oBdjEedIK9rHj+GrlHevh6EMfRz+j1vpqdJBtpAJSAahpqCA1byf2lk70dxtEkGfYKbDddXW0Wptr+d0o7uJ8rg/UqKblHKzVe8HQb60B2x/pPxD+NVErTcA18e4V9ikO0aeO3sWGFr4uygAAIABJREFUCLZvvvmGXbt28c9//vO81WAz1nen0+mUTdVffvml4tsS9nDFFVcotddE3Tnh1+/KoaVtZmZmkpiYyFdffaXUqZs+fbqSstLXt2spaLWcD9T6bEx0Ol0bYKsrofIUYHv5aCwLHxjJGId91Kx7jGeW6smwHsctr/yTyz3TsUrezcJHE3GdM4OYh68hzhXcag5TfnQXz/5rH0U2ngy9ZjJhjuBh1ST2w3Ni10rya8yoiv0zU8P6EWufpwC2NwRgq4zl3fvaAJsDzQpgS176FT/f+yb832cEz57D1QPBomAX+7bt4rmF+3AbHkP4hGjlGnZm9TTV5pO1YwXFDpE0Rt7JFX1PYpb5A7t/+gc7XR7Bxm8ic4fYY2VuAroKqEpm/bI09u5tIeSh2xgzui9hjoWsX/gOmdYh6Gf8lflh9gTqjlB18Bseivei1CGUhQ+Mws++lJoD29nyl5c5PGgOLVffzy0xjnhW7eZk4ir+saSKBk9/JtwZhzfg0CqASg5Hv9hFZa0L7vf9neHBLvg17eXYD/P59wYbfs4Zw103jWfYIA88bJog9wA79jexdKc3Dz03mssn+SvnQq8/rxFsBsAmnFWCas+aNavD58ywQBYPoijYaMyhBfU2XFerl7TybLS0nHbqdTW8uCMdhKPRANjEBG3ModUun94cZi4Am/hHwJCuTvA9bQfdAa1ap4gUL0cBbcXLp7cVSu2uTu0d6t199oTu7QGbMc+dmAtSU1OVRciSJUt4+eWXldzQxhxa2oFW80H7BbKAR6LArLn576d7Pte9a9Wn3vpeEPctFt7CpsSmEmtra2PM4JwR7sacrCc0P9eHRFf6J54boZOwpe5swFEzHwjAJlJKiDXLbbfdxr333vubrvbU+uD35rvapmqSTmylsDqP5tYWBniE4WTrjoncXd8VU5JtpQKqFBAp43QtjRzJ30tdYwWx/SfSz6k/TjauHf7esD4QfzR2A87Z3wvnmg+qSmooyCohbc9xrGws8Qs2Lp2WKiFko16rQENdI9XltRTlleIf2o/h08J/09fe+I3Wfk3WW9YHhmfvRNkxDp7cSUNzA442bgzoEyZTMffaJ0B27EJXoLmlifK6YlJzd+DtNIBw7zglPaS1hY1Rt6bVN0xP+O6En+V8rA/UCNcb3wtn+w/EOkpsqjTm6I12oMZnI+Ci8Ju3B2zR0dEdSmDYHC985gLgGXNoYQei7prYOC42jSclJXHDDTcwdepUztXvzvqppc9G6CnSVQrAJnxvwt8pvuvj4uKUFJZd2SivlS9fjR0IjX4XsM3wKcHu8Jfc/Wor6aaDeGrJdURZpFK7vQPAZq6jpbaEzI0fsXzNNt5dnYWVKZiZCH7XSvDVCxgzdSY3xfnj6WCJefXxrgM2fT3VuYfI3LSYD35J5vuEAuUaJrRi7exByDWPcPm4UVwVakdZ/OOsXrWGd34opd7MBRNzWxysTE+5MvSgb6SusomGRnssnUcxY+ZAxo9zZcm/yvGNieSu12YSbmWKQ1FyB4DNFNOCwxSue5tFR33ZYjqW1++MJsrLErOyLJK+e4IVG/fx+V5rhGvSVEn52MyY659i0vQ5TI30wNXWDF3RKcCW78WPxcO4blc8ZRUlbDexgOYghoybxvSHbmFCoA0DXS0Q05RWk46ah1LZDXYqgk0Ctraowe46+cU5JGDrbHpu+7sEbOp0koBNnU4SsKnTSbQSixoJ2DrXSwK2zjUyfOhe6oCtsbmBE2VHOVp0kOyyY4T7XoaHg490/qkzIdlKKvD/7H0HfFzVlf43mqLRjNqoW7Jc5Ca5gBtgDJie0LEdHAghG9gsu0CSTbIpm+xuAkkoAf9DDGQhNi0JkGICgSxgEyAxzXIjNu623GT1Ls1I08v/d97o2WNZ0tx570oeSedlHW/gzn33fffce8893ykJIeDx96Ctu16pDWNOMeGKipuU9FUD1T08UwRbT5cHZkvUiSU2kV30xnHyUf9d33+eECjSGkfoWk9u3NJ6HJ0dqTj1nd3o14bDEUTCYYRCYUybP5EJNh0OOKqeQamYj3ccxP6m7TCZrJhTeiFMKSYYDNqcWUenXPJXMQJyEOjsaUazsxZ17VWYWbQA5066HGaTRYnu0fLIsnGq+4Ga8UKG7Y4JNrEZVe0HTLBFI9iSnWCjWmdPPPEEqqurUVBQgG9/+9uYNm2aLod9EWdYEWmifsgWpZKW5NhOWaOuv/56fPazn00oC9ywE2xqishIwANv3TbsbAhiY/s4XLmgBNOyfEjtqMKbHwMdyMYF109DAVrhq6nDtncbYZ1RhqIF01CcBthMKTCE/fDVbcOufYfxt08bT8GuaO7lmFoxGwtLUpFqNCDs6YC3/hNsbkjFAe84XDGvCMVZVlgQhtHoROuefTi0fjNwwfXImTED0xxAioFSWbbCV78NH+2swfZD7SfeYbZlYtz8K1ExeTzKM1049PqX8dftdfhNww24YIIVE7P78cL3NaCztgkb/y+I8qvPwYVfuQhte4CJkwqx6DNlcFDvnfXoOr4Dbx+zwW8rwNKLpiMr1QSjp13Ba1NDGg4HihW8aPwmfzfaq97A3gPVqKw6CQEJyfTzr8aMmXMwI9cIsxHoafgEVX++DU+2z8bbhhtxr7EVmQYfDiu0XBFKyysw77L5KEkDMnuHL+vwEfFAUwm2devWCaWI1JsCSuaBKAsnmWNSpYFwImwpOuRMKyEiciCyCUYvi3KiK9X3EcFGBzXhlGwRbHqUNVHvB1HcyQuGZIo8YOx2u+jPTmmXrHIg60Ckj1VTPJDHC8mUlic2go2cDvSkiJQpB7LXHqULIPIoGSLYZO7BMiOXaFyEEV26KCpLlgea1rTBMvdgmfuBOn+Ek54UkaJyEJsikjzd7r777tOWusy1J7pHhcIhdPs6safhE+ysrUSJYyryM0uRbaNE4vwwAoyALASo5mGXuwVHmnfBlGJEYeZ4nDPpUtgHSckaqx/IimAbSE/sau1Ga30H2uo74fNQlpfocwrBRtxMbzkA+hekt2gm2SIRnOiKOtFJjAUDAeUOY7ZoN6TSgGSNScGpl3lUPJq18n79YK5HJsOhkJLCnc494yCZAGjI4ybnY8rZE4b0rJKlJw6VfkAR7rT2tD4kk96AG52eNmw59h5cfhfGO6Yi217A6Zi1gsq/YwT6QSCCqHNATftBtDhrkGqyorxwHmaOW9Bv6jxREGXtUaL3BdFxUTu6w9DeR/fiRCJnYt8hKx2jzDuMTMzpW8lu5/F4FJxGegQb3fGJ4KHsUHQ+qaVUBkpbSd9OkVZnIkWkllSaRFxRxpff/e53mD9/Pq688kolOozqrmm1T8vWD6jERFNTkzLOP//5z0oU21lnnYXbbrsNRUVFwllxRO/q8fYE0bVniJzQ4ON1efq/l7UoZYYT0pj87jYceu2fUNlix9tFv8Q3F2fjwon9pG/q2oHqrZV47N+3wnrpZTj3f27D4hygIKbuPC0sKnBIf5ORv7CwMCHGlFAbaDK6G7ah6s9fxJNtF+L9nK/hxWXTcG7x4OkVZWIeu1H0l0tWNSYTwbZ69WqsXLlSycna3yOrBptM1js2V64eo6WsRaniRoc09alnAxtOORDdGWSNSX1fMtVg66us6U19GO+QFsWc2smqwaauPb0pX2TJgcxzQd2HaS+n70u0aKs6H7E12FSCbcWKFYlM14m2ooe0SOeyMFffJbsGm971koznAmElowZbMsqBbAWZ1g2tPbps6TWgxfNIJYJtw4YNilPQHXfckRQ12GLX8MGmT7Gt+gMleiHLno8JuTNgTDEjhT3sRbY6bsMIxEXAE+hBq7MWVU3bUZZXgemFZ2FCzlRYTAOn8VUJNup8qA1olBbQ2d4z+HdEIqfU+zCQh6lG5ogMoeq+Sf3ojebxetyK3mm3pw9KHA32gRGqJx6OsmIKeagx4oGYNepH/T7FKKSRQKQ+CKuTY9KOOfURCPjR092tGOcsqYOnkLZnpSE77/SanCLZZuIuiN4GsvTEodAP6F4sg2CjsQXDAWw+9h5qO44iFAmjNHc6ctPHKZFsWteQKMbcjhEYCwiEwkFQlPix1j1wultRUTRfqb9Gzix6HJBl7VF9bTZ6xqTOJ91haH8h+0GyEWx6anPKxJywkl2DTY/9QK8c0JxTCkUicsiJNp7tTq3BtnbtWlRWVmLVqlXDVoMtEdsd2eyJPCQi8G9/+xtqampw55134vOf/7wi7nowl227I/mkeaitrcWBAwfw6quvKuvwmmuuUeqxlZWJ1TCWZcsXtdkwwSZIsLW0tCjKH4VNJlqThgk2MXVD5qKUGakga1GqKDDBJiYPTLCJ4cQEmxhOtL8wwSaGFRNsYjgxwSaGExNsJ3Fq62lCddtBfFqzEWRfphoxFMVmNWuLPhabAW7FCIwdBGrbD6LVVQ+vvxvzJ16E8qK5iof9YMTScBJsoWAYoWBo0AlR70O9uRgTduyM7TzqoNJLHKWk6CbzT6SAysqE2aSxxopCsKlkVopmb2nFgBYOkSerQp7oMTRGMY/OC8mKVg9uFftoCukupKfHj3A3mlJgNBlPkwkm2MT3LfWuThGs9V3HUNW8EztqNmJiXgWKHWXKOTtQiljxt3BLRoAR6PF1KdFrPd5O2Mx2nDf5CuTaC2E2WphgG0Q8hiqCTc+5xwTbwBPW0NCgEDtk+yfHq9FCsHV0dODIkSN47LHHlL9vvfVWLFmyBOXl5UlLsKlr55VXXsGmTZtw7NgxfP/738fVV18ttCHLsuWPaYIt6O9B654/oqYnFVWZS3HhxDRMcvSTItJLKSKr8dHrNTBNmYrSy+dhYhqQHtNUjWCjRUbEWkVFBRNs/YgyR7AJrW+lERNsYlgxwSaGExNsYjgxwSaGE7Vigk0MKybYxHBigu0kTr6gB53uNuyo+RhNzjqEIxEUO6YgJ70IaeZ0zZ6xYjPBrRiB0YuAN9CDLncrGruOIRIJoTS7DFML52Bc1ump9/qiMJwEm8gMiF7iRfqSbUAj/YBSQJEn/0hPARWLn0zHTOqXCDZy6qIU0hTFpuVhgk0cNdWARunrvMEe1LQfwvaajxEMh5BmyUCJYwrsqVmDRrKKv41bMgJjEwGnpw1t3Q3KOZtnL8LEnGmYkj8Lab1OYnqixWSeVbIM6uoscwSbmLyPpgi2uro6pTYZEU8Oh2NUEGxkW92+fTt+//vfK982btw43HXXXZg0adKJDDPJGMFG+0p6ejq2bNmCd999F6+99hqWLVuGz3zmM5g7d27cUkKy9gNR3XxURrDJSg1IW4lKsFH+TyLYZsyYIY1gczftxNH1X8dvOs/Bpuw78PhnJ2Fu0eBezLIOHxGlnVNERg8TWYtSPZqYYBM7pJlgE8OJCTYxnJhgE8OJCTZxnJhgE8OKCbZTcQqGg0oU24HGHdhTv1Xxri/MnIjcjGKYU6iu0emRDGJIcytGYGwhoKT1i4RBa6rT3YSatoMIhLzIzyjG+ZOvRGaaAxZTTN7/AeBhgk1cbphgE8OKCTYxnEg/kJkikt5KxjiqxUbn7O66LXB6OzAuuwz5GeORmZYLY4qJnVnEpodbMQLKGRuKhECpIevaD6Gtuw6BoA9njT8fM8fNh8WYdiIymgm2gQWGI9jEFpMsW7deG259fb2SPnH69OmKQ9FIj2AjPZciv4icuu+++3DttdcqJBWlW6QUmCp/kqwEG5WYaGtrU9JvvvDCC0qqyFmzZinpLfPz8wcl2WTZ8plg683rrqf2VizBRsZ+8tQrLi5OOFXHQJMR8rvgad2P+mAWukzFKM9LQ4ZlcMOKrE2HCTaxTV7v5tzfW5hgE8OeCTYxnJhgE8OJCTYxnJhgE8eJCTYxrJhgOxUn2ouoTlRj13FUNe9CXecxJc1ZYdYE5CkGwBxOZSUmWtxqjCPgD3pB6apaXLVwetrhC/RgWuFZmJw7A0VZE5SUVSL1DZlgExckJtjEsGKCTQynoSLYlDpRgR4cat6No637lXPWYS9AQSadsyVKJJvI3iD2FdyKERi9CLh9TnR5WtHirIUn0A27JV2pbVqSPRkOWz4QoXqV0YcJNibYyH5HKRUtFoumRSHL1q3XhkupFFtbWxXbP0Whj3SCjbLNPffcc0oE2OHDh3H33Xfj+uuvR15enuJwkuwEG8lUIBBAY2Mj9u/fr9Rap///5ptvxmWXXYaZM2cOKG9MsEncnElYZBFs1E9qaqqS6iHR4paibKfILiRr02GCTQTtaBtZi1J9IxNsYtgzwSaGExNsYjgxwSaGE7XiFJFiWDHBJoYTE2z949Ttcyq1oqqad6O1uwGhcBi21EzYUrNgs2Qg1ZymGAGjJAFHtYlJG7carQhQ6jeqkRUM+eEP+kDpVrt9naCUVaGQH1ZzmlIHZnJeBQoyS2A1pQnf15hgE5caJtjEsGKCTQynoSLYVFtNa3cj6jqO4FDLbngDXqSkmJRUkXTWUlpmqs9oNllhMpphwEmiQGz03IoRGF0IKNFq4RD8IS/IgYXOWUq97PG7EAz5kGPPR1HmBJTlVSDdmglTikUxzNMZygTb4LLAEWxia0WWrVuvDZfu+GSLJNs/ZbEbyQQbEYWHDh1SCLaWlhYsXrwYV111FebMmaNMiizM1frBMvYDdVyUnpV4GCLY6CG7p8vlwi9/+Uslmo2iCykS7/LLL1f+f5qrvo8sW74op8MpIuOsdTVFJE0qhU9qeUQnQ6RvmQsgdqPor0Amp4iMzoisRanOLxNsIpIO5VCjizytPSK3tTwyayoMlWKk1wmACTYxyWCCTQwnasUEmxhWTLCJ4cQE2+A4Ebl2vP0Q9tRvQ5e7XTFU5GaMQ1ZaHjLSHIox0GS0CJMFYrPCrRiBEYRABESvKWmpevxOOD0dcLpbFa/6bm8nJuXOwPSiszCr5FyYDImnf2OCTVwWmGATw4oJNjGchppgo1F4A24Q0UZpmY+27Ue3twv21Gw47IVKxHi6NRs2SyZSDAaA/vDDCIxFBCJAKByAL+iFy9sBl6cdTk8rOt2tChE9KXc6Zpacg/GOMhh7nb5kGtRl2TiHwnbHNdjEFsRoqsEW+8UitnzSjfbt24e1a9cqxM+qVauwcOHCfoEj/YDswVRXbDhqtP7jH//Ayy+/jK1btyqRXo888gisVuuJsclaezL3AxocjasvwaYOmjCmaLxXXnkF1113HZYuXap8W394yrLli8gBjY8Jtjj7BRNse7Fu3TqsXr0aK1euxPLly/tFjMJOaaOgcGBi+rU8MhflUBErekLfVUyYYBOTDibYxHBigk0MJybYxHCiVkywiWHFBJsYTkywDY4TeQm7/d1wejtR03oELc56eMNuuAPdiqHDlGJSCDb6W9j4F3Umhm6HfLUfmX3Jsl/S2PT2Jev7ZPVDOMvsS+0vWXCK/b4ExqRcasNBBEMBBSBjihHpqVnIsjqQbctHQWax4lmfaXXAYEgR25hiWjHBJg4ZE2xiWDHBJobTcBBsakSOy9uFTncLmpy16HC3wunphNvvUrZcY4oZZqP59GjxBPap075Y9l4uez/X822yzypZOos6CawfiC3AGJzIdkYEWzAcUKI5rWYbMqxZcNjylOjwvPQihZBOs9hPRHsOle1OTx0o+nBZBnUVRCbYxMSJCbbkJNjeeusthVQ755xzcPHFFyvRa7GRXiORYGtvb8fOnTvx6quvorS0FPPmzcN5553XLw8haz9ggk1yDTaKXqMoGvrDKSJP32SZYBM7eKgVE2xiWDHBJoYTE2xiODHBJoYTE2ziODHBJoYVE2xiOFGr2uZjaCaCDS44yYPY24lAyB/lyhTPevKwH7w/JTVHr7Eq+hONVjTqpjftz4n3a+wKkQj9X/RRggS0dhTtIhwKIxQMwmg2gQwxmp7YMdGwUrSPKRI+aUlNGsyJigpHQPo5YWQ0aUwzmgxyECM85ElvS01HljUXufYixehHqaosJm2ZDhQ7cSSi6Ob0UNYErfKZjJkOZBlO1DXGBJvYbsMEmxhOw0GwxY6E0su29zQpEW1tPU3odLcpEW5EKqg12WKOveheoPFokHYu9H5AKBgCpfAzmhKP0lUxGCv6AZ17Jl36gTz9R5ocyDyL++oHRtIPonoMrQMi0TKsDqXGWkFGMbJtuUizpJ+WRpUJNrF9jloNlX7QXxYy0VHJ1g9GE8FG9b7oD9n+CeORnCJy06ZN+MMf/qCkUZw7dy7Gjx9/ip4rSw5k7gfKXW+QCDb6901NTdi8eTPMZjMKCwtRUVHRb8ZBJtiStAYbHdQUnUWFABO9zIuynSKbocwFwCkiRRCX7wXDBJsY7kywieHEBJsYTkywieFErTiCTQwrJtjEcGKCTQwnakX6AembWdlRI38g5FPS4XkCPUrdKUqTF2v866/ncCSsECuKoSTFoCmiRyEd6D9KbY0oR2dISdFco4aMguHeMRGRpRoyxZE5tSUZrz1eD+w2u3Kx0vKoF0H6LWGdqG4f+87YGiR6jB3KmCJhxc4VHVMvqarlAwEEQ0GQwSPVknpKOphEuksGOaCINapFaLOkw56aAavZrpCsNDbytNebXYIJNnGJYIJNDCsm2MRwGm6CLToq2jmiBArtt26fS6nn6A14EAgFTjGkJsO5oCLp9rhBJJvdbtd8XsnSD5Skvb36ARGQyrmnkYmUrh/4ffC4PQpOo0o/6MVcln4Q6tUPyL6ZlmaDKcWIVLMtes5aMpUzN6ofKf/d74KWaVCXZeOkgcoyqKsfzRFsYvv5aCLYqM4X3clyc3MV/XkkE2zqOlXPs75OZLLWnsz9gCQuHsGmnOZ9HUH7EVVZ+4Eop8MpIuPsF2qKyI6ODiWUcvLkyf0WzxusG9HJENm6ZC4AJthEEJd/SDPBJoY7E2xiODHBJoYTE2xiOFErJtjEsGKCTQwnJtjEcKJWTqczSrBlZSHFmKIQXP6QX0mPF46Ees2Cg/dHxINC0igEW4pmQ5xyUYohMWg8WiN7TtFdDSnKt+l5PB4Perp7kJmZCUtq1AiU6EMkJKUOU3CiMVEknJZIhUhvgfBezIkM0hoNR2NSjJZEHBkMSipETWPqBYO8b51OF9KsVtjstkQhUtongxyQ4ZbmyGQ0w5RihjElWnBevVgzwTbw1Mq6N6pvYIJNbBkxwSaG05kh2E6OjfaQoJJ+1odQJKTsK8l2LpxYe65uBIJBZGZmKE4FWp6xoB94PV64ul2KfqC1hnusfkBph41a9YPeiPuTOpmx13Em8dmTrR8EA0FF50y1pkZJW9B3GmHsPWdFHKFkGtRlnlUy9QOaKSbYxOR1NBFszc3NqK+vR1lZmZJ2cCQTbPFmT9bak7kf0JhFCLZ430b/XtZ+IMrpMMEWZ1ZUgq2hoUEh1ij0MDZnqcikik6GSF8yFwATbCKIn7ooA2G/4lHuD3kVLzdKKUFz0uvrLdQhHT70m3S7XfEI1/Kc4i1tSNFszCHXdPIqV72ANRuYelMNnFAg9YypFxCf1wcyotnTdXigkbGq1+iVVB7qisyQ3azXa16LUa8XJ1KQu3u6YU21wpp2smBpQnKlUQ5o/AquBqNi9LKYqE5Q9I+ZjGBG7em7ZB/STLCJSwQTbGJYMcEmhhMTbGI4UatYgk2zAS1M0WKSCDbFQz1K9uiJzJKlu6pIkgMOeZdmZ2drNqANVa1evaRmvEu8uDRBSW9DhiFKc0/F1LU8sWdxMsmBrAszYcIRbOKSwQSbGFZMsInhdKYJtr6jTMZzQR0j6Qe0p9O5x/rBwPJFtgPCihyVKPJEy5OMctDXnqhHJyNMZOsH1KceZxeZeqJM/YC+iwk2sVU0mgi2uro6VFdXo7y8HA6Hgwk2ARGQbbtjgk2vl2zvJV7m5qx4f2r08FFliAm2vVi3bh1Wr16NlStXYvny5f0ur7FSg625uw4trnq0dNejy92Obl8XfEGP4u1GqZtEHiVNUiSiz4P7ZIkVzeVV1LGemmte5AsGbqP2NUg2AeEXRDfpSK9RT/hnpzWUNqYhwFwGTpQqIhQOI8Vg0E60Kgamk9CJlsch7zbyJE8zp/cWQi5Q6qFQXZRMqwOpZqu+6AlJ54JqQCMFmc4FupxqeUhh37NnD9avX4+nn34aDz74IFasWKGlK8WgJ8uQKvNSQh/DBJvYlDLBJoYTE2xiOFErJtjEsGKCTQwn2QY0JtgGx32oaqzoucsOhX5ABmzSo7SmX5M5JlmGVJkGdZISJtjE9igm2MRwUvUDJtji48UEW3yMqIVs/UCmDVePoxKNQ9a5oCLJBJuYTDHBtg9r165FZWUlVq1ahYULF/YLHOkHlNGMHN9sNu3ZJeIFy4jNWm8WDsmOmXr3A/o9E2yjnGAjowddJCZMmJAwaZeMhlQRLxhatHv3jm2CjaKfmp11aHESqdYQJdRCXmW/ipYTof9Sw49iGIpBdrQThI+OqKXYN+noRhmlrL76fr2UcfXCq6evofg+PeORibkqZopMaa/DLUUO1Gg2wsacYkGOvQCFmSUoyBoPuyXjRC530cNethcMR7CJIs8EmyhSTLCJIcUEmxhOqgFNTRGp1aguy3idrJFLhBMTbGIyJduAxgTb4LgzwSYml7L2KJmGVCbYxOZO5rmgzh8ZGik7EKX00/rIMqjLlANZ+4GKCUewiUkHE2xiOMnWD/Qa1JPxXFCRZIJNTKZGE8HW2toKShNZWlqqEGHxnKLJOXnfPibYYrOs6YloHdEEW1itOi62bk5plYwbocwx0ceqBjRSKKkIKHnsJVrwNlkJNnUBDHRhpo2ENoq33noLa9aswSOPPDKkEWxDdVHS4gVDtU6o2DEVPT7WehB1nUfR5KxTclNTAdh0qwNWsw2ppjSYjBalNoSuQhka1h//hBE48whQlGEI/pBPieT0+F1weTrgDbhhT01HQUYJirMnoiizFFlpucqaSeSRdWGM6cX7AAAgAElEQVSmd6opoGi/o7QhWh7aM3fv3n0igu2hhx7CTTfdpKWrERHBRuddoimRVTBknsWy5EDmWRyrH5BRiFKwaXlkjkkW5kNlQCMnJcpjr/URkYOqqiq8//77is5y++2345577jntdTIxFxlTIt+rRrBp0TVlrz2ZciBLNtVvlFGjNRnlQOaYCCsyoJHxmvYnqrGi5UlWOZC59oYiRaQew4JMOZC99pIpwl3mvVEm5jQu1UOdzjzWDwbeeZItgk2mHAwFwcYOOPFPMZVg05NCWqYcyNqDZY4pVj+gNJqcQnpwuSKCjR6yH0ipRawzMCUe2RN/lURbyJJN9X0qwTYaItzpW0jfoW8hDiAe5tSeAlMogm3Tpk34xS9+MawRbFqdMmXKgcz7gjouWnvJ4oAjugcbgsGgWNhNPys1VnHQk44xdrD0Gi2ESH+GBT1jUvtTCTY6eKhQqpYLU19vKD05k2Upa30x7++7SInbv3+/kiKS0qE9/PDDWLZsWb97NrVVo/y0GtCSRQ4oas0b6MHx9irsa9iOTk+bUmMq216A3IxxSE/NUv43Fb1V/vSGDumNahI9DLkdI5AsCKhBnJQeVTlUI2H4Am70+Jzo6GlCl7sFvqAbU/NnY0r+LEzOqxAeusz9QD2kaY+ic4EIES0Kspoi8u2338YzzzyDBx54QDPBlozngjo5pFCScYhwkpECSs9ZLFMOZGJOWJF+QDKlx4Amc0zDqR8IL2QAw6kfqAQbrc8vf/nLuPvuu08bqizM+0bZ6tFd1UGSPNE80trTellKRjmQGRVAWMkg2JJRDmLHRN+p5c4RK/CyCDbVsKB3TLLkQOa5QN8U64CjVT+QuR/IlANZ+0GsfkBnHxkak0E/iPWW1rMHy9oPVJxkEGzJKAci9oNE9AMZBNtQrT09Ebsyx6TiSXVHaU+ntcf6wcBSRgQbYUV7uawabMlgu5O5HxB6qn6gl2BLRv1A1rmg6gekm9Oa1kOwyTqLZcqBLFt+LMFG64/WHpFSWh6ZeqIeOaDfEj7qXkv/m56BzgU1gu3ll1/G5s2b8fOf/3xQgo1kihzftKaITEY5GAr9gHCiOdAa4S7zLBbVEw2BQEAzwSaL9e774XoulLIWZSzBRhOr55AWZTtFNiGZmMfL26pGsKn1hohgW7p0ab/DVBVk2kxleMGcqUt8MORHj9+FI6370NB1HB3uFthSs5BuzUZmWg7sqVmwmLQVzBWZX27DCIx0BELhIPxBH3p8nejoaUanu1mJ8KTabJNzZ6Aoc4JCUsd7ZJ4LsQqySrDFe39//15Nm0t74rPPPqsQbJ/73Oe0dJXUEWzkhaUa0M50BJtMOZCtH5ABTSXYtF7ik1U/UC8legxM6sKgdUM4kSzpccCJvSgNpCcSwfbBBx8oTkEUwXbXXXedtj5lyoGsC3OsAU31UE80W4Lah0w9UZYcyBqT+o10gafLLOnm5Pym5UlGOZC5H6gGNFp7tD9xBNvAUkK4E070aCXY6Ley9oO+cqDHuCt77an6gSwHHD2kWF/Mk8l+oOoHdCeWFcGWDHIg20Ndhn6QrHIgaz/oqx/occCRtR/IlANZYxpr+oGe/WAo9AOZtrtkORdUmaJMAKwfxNe0R6t+IKKb07dT5jci2CiC7dFHH8WCBQv6Bc3v95+owTZa9QO9+wH9ns4GlWDTaj+QqR+IyAG9T1cEm6zLqUy2U9aY1NWgRrDRxZQuqFqUd1G2M/62NTSXt4EWwJmOYNOCdX8GJtHoCcWD1duOhq5q7KythCfgRmZaHoodU5CZlqukh+SHEWAExBHw+LvR6W5BTfsBhEIBOGx5OKtkEYqzJ8FitA4aRSbbQ109pDmCLf78JVsEmx4PtNivHQr9gCPY4suT6oCjJ0WkqAealgg2rZ7gMg3qKoocwRZfnqjFUESwJYMcyLwvqAY0GSkix4KHOuGkRz+QuR/IlAPZRn7ZKSJF72j97Qyi54LIriITc3qf7Ag2vc4usuRAps1GXTN6a7AlqxzIwlyVX45gE1nJgBrBRtFGshxw9JBZsuRAZsSKqh+QzkkY6XGOHwv6wViIYNNLapJMEcnEEWzDE8Em8yyWtUfJHJOqH4zICLZkq8GmV4GMnVgZGwXXYDtZg23lypWDpogkBZki2JKNYRaVA0pvt79xO3bWbkIgFEC2PR/F2VNgMaXBaDRFU0HywwgwAsIIUH22QMiPLk8rWlw1aOqqxvSCs5R0kZPyyntrFw7cXeyBr4dwpzfEpoDiGmyDT6FqQBvNNdhEz4XBkCIDGuUG5xpsg8uTDIKtr/F6sAi2RGqw6ZUDmXsUfSPXYBM7XmQQbDLvC7GGLz1nlah3pBhKXINNFCdVP6D2dO5pfZJRDmRHh8gm2JJlD5a99mQQbDLHJEsOZEYuySLYRPUDkXU9VJjrORdkEmzJKAeyxqTilMw12PTIgUzZVAk2st3pTRGZjJkOZOvmsmuwJYscyF57XINteGuwxa49PU6CsuRAtn5A46I9Sk+KyDOhHxgihITGZygmg4aiZ9MZCg912lTV+mITJkxIOO+1zANRJuYiKSKpWCPVYFu9ejWIYFu+fHm/0kLRbnoJtjOZCoxS2jW5anGw6VMcbdmPgqwJyE0vgcNeoHF18M8YAUZAJbb8IS/auhtQ134IRoMBxdkTMX/CRbCnZsJs7D9Ht8z9QB0H7eXkxKHVgEZ75p49e6CmzX3wwQexYsUKTROdjOeC+iHJZECTKQdDoR/QuccEW3yCjdYeRbBpzaEuqiBTBNuGDRuwZs0a3HHHHbjnnntOG5xMOZDl9acOUiXY9NRYkaknJqPhhLAigo28+Wkvl+WhrudyKksOZJ4LqgGN1h6loNHjoZ6MciDTgBZLsCVDjRWZciBrP4jVD8iATWtPRg22ZCHYZJ4LhJXqgENOp1prrPSVAz1RNLLkQLYBTUYNNlH9QERZlykHss6FWP2A6mbR2tN6XiWjHMgaU1+CjfZyrenbk1EOZO4HQ6EfyLThJsu5oMoU6VGEP609LTXc++5Rer5PphzIXnsqwUZrT0YNNj046T0XWltb0dzcjNLSUkV/jrWb97f/qjXY1q5di8rKSqxatWrQGmxkP6B+R6t+oHc/oN+TfNLaI7y1OsfrlYNYvUFUN2eCLY62RRFsNLENDQ1K/ZCKigrl70Qe0ckQ6VPWRiiyOav1hkY7wUZYOL3t+MfxD9HYVYtAOIDpRQuUtJD8MAKMgBwEPP4edHlaUNW4HVazFYsmX4Fx2RORaXX0+wKZxAq9gPpjgk1sLplgE8NJjXBngm1wvEiXYIJNTKaYYBPDiQk2MZzIGMsEW3ysmGCLj5HagvQDJtji48UEW3yMVMOX3hSRMg1oyUisqEiSfsAEW3y5UiPYmGAbHCvZ+oFeg7osG6fM/UBFkAm2+OuOWowmgq2urg7V1dUoLy+Hw+Fggk1ABGTb7phgS0mB1oLsMidDpmJEcsQE2+iPYPMEetDYdRwfVr1J8ZMoyp6MvIwSWM02ga2EmzACjIAIAiElXaQPR1t2w+NzIivNgbNLF2NCzlQm2AwGzd6oBJ7MSwn1xwSbiERH9QOOYIuPFRNs8TGKNaBRRgCOYBscMybYxGRKtgFNbxp/mWcVR7CJyYBMzFX9gAm2+NgzwRYfIybYxDBigi0xnJhgE8NLtn7ABNvguMuKaBUJkhCTAPn2AybY9oEj2MKKU7ve/UC1b3EEW0qK6Ho+pd1IINg6OjqUyLXJkydzBFs/szySU0Q2O+twtG0/dtZsQqYtH2UFs2E122FMSSxSUZPw848YgTGEAO31zc7jaHXVoa27HueXfQbl4+bCYrSelnJB5rlAEHMEm7igMcEmhhUTbGI4McEmhhO14gg2MayYYBPDSbYBjQm2M2NA05oOTjVQEMlGj950S9QHR7CJrT0m2MRw4hSRYjip+gFHsMXHiwm2+BhRC9n6gV6DukxnEJkOOPRdHMEmJlOjiWCj9JCUwY5s/5TqmVNExpcB2bY7jmAb5RFsdAhRnYe8vLyEI/U4RWT8BakawNU6DzIPaTIIDHY5PdD4KfY37oDL24n8zFKU5s4QGzC3YgQYgYQR8AbcqO84jJ01H2HxlCsxu+Q8OGz5MKYYT+lL9iHNBJv4VDHBJoYVE2xiODHBJoYTE2ziODHBJoaVbAMaE2xMsDHBJrb2mGATw4kJNjGcmGATx4kJNjGsZOsHMm13ep1BmGATkwGZpCa9cTQRbFTnmYhVsv1TLUcm2OLLlGzbHRNso5xgowLhtLioYGOixS2ZYIu/IM8kwbb12AbsrtuKjLQchWDLzygRGzC3YgQYgYQRCIWDaHHVYn/9FkzOK8fU/FmYlFcOs9HCBFvCaEZ/IFtBZoJNbCKYYBPDiQk2MZyYYBPHiQk2MaxkG9CYYGOCjQk2sbXHBJsYTkywieHEBJs4TkywiWElWz9ggu3M6AdERiZqm1ZHKtt+MJoINsrO5vf7lQAbwpgJtvj7ChNsUYwMETVJZnzMTmsha1HKnIyhqsFG9TCIZNPyMMEmhtpwy0EkEkYwHMTHh9Zjd/1WlOXPUWqvpVuzxQbMrRgBRkATAh09zTjSvBPpqRkoyZ6Ms0sXIdV06v4qcz+gQXIEm/hUMcEmhhUTbGI4McEmhhMTbOI4McEmhpVsAxoTbGfGgMYpIgfGXVakgmz7ARNsYnsUE2xiODHBJo4TE2xiWMnWD5hgOzP6ARNsQ68fiNjyyXayb98w1mDzdyPkrMXOg3U4XNd+eoa93FJYS6bhnOJ0FNjNgwpnMnI6NGCOYBvlEWxMsK3GypUrsXz58n4X6EiswRYMB9Djc2Hj4fU40LgTcydeDIe96LRIGjE1hVsxAoyAKAIubwfqOg7BH3AjL70QF0y9Cmlm+yk/Z4JNFE2OYBNFSrYBjQk2MeSZYBPDiQk2cZyYYBPDSrYBjQm2M2NAY4Jt6A1osvUDJtjE9igm2MRwYoJNHCcm2MSwkq0fMMF2ZvQDJtiGXj9ISoKt8yhCVX/B91a9iqde3XI6CItWoGDZN/H8DVNw2aQsJtgiEQUD0qe1RnyKyAG9gyPY4pxBZECj/Ks0GRQiSkUOE50U0ckQOQ5lMsyxoa79bc707/fu3Yt169Zh9erRR7D5g150uFtAKSKPtR3EvImXIsuWjxRDishUcBtGgBHQiECPz4kWZw3aexqRnebAZeXLYLOkM8GmEU9Z54L6eo5gE5sIJtjEcGKCTQwnJtjEcWKCTQwr2QY0JtjOjAGNCbahN6AxwSa2p8Q6v+ndD+iNTLCJ4c4EmzhOTLCJYSVbP9BrvJZ5l5UV2awiSbZg2vuys7MTtgOrfcSOSU+Nub52ZSbYhkY/oDs+3TXI9m8ymZIrRWTzp9hTXY01e/3I9bsxDr7TI9gKy5A2aQ4umZiJ4oxTy7D0RUzW2pPtHM8RbKM8go0WGNVfGzdunEK2JfIwwSaGlsxFKXJR8gbcaHbVYUfNRtR1HlMItsy0XLHBcitGgBHQjIDH34327kbUdx5GRmoGPjvrFthTM5hg04ioLMWICbbEJoAJNjG8mGATw4kJNnGcmGATw0q2AU2vQV3mWSXTgEb3j66uLgVUyliSqCPlUBvQEr13xkqHTMypX67BJrb2OIJNDCcm2MRwUvUD2tPJyK91T5C1H8gkWmWNSUWSCTYxmZKtH9Bb9USHyJQDmfoBfRcTbGIyNZpqsHV0dKCtrU2x/dtstqQi2Dw7X8ZHB4/ix82zcV2uGVfkAN1UJw6A2WpDYdks5DsykWONmbdIGO6WPWhubsbRZiAcDehSnoijBPa8IszMtyEj1QRDJIhgVw3qPEZU+zMwGUcR7O5SfkePPTsPBWWzkW83QuXuQt2N6Opsx74uOxzZWZhcmI5UoxEpYQ/C3k4cP1gLD2xIK5uNPBuQ3pu1MuisR2dbIw7UOuH10xeYAGQir6QIhRPzgZ5GhFpa4KtvB72+p19RTEdaRi7GTy9FTroJ1lA3umoPoLHNhUZXNNMTnVkGQwqyJ1SgoLAQpVkmpBjE5PoETpFIXDmgthzBFgdXNYKtqalJYa9nzJih/J3IwwSbGFrDTbB5Aj1o7KrBrrrNaHDW4OzSi5GZliM2WG7FCDACmhHwBnrQ2dOC4+37YbfYcc3sW2FPzTylP5n7gaI8RCKKgkyGM7qcanlIYd+zZw/Wr1+Pp59+Gg8++CBWrFihpStlPPEK5op2LPNSQu/kCDYx5JlgE8OJCTYxnKiV0+kEpdwmIz8b0AbGjQk2MZmSbUBjgm1w3IfKQ13rXkCjHQr9gAzYpEeZzYPX9RgILZljkmVIFXHMFFt10VZMsImhxQSbGE6qfsAEW3y8mGCLjxG1kK0fUJ9MsA2M/VDpBxzBJoZ5orJZX1+P48ePK7Z/0nfi2WyGswbbsbeewuHje1FVtgDHfv8WDq7/EJ8CcAPIKSnD9d99EtdccDaWjD+JTSTkx5F1X8Vbb76B//cG4A/G4HbJHZh99RfwxFWTMT3PhoinDc5ta/DbY3b8b/tcfAcr0bXnH3j0zehvpp57pfKOq2ekY05+9J9173kFOz75ED/YcTYuWjwf31g6Cw6jERbPMXjqKvH0fz+P6pSpKP3Ok7iqzIDyXpO769OXsOndV/CD53egrs0DgDJazcUV//R53PzNGzDNsBOtr/4ZlT99Hn8BUNXvdM/ExFmX4o4H7sSSmekode/F1md/gFf+tgev7Dn5A4PRhHn//DNcc+11uHNhJizGxBg2UdsdE2xxziCVYGtoaFCItYqKCibY+sFsJNZgiyXYGp21OLt0CTKYYBPTyrgVI6ADAYVgc7fgeNt+2M12XDOHCbZkM6DR2UdG/jNtQJNJtMo2oDHBJrYJMMEmhpNqQGOCLT5eTLDFx2goDGhMsA2O+1AZ0JJNP2CCLf76Y4ItPkbUggk2MZxU/YAJtvh4McEWH6Oh0A+oz0RJjNiRJqPjhTo+jmATk6nRFMFWV1eH6upqlJeXw+FwJAnBRqyYB5/+9l5s/HAL3ulZgILcPBTn2mBLNyAl0ICAswWNjZkoXXg5Ft54I2bnAZb2LWja+Qf8YZsT1U4rigsnI81ggNnbAbTuxv8dM6DWOh3fu/seXDprPCZbWtC5cRVW//0w7t9kwc0XFqO8MBtmvxVwH0NPZw8aGzJx9o0rMH/JYuUdgT0vYmvle/ja1oW47NJF+O9bzkaO0Qj/0XWoqVyFh37xKZpzLseSH7+EG6cZMNveqrz7D7/fjvd3NMA8Ow8OqwlZgQDQ2opqdymarLOx/KYMTAq3IrR5Hw4CaOqshufYB3jNNR1u+yTcNicfdnMhsgtKcfalFbDUf4TG7e/i5aMmpJiyMd3hUJza/W1VcFdvwsaey1F09hX42levxLRsE/IGz555iuAzwUbheQaDZg9gFU2VYGtpaVGItWnTpjHBxgSb2CnDrRgBRqBfBJhgi0bUxfOGEhUfmZcSeidHsIkhzwSbGE5MsInhxASbOE5MsIlhJdtDnQk2Jtg4RaTY2mOCTQwnJtjEcGKCTRwnJtjEsJKtHzDBdmb0A45gGxh3PRHuFFxTW1ur2P7J4TiezWZ4ItgoRq0VH638Nt54bQteavosln3tC7j5i0sw15ECu+8wWvZ9iBfu/SWOFVwC280/xJcW2FHYsR7H378fa5pWIHXi5fjPW85CjtkIa3ctUPs2fvLQS3hlUycuv/e3uOHCmbgop5dge+Vj/HSdE1d97X7cdPUl+OIcO9C1E7v++hqe/6+H4b3pZ5i2/E7cPscK04GXTiXYbp6DnIATR7e9iA2v34cX/+JGePJNuObHL2HptDBmhPag+5Pf4t4/OLDdPQv/84vLMa80AwW+TqBmA154tQ3Pv2vFF74zFxedNx7lWVnKRHuPb0Rn5WP4ZsMVaM+/AC8tm4Z8G2VTIPLRhUPv/gab3n8HLxf+Ky5eeA7+Y1GxMnfe4x+j45Nf4zuPutGYNR+3P/4NXFSciil2sf2SWona7jiCLQ6mKsFGf5Mnf1FRUcKknehkiEyvLEOqSIFMEsa9e/di3bp1WL16NVauXInly5f3O0yOYBOZPW7DCDACyuHIEWzCh7SIxMg6F9R3McEmgjrABJsYTkywieHEBJs4TkywiWEl24DGBNuZMaBxBNvQGNBie5Ud4c4Em9gexQSbGE5MsInjxASbGFay9QMm2M6MfsAE29DoBxS12N7ertj+09LSkoRg6wBwBG/dfR/er2zF7qU/xa1Xzcb18/Jht6TAGPHD13YU1esfw4sHM/Gy9wo88pV5uGiyGRZXI1qD2UixZKDQYYPJABjCHYB/N177/uP4cN1hZNz7W1wSS7B97MQjeyvw4NevxnXnTMaEtBQg5EHT7r9gx0v/gmft34C3/HY8dc1EZB7546kE2+emIKd2A17eWIkfrduKcR/txuSZV6BCiWDrRkHTu9j+7Hfxjv2f4Z/5RfzHNcUYn2WGKRIC/C60d4bQ0hWB2RZCZoYVeXEJNioqF4bP1YYelwsd5jxk2GwosJuVuQt37YevdgN+/t3dqEmZjCWPfwMXMMEmdljIVpBVgo3ItdTUVNjt9oSLXzPBJjZ3w50KjFNEis0Lt2IEZCPABJu4F4wI9kywiaB0ai0aWRHuXV1dyMzMVJRvLU+y6gcnCwIboOfyRpgwwSYuGVyDTQwrJtjEcJJtQGOC7cwY0JhgGxoDGhNsYvtIbKvYu7re/UDVD0iPoixBpEtpffREKgyVHMhKGauOj/QDThEZX0KYYIuPEbWQrR8wwXZm9AM9dzTZ9oPRlCKSnGSIB7DZbMr5lBwRbG1KFbL/u+On2PqpB+3fXoNli0pwySTLibt6uKcZ3k9/jSfe6MbKjydj5cNX4qpF4zGuVzyDzjr4ajfjr9tqsetYE4A2HHl7IzpbTai497f4bCzBttuE/9e0BM9+eS6unpkPa28f3cf+jrq/fhf31lyN2txrlX+ff/xP2HEiReR8fO/aYvT8dS02tbbjzbAd2c/8DtmFc+FQCLYGZO57A+/853dx7PIfIfvae3D72anIJQIv5iH5JKKTdGCKIqRn4Ai209dfd91mNOx/Gxv2RFDX1I5wTy02vwXYp5yHGx//Bi4cKoItGAwS3afpkbUoh5tYSeRjaWGRQkNKn9WqilUiPZxuSNWzEcpS1kQj2Pbt26dEsK1ZswaPPPIIli1b1u/HUwQb4UREZEZGRmIA9bYebjlQCbY9DVvR5KrjGmyaZo1/xAgkjsAJgq11P2xmG66adQvsqaderGXuBzRC6o8u8WQQUA/pREeuRvWuX78ezzzzDB544AHcdNNNiXajtBfZg0U7lnUWq++jCDZSLOnc4xpsA88CYUQyRWeeLIJNj34gSw5kyiahp3qoD4d+UFVVhffffx9PP/00br/9dtx9992nTaBMRyxZOpk6SNKjqE9ae1qN6jLlQBbRGjsmGCKg/4QiIYQjIUQiYeV/k9yJPh6vBz3dPcjMzIDFkir6s1Pa0XtpXPREDcVGTf3Qj8Jh+o7o+KNr+NRLomjH0XMvFG1Oae5TqJ/EinDHvisQDMDldCn3FzISaHlobsIhwom+z4AUYwoMGscUprk+gXmKgpW2J4IQ9XMCc2PCzo+x76VvJJzoIZnSirlWOTAoU2xAiiFF+WNAChCh/zYqGCXDuaDiRQY0uhuzfjC45I5m/UA9FwgBPTWXVP2Azj0yYI4U+4HoniVbP3C5XAopQneYZNIP9MqBLJ1FnRci2Agrwomc47U8ieqJik4TDio6TSgcQhjhqG7Te6Yno34QDAbgVPSDVNhsCeRJiwH0NP1A0X+06Swy9YPYPYp0O61jin5qRMGJ/s7IyNTcl1b9oK/8ytQToziperAenSw6SnJ+83o9Ck505yPc6T9R3cYIY4pR+Zv+DPTI2g9k2pFE9gM1ReTLL7+MTZs24dFHH8XChQv7/UzSD+jco8CdxHTzdgBH8dbdP8Gu/T4Ev/drXD4nD+eMi3GG9bYDh17HY79twgOvZuDHz1yHz15YiAleJ9pcPnQe2wXX9rX437cP4L09TTAjAG+7E1lF03D1D3+NGy6YiQspRWTlY1hzJB2/6L4SLyydhs9OyT7xLb66beisfBzf31aOg2nn4omvLUZx7Z+xb9Pf8PVtC3DZRTPw9UszsPW5N+HLz4Djynmo+fqP4cIE4L4XcMPUw0jb9gZe/9KP4b3jAYz/8j24YSqQ3We7JtzJzkLnneqA462pRFfl4/hW4xVoz1uMF5ZO7U0RGR1e0NsJn7sTnT1A3c4/4MAHj+HFj1NxsD6ClFAAzvYZmLnkGvzzqn9PmGATkQNFm29raxO/0fYRkdjNS/Vi0nKIqQtA/a2ei0RsX3rGpI6FFBk6qMl4ptXQKHNMw4k5KYYHDx7EO++8g1//+tf4yU9+guuuu67fKaZx0aZKCrJWIlJVtIdLDrxBD1p66lDV8inavc04e8ISZKTlaBFh/g0jwAgkgIBKsFW37oPFYMHFZUthM6ef1oPqLUT/Qs+5oKjHkYiyl9OTmDJzcli0z+3fvx/vvfcefvOb3+CHP/whbrzxxgS+/GTTZDwX1NGR8YycJujc03OJVy+Ues9iWXIgE3PCStUP6MyzWBKokhsjMTLHNJz6QSJCP5z6weHDh7Fx40ZFZ7n11lvxla985bShDhXmevcoGijtUYQXrT2t5EMyykHsmNwBF5z+NnT52tHt74LH70Ig7EcwHBQm2chQQfuC0WRSLu7aHjINRZ+oOUibUSjag7y+1J70j4nOvTCCwZBCipFhQ/sTHZX+McnD6VTM9cxdFBU68+ihe4z2J/HvI1skGZvMRgssxjRkWLKQbslGpiUXNnMGUk1WzecwfYes/UDFhAxDfr9f0aOSQT841ZCq3bgr81wYCv2A+tSKt0w5kGmzUcdF5x6dd1odlfp+n7nppVIAACAASURBVJ6zWKYcyJJNde2NBf1A732BsKL9ie4xw2m7I3Ktw9uCLm8rnL4OkJ7jC3oQCPkQjkSdimToGrL6UbSWSEQ592i96Nlb1LOY9YN4mkPi+sFAPcqTA3ljorEq5HIopOhRxhT6Y4TFlKbYeNItWci25iHD4lB0m4FIT5k6i6w9WORcIOcjspu/9tpr2Lp1q+KEPW/evH6nkNYd2c0Ttx9QDbY2VD72I+w75kTnjU9hyYxczCuIsZN5O4Ajb+Gpv7vwiy35eOA/LsCFhc0w7vkLnnrjIDbtjiDkmopzb5mNsxY5UIx67H7mVRze1YHc7z6JixbNwCJHG7q2/Aq/PmbDkz2XYfW1Zbh8cjSCjB5fww44t/wK926fhsPWBXjkX8/FuPo3cWDrB/je9rlYMjMNX1wYwqOb7Zg8IRP/utiMD7/6MGoDJcD31+DqsqOwbl+Pt/7tYfi++EMU3/ovuHoykNUPwdZXP/DWbVXe/YOmS9CZey7WXDsFubaTenvrrpewd+Pv8LuPgcOBEhiLZ+D6C8oxPdsHa9d+/OVX9fBkTcdFP7sL5xZZMDkB30MROVD2eafTqYtgU70/VQ+7eFtLf/9eZroBWay3Ok46pGnB0PcRwUaHdaJeECM1BRQZLw4cOIC//vWveO6553D//ffjhhtu6HeKqS3hRBuqVuP1cMuBN+BGc3cd9jf/A23uJibYtCxe/g0joAGB2Ai21JRUXDZtOWyWUyNfZe4H6kWC9ijav8ljSMtD+xwRbKrTwX333YelS5dq6arXqzHq3ag3zY7sc4+UGTr7CCetxkZZY5IpB7LG1Fc/oDNPq5dsMn6fzDEpF65h1A+IYPvwww/x/PPP47bbbsOdd9552vqUKQcy+6KB0oWL8KK1p4dgSzbd3OXtREdPKzo9bXD5OtDjdyIYCSLU+ydqfkrgOhKJmnSUSCr93IqmPXyk/Eg5Yxin+NOlRlBq9L6P/4KBW5AIU7waRT6aDCaYDGblT5Y1Bw5bPnLSC2G3pMNiSjyTiuw9arTqB7F3dT02DXWWyQGHPNpZPxh8ZZB8km5OBv5ksB8ko81GRXC06gey9yhyAiCsSI/S4/wWLyVcIORHl6cdne6Tuo0v5EUwElAi9KPR+fQneR/WDwTn5gzqB4IjTI5mqm7eq0fFRq+RbmM2WBR7jyMtT9FtMtNyYDXbTnGUk7kf6EkdTHYQ2ktUZ+N4+wGdY2Q3f/XVV7Flyxb87Gc/w/z58/udF9IPqD31nZj9gBzBPNj1+29h19FG7D7rCVw1exwuKDWfTBHpboF/9+/x1KcG/LJmFp64bQbO9m1G7Zs/x9rGWagLzEJZ9hxcsqwCcxfakYvD+OC/n8DWdVXA91fj/PPLsTinFV2bn8Rz+8x4vPkCPHnrHFw5Ixcq/9Vz/CM0/v1e3H/8MtQ5rsQTt52F/JrXsXvL3/Af/yjH7Ewflpb58F7OVThrWhb+aXID3vzKQzjsHw/817O4dkoDMvavx3v//UPUXfYDZF/zL/jCLAty+kkRqfIwqu3OW7sZzs1P4XtNl6Ij9zw8e/0U5NnM5PYMoBP7/vgbbH7lNVTmzkVk4jmYNGMhrjlvPKalt8DUsgW/+s/tqA2XYP7Ku3HeuFSUJUiwxZMDhWCLqC7mGpalrAUw3CGciXyqWoONFhkd0gUFBQkbPZJRWes7pv68vdR0aJQicvXq1Vi5ciWWL1/eL3zExFMIJ2E0UlI8cA22RFYCt2UE5CHANdi4BpuoNCW7fsA12OLPJNdgi4+R2mI01WCLpn0MIxgKorbjCI607MOxtv3o8bsUp4JMax7SrVlIs2TAYkyF0WjSnHpQHGFuyQgkHwIU/UDGWl/QjR6fEy5PB5yeNmSmOVCUWYqpBbNRlFWKbFsejAZTQo6esu7qKmpEGhHJlp2drTmzi8wx6TGgxUqCaOofUekhwxzVDqE7sR7iKNaYoycySxbmQ+GAwzXYxKSKa7CJ4TTUNdgUG1o4CJevU9FrjrTuQ33nMSWSPc2coZAGpNekmtNgMVoT2q/FvpBbMQLJjwCl/KR1QnqNx9+t6DZdbqohFkGOPR9l+RWYkDMd+RnjlEh9NW2krLOKENKjH9B+29HRodj+KdIsHrGipohcu3YtKisrsWrVqkFTRNK5l56erkk/OPrmv2HzvkN41f4APr9oGq6bnQ2LKQUpCCPQWYOmDavwTE0+fmO4Gs9dn4OJx15D5ervo/GqF1B63k1YPt0AUwqlf29D0LsLb//gl9j09lFY7v0tLo6twbbJi5UH5+Kxb1yGa+aXIo8SYUSCaN33Bvau/QqeMN4N19Tb8Mx1Zcg6shZbN76Fr1WOQ67bh6sKTSi99R7MmZ2FmYZdeO2L9+GQbwKg1GBzIa9+PbY89U18WPQ1ROb9M751aR7GZZiQQi4J4SD83gA87iB6gj5YrRbkZMerwdat1Kf74MfvoPI3h5H32Hdw9oXTsNARQSgUQLD9ANzHPsAv/2s36k2Tcf7j38AFQ1WDjQm2wTcolWBra2tTPPmnTJmSsEc/E2xih8BwG1KZYBObF27FCMhGgAk2JthEZWq4zwXRcVE70g+YYIuPGBNs8TEajQSbP+hFh7sVVc270NhVA4pis5rTkZHmQGZaLkxGS28KmWiax2hdLw5HE5cWbjlaEFDJaKrfEwwH4A944fa74PZFU6j6Qz6UZE/C5LxyTMiZpnh8iz4yjVX0TibYxJBngk0MJ7VGK9lY1BorYr88tZUeQ+pQEa2ya7AxwSYmGUNJsFEKPF/Ag6Nt+1HddgCt3U0wGIwKoUYOEFazHSajWdFtorWm9NVRFftibsUIJCMC0drK0bqEQeVPVK9xosffBX/QA6vJhrL8mZiYOw0FGSXKR8jUWfScC01NTairq1Ns/3Q2JRPB5v70Gfz971vxnT86cO0/XYfPf/58zM5Kgc1/DK0HK/HyA7/EgfyLEFn+ffzb3ACsu3+Hjb/6T+y+YA3Gn/c5/OsCOyxGNzqObcXe1x/BSy/vwCctRbjo3t/iuliC7bWtePBdH+76n5/hxisuwEXFEcC1F3vf+xAv3vsygjf/C6YsvR63TLUhZd/vsPXd3+NrLx6HaeLFuPTam3HLFXMwc7wPVk9fgi2EaYGd6Kx8Fg++UYzdwXn474eW4KySdOSFepR3VL6+HxvebEbJbZdi9sIpmF8sSrD9Gh89vxWWB57Ewkvm4pKSIEKhWhxZ9yY2PrwGL+0vQmTh5fji49/ARUywiW0csj3QVIKtoaFBIdYqKiqYYOtnKjiCTUw+uRUjwAgATLAxwSa6DphgE0VK3qVkKDzUyZOf0mwPtQGtqqoKGzZswJo1a3DHHXfgnnvuOQ1AmXriUBjQSJ/KysrSXBND1uVUqxyQ1ypF4zR2HUdNxxHUdhxGIBRU6jDk2AuRZaPItZPFssUlnFsyAmMDAaoxSLV7nEr6sWa0uOqQakpFrr1QiWYrzByPLMGa0bL2AxV5JtjEZJAJNjGcmGATw4laMcEmhtVQEWzBUABOb8cJvaatuwnGFIsSsZZtL1D+Nhv7FBESGzK3YgTGBAKk11A0m9PTilZXvfL/Z1izMCl3BibmTkeOvUCJ0peR5p4A1UOwEblWXV2N8vJyOByOpCLY0Lwdu7b8A0/95hP4SsbDUVaM6RkpsPpr4Wk7jgM7fchfcCXmr/gC5he6ETm0HgffegJvtp4HV+pkLCRCLMWDsKcZgeYD2LppK6o6U5H1xV/ilovnYcVENzo3rsLqN7bh/ne68fnlV2PutEnIIX+Bniq01/qwf1cxzvvS5Tj3qjmYZgd8u17E1vV/xNf+txmOiz+Hpf9+Jz4/Ix0TM9vhc/Yl2AyYbWsGmj7Bc7/di/d3d6L4kokoyrDAEfIo76g9ZEVD40QsuO08zF84EWcVxSPYvACacOCl32HrK+/go7KrkVVSiFm5ZB/xw1dzFK5/fIKPtroQmn4ezrv/R7h+egbOVsLyxB7RoClOERkHTybY9oJTRIotOm7FCDACYggwwcYEm5ikRHGKLVJMdToSrYOqvksmsUJ9cgSb2CxyBJsYTqoBbaQTbAox4O3EJ8fex8HmXbCnZqI4ewrGZZcpXt1a1684itySERg9CFAkaKe7BTVtB9DhbkJx1iTMKl6I8nHzhFKqMsEmJguy9QMm2MRwZ4JNDCcm2MRxGiqCzeXtQnX7QWw8/LYSbe+wFWBCXgVslkwYU8SNtOJfwi0ZgdGLAKXBbnbW4FjLHoWcJpJt3oQLkJGazQSbwLRHOo8gdPA1fPvRV/G/f9p04he5pdOw4r4XsfSSBbhiYu8/7jmCQNNHePybT+HVt7ZiG5GPAMoWXICbfvQESvf8Cu17NmD1+P/BHVdeiB8tTI0SbFs6cP/OPNxs+BPcxw/hla3R/mZccB1W3PcCbpyZgXmF0X/m+vQlbHv7bXz9qQlYcMul+PpPL8Z0oxGZhmb4nLvx+pd+HE0Red8LuGGqAbPzor9zfvIsPnzrd/jak1tR0+I+8R0X3vptLP33h3BxXifKHEbF8VSxvdRUoqvycXyr8Qq05y3GC0unIl+pwdb71H6IqsrX8KWf/Anb9tUBSuW4Bbjoc5fin++/FG3f+ikaWtNw7J4n8K8XFuHysjQBtKNNmGCjo89g0OwBrCKtEmzksUfe1+PHj0+4T9HJEJldWRclrsEGcIpIEYnjNoyAfASYYBM/pEXQl3UuqO+i847OPlJm6NzT8sgaExNs4ugPBeakR+mp+0KjZ4JNfA5Heg02il5r627Ep7WVaO1uRCgSxrisMiUlpNViP6WQuTgq3JIRGLsIUHolf9CHLncLOnqalD9Uj21awRyMd0yGzZIxKDiyzoVY/YBrsMWXRybY4mOk6gdcg00MK45gE8NJNsFGmasNKQbsrtuCIy170eXpQE76OORnjFcciIwpZnYcEpsabsUInECAnPEoZWR7dyM6e5oRjgQxo3AuSh1TkJ9erLSj+yf90froiWBrb29HS0sLSkpKYLfbkyuCjcgefzdCXTXYsb8GVbVtJ3BKtWWgdPYijC/IQaG9F7lgN8LeVhzcfgi19W1oVyrhAek5+SidNR/Wzir4OptwyDYTU4oKMCu9p5dg8+HhgzNx39VpmJNvQhuV0AOQmV+M0lnnoyTLBIc1+s+CndVoa2jAtoNWOCYUYPqcAmQZjTAbfAgHulC7aTe6wzZg9vkoSQeyeoN9A+1H0NJQjU8OtcPtDZ6Y6vyJ5SieOgf2UCcyrScJtpC7FYHWg9juLYI/NQ+Lxqcj1RgjI+4WuNpqsWl3LdqdRNilIBx2IH98PsrOKkBgxz54/Sb0TFuAKXlWFKaLO0eIcjocwRZnxaoEGxmZUlNTlfRGiS500ckQ2TxkXZSYYGOCTUTeuA0jMBQIMMHGBJuoXDHBJooUp4gkpDhF5JmVgy5PO6rbqvDJ8feVemu56eNQkDkBFlPvDUxcnLklI8AIxCBAkWxObzuqW/ZSlRIlldLc0sUoyCgeNC2ZrHujOhROESkmlkywieHEEWxiOFErJtjEsJJNsPlCtPd2YEfNR0o9WUd6kaLXZNvyxQbErRgBRqBfBKgumy/oQV3HIbQ665BhzcSU/NmYUXA2LKZUpZ5honb32BfpIdjcbjd6enpOOBsnUw02+kYRW76o2PXVEyPull6CLYSVR87Fk/9+Aa6ZOw7RGLKBH5k2G3oLjYtKTFD2IjWCTfSbZMlBbD+inA4TbHFmSSXYiFhLS0vT5KEiOhkiAiProiSyKGkj2buXU0SKzAu3YQQYAXEEmGBjgk1UWmQqa7JTQHGKSLFZ5Ag2MZxUA9pIThG5p34bDjXvRpOrDhNyyzE+Z1pv1JpBHARuyQgwAv0gEEEg6Ed7TxNq2g+gvbsBF027BmX5M+EYxNAr696oDogJNjHhZIJNDCcm2MRwUvWDQCCA7OzshLMpqW+RtR9ordHa39fKGpPat2yCraW7HnsatqLJWQtDigkzihbCarbBYNAeWSM+69ySERjdCNBe4vS2ocVZiyPNuzApdzoWTLhYqdmcZqFaYdrXmR6CjcZFf+j9IrZ80o327duHtWvXorKyEqtWrcLChQv7nTzSDyhyOz09HTabTdMEi9jyRTtmgk0MKRE5oJ6YYIuDp0qwEWtKBJuWR3QyRPqWpYSILEom2ERmhNswAoxAoggwwcYEm6jMMMEmitSZjVwabJRMsInP4UhNERkMBZS025uOvIuajsPIthWiMGsiHPYC8Y/nlowAIzAoApSC1R/0oL7jMBq7jqEoczymFsxGedG8AX8n696ovoAJNjEhjUewNTc34/Dhw/j444+VNFQDPaqRjzLp6KlfqfajGH8k9aW3HxoLjYuwIiOmxWIRA7efVsmMkyjmixYtwrJlywbEgCPYxMRDJsFGek112wFUHvkr0q0O5GaUoChrkhJZww8jwAjIQUCp3expx9GWXbAYLRiXNRGzihYiJ73gjBFssV8mYstngi16npPOSX/TQ5FnevQWjmDTkSNV5mQMhYc6hSYSu0wEm8mUeIF2kUUpuj3JuigxwcYpIkVljtsxArIRYIKNCTZRmUp2/YA80NQId9FvSlRpF+1Xpn6gKshcg21w9GO9I/XWCqA3jVSCrcfnRJOzDtuqN6DD3YbycecodddSzdoc00RlntsxAmMRgfaeRjR1VcPlacfkvHKcP+VKmFLM/dY4lHUuqDgzwSYmcfEINkpnTOTac889h9bWVhQUjF1nBNUYp8cQJzYrydmKotKampqwYsUKPPTQQ0yw6YhYIfBkEWyhcAjNrjocat6l6DZlVPcyZzrSLBlcTzY5lxKPagQjQKkiGzuPoIPqsYWDuHDK1Sh2TFJSRWp99ESw0W8powjVoqezaSyliISvC927X8br+8L4Q305/uOmOThvai7S40yETJsNvYoJtlFOsNEEk2dVTk5Owkw6E2xi26LMRSlCtJJXEuXS3lW3GY3OWpxdugQZaTlig+VWjAAjoBkBJtiYYBMVnuE+F0THRe04RaQYWhzBJobTSCbYml312FNPKZTqkGIwYWrRPKSatKVVF0eLWzICYxMBX8CNTncL9tVvUaLYLpp2LTLTHEjtp9YhE2xiMiJybxTrKdoqEYItPz8fN954YyLdc9tRhAA5cv/xj3/EkiVLmGDTYU9URUIWwRYMBbG3YRuq2w6ipacRk/NnK5H5KZwachStPv6UZEGA6rG5fU4ca92Lxs6jWDLtepTlVyDLpt02q4dgI2cicnok239qauqYIthSDBGEfd3o9kfgClrgyEiF1WxEvGSdMm02TLABCumkNUeqzMmQrSCrKSLJS52i1yZNmpRw3msm2MS27uGWAybYxOaFWzECshFggo0JNlGZGu5zQXRcTLCJI8UEmzhWIzWC7Xh7FT6segvGFAuybPkocUyByag93Zc4YtySERh7CCiGKL8Le+s2Id2SjpnFC1GaMwWZVsdpYDDBJiYfsu0HiRBsc+bMwbe+9S2xgXKrUYVAW1sb9u/fr0QyLl68mAk2HfZE+QRbAB8fXo+6zmNItaSjOLuM016PqtXHH5NMCNB9PxgO4HjrPtS2H0TFuAWYkj8LpTllmoeph2Cj1M2NjY2YOHEiMjIyxhbBpjGKWKbNhgm2MUCwNTQ0KARbRUWF8nciDxNsYmjJXJQiFyUm2MTmhVsxArIRYIKNCTZRmRruc0F0XEywiSPFBJs4ViORYAtHQqhq2oX1u/+AouwyFDvKkG0rgDHFKP7h3JIRYAQSQsAf9OJQ03YllVJ+RjFmF5+D/IxxTLAZDAnhqDYWuTcm0nEiBNuFF16IBx98MJHuue0oQeDQoUMnUoUywabPYV8mwUbpIf0BL/66dy1auhsxIa8COfYi2FIzRonk8WcwAsmJQH3HEdR1VCHHlo8p+TMxs3iB5oHqIdjq6upQXV2N8vJyOBwOJtgEZkGmzYYJNibYBhU5JtgEVmRvoWNZhRFFLkpMsInNC7diBGQjwAQbE2yiMiVTWRM5F0THxQSbOFJMsIljNRIJNo+/G/sbdyiGqOlFCzAhtxxWsw0GTqMkPvHckhFIEIFAyKd4eXd7O2FKMWFR2RUoyZ7EBBsTbAlKEjc/kwgwwRats0N/6NGTEUsmwUbkmtPTiXf3vwKXrwuzSy+AzZIJM0fmn8nlwu8eAwi0uurQ2HUU4XAIU/Jm4pzJl2j+aibYxKCTtQfLtNkwwabzQJQ5GUNhQKPc2PSHihxyisjl/a5UKgJJaTSpTh2F0Wp5hlsOmGDTMkv8G0ZAPwJMsDHBJipFw30uiI6LCTZxpJhgE8dqpBFsEUTQ5W5TCLb3D/4fZpWcj4l5Fb3Ra9oiScTR4paMwNhFIBgKoMlZjfbuRnj9Llwy40ZMzJ3GBBsTbGN3UYzAL2eCLTkJNrevG22uRnxw6E34Qj7Mm3gpzCYr118bgWuMhzyyEOh0N6PZWYOunhalBttF067R/AF6CDZOEZk47DJtNmOWYIsVWoPBkHBtMnXaYiO86J/p8V6RTbBRoVQijuhbiTzKzc1NuNZc3zHR9xFeWp5YzPXg1Bdzo9F42piINNu3bx/WrVuH1atXY+XKlVi+fGCCjUhIwigzM1PLp2G45cDj70FD13Hsqt+CJmctzi5dgow07YU0NX00/4gRGIMInEqw2XD1nC8iPfXUfUPmfqAe0rSX096blZWlaQ+m/XfPnj3KnvjMM88oKX1WrFihaQaT8VxQP8TlcoHqj2ZnZyuOJVoeWWexTDmQiblKsNG5R2eezWbTAtMpnrskmyNFP0jkY1UHHJKlodYPDh48iPfffx9r1qzB7bffjq9+9auDGpz1YN73IqFHJ1MHSXsU4UVrj/QyLc9w6omRSBgtrnocaNqJzUffw+zxi5UINn4YAUZgaBGgOmxt3Q1o7jqO9p4GfGbm5xVjVN9H1n6g9tvd3Q26G5MeRXc+LY9M/SA284mePXgo9APaz8nptD/9oKqq6kRqQE4RqUWKRsdvtBBstPYSLVeioiVrPxCxI4nOkKz9QH2f2+0G3WMIJ6vVKjqMU9o5PR1o7KzB1uq/IxgJY/6ky2BMSaxEjKYX848YgTGOgMvTjtbuejR0HEFZXjkuq1imCRG9dzTaQ8jpkWz/pOuoUbYD3RtJNyK7+dq1a1FZWYlf/OIXOOecc/ode7wU0iIfHLtvUvv+bPki/VCboeJ09IxJHRfpUdQP7edaHr1yEPtOUT3REAwGI1oGS79JxnBC2Yc0GRlpcaWlpSmHNCk0iZJjMlNEDoViNNBGQe9SCbann34aDz/8MJYt63+TI4MQ4UQbUHp6uiaRksl6i8iBGsG2p34rmlx1OHsCE2yaJo5/xAgkiMAJgq11P2xmG66a9QXY++S1l7kf0PCov1iCLcEhK81pT9y7dy/Wr1+vEGwPPPAAbrrpJi1dneJQoMdBReZZrH4IKYmk/Om5xI8F/YAwUg1opCNoeWTqBzIxJ1mnRw8BpeJBfRFORLANdYQ7GS0/+OADkM7y5S9/GXffffdp0yKiH4jOpSydTH0f6VHUJxGRWgm24ZQDkt8mZw2qWnZj+/EPMbPkfJTmTheFj9sxAoyARgSIYOvoaUZj51E0O4/js7NuQVne6QSbrP1AHWZPT4/igEN7lAwHHD2kmEw9Uea5QFjF0w+IWNm4cSOef/55MMGmcRGMgp/FEmznn3++cq8Y6CGDbyAQUHTzZNAPhqKsh579QMWNHABUgi01NVWTlDg97ajvqMaOuo9BySvnTryECTZNSPKPGIHEEKC01+Q8VNN2AJNyp+Py8v6DO0R61RPBRr8l+7aq58QSbP3tv6QbkY3oT3/6EzZt2oSf//znWLhwYb/DJP2A7nt2u12zg25f+4EeB11ZeqJMnUy1b6kEm1YHXdV+R2OjRw/pJ6onGgKBABNsg6xQlWCjSdXqBTNSDWgqwUbGZJVgW7p0ab9oqQa0kUWwudHoPA4i2Jpd9UywiZxU3IYRkIBALMGWZk6LEmyWU1PLyj6kqT9SZogw0HpIxxJszz77rHIR/tznPqcJkWQ8F/oa0JhgG3xqVQWZSKPRph+ohhNZBButPXJQGk6CjSLY7rrrrtMmUVRBFlnYsgk2MgrRhY7WHl2WtDxDcVEaSA5oH2t01uBQy258WvsxKkoWoTSHCTYt88a/YQQSQYAItk53i+Ll3dRVPSYJtjNhOBGdI1U/IKfT/hxwiFghL3cm2EQRHZ3tYgm2RYsWxSXYSD9IFgccWXqiLJ1FlRAi2MhRkHDSSrB1KQTbMeysr0TEYMDZEy5mgm10LkH+qiRDoNvXhfbuBlS37sOknDNHsMXCImKzIYKNAlNefvllhWB79NFHsWDBgn7R9fv9iuPpQPqByJSMFYKN7AdEimm1H8jUE0XkgN6XFARb7IfrNebEfrgML5hYDzQyoCUavUbfJjoZIotJlhISa7yOF8E2XATbcMuBN0AEWw12129hgk1E+LgNIyAJgVMJNopgu+U0gk3mgajuw3oJNtp/KUXk22+/fSKCbbQSbHT20eVUaxoaWWeVTDkYCv2AZIoJtsE3BiKhCCfyAtQa4S4qB2oEG0WYUgRbfwSbTDnQ4x3ZH2ojjmBDBI1dTLBJOhq5G0ZAGAEm2KJQydqDZd7VaVxMsAmL8phuyASbvIxYqiCRczzpUkywjemlxR8/QhFIFoJNjXgiO7mIfhBLsG3evFmJYBtqgi3WyUFrVDOJiSybjQi/kIhY0rhGJMEWDoc5gm2QmaZDmhhmesgLhg7rRL2KRfN1igicLG9pkdzZarQG1RuieiaPPPLIoDXYCCeKYNPKMMuMWBHxUFdTRO6q2xxNEck12EREkNswAroROCVFpMWGa2bfCns/NdhkpR9RCTaql0WKEtU30vKoNdhUp4OHHnpIWopIPaH9ss4FFRPy/KSzj6Jon8ZzKgAAIABJREFUOAXUwJKi6gekF8hKEZkMciCiHySyfkg+ae3prcEmsh8QwRZbg+2ee+45bagi+oHo98lee3SRUCPYtF6WZI1JRA6oDdWyPdSyC9uPf8QRbKKCw+0YAZ0InCDYOqMRbFfP/gKm5M8adL+T4XgqWz/QkyJ7uO+NiUxZvBordFZRisjnnnuOU0QmAuwoa9s3RSTdKwZ6ZOgHMg2paipxGu9wpN0SnXqKYCOs9NRg63K3oa7jGHbUbkTEAI5gEwWf2zECOhGIJdgm587AlTO1l+IQuTcONFyq5Uh/VGfjeCkiY2uwUQQb1WAbLEWkGsGmtYZ7skawyToXaF7UDHnk7K01+1RfPVGPHixqPzBEVHpWw2KQeUjrWQCxQxf9cNHPJQMaGYZo0RB5VFJSknDeaxHWW3Q8MjGPV2MllmBbvXo1Vq5cOWoJtkZnLRNsokLI7RgBnQicINja9sNutuOaOSOTYHvwwQexYsUKTWgk47nABFtiUzkUBJtWUoVGLlM/kJX6R1WQ9RJsaj/xcqiT0XLDhg2KU9Add9yBsUiwDaccqARbVfMubK/5EBXFnCIysV2EWzMC2hCIJdiaiWCbc+uwEWxkwCZHpTPtgCN6LoggLNt+IEKwffzxx0ywiUzOKG4TS7AtXrwY8Qg2qsFGa0+rrjic+oHotMkak/o+OQRbO2o7jmJH7cegSAROESk6m9yOEdCHQCzBVpZXrplg06sftLe3o6WlRbH9U620WLt5f/tvLMFG6Z9XrVo1Jgk2WZyOatcg+wHhTQ4TWp/hznTABFucmVIJtoaGBiVVVkVFRcIps5LRkCrCejPBpnUZ8+8YAUZgMASYYEvO1MFMsCW2bplgE8NLRgSb6EWJCbbhJVqZYBNbA9yKEZCNABNsUURlGU6YYJMtodyfCAJMsMnTWZhgE5E4bsMIJDcCyUKw1dXVobq6GuXl5XA4HEywCYiNzKwCTLABStrERFMnqvMkczJkK8hMsO0FpYjkCDaBXYWbMAKMgBACTLAxwSYkKL01TGV5Qw2FfkApHmSmiNTqlawqomoKC1k6md66uKoBlCPYxCQ+2VJAxYtkZIJNbF65FSMgGwEm2Jhgky1T3N/wI8AEGxNswy91/EZGIHkRYIJNbG5EgmXEepK3B8vkdJhgGwMEW1tbmxK5NmXKFI5g62e1Us2QkVyDjVNEim7B3I4R0I8AE2xMsIlKkUxljQk2MdRlFynmCDYx3KkVE2ziWHFLRmAsI8AEGxNsY1n+R8u3M8Emz7irygSniBwtq4O/YywikCwEW1NTEyiKjWz/5EjLKSLjS6NMmw0TbGOAYKNc6lSDrbCwMOFIPU4RGX9BUguZi1LEkOoJ9KCxqwa76jaDCTaxOeJWjIAMBJhgY4JNVI6G+1wQHRe14xSRYmgxwSaGExNs4jhxS0ZgrCPABBsTbGN9DYyG72eCjQm20SDH/A2MgCwEkoVgo8CRjo4OFBQUIC0tjQk2gQmWabNhgm0MEGypqamgP7TAKGVSIg8TbGJoaVmUra2tincBKajFxcVKjbz09HSFBFVTZdF89Zd2aygJtkjQC2/1VuzaVYV3tjQMDMD0c1A0ay6WzspBrs0kBhS3YgRGOAJMsDHBJirCWs6FgfoWcbwQHRcTbOJIMcEmjhVHsIljxS0ZgbGMABNsTLCNZfkfLd/OBBsTbKNFlvk7GAEZCCQLweb3+0EBNmT7JzsyR7DFn12ZNhsm2MYAwZaVlaUsMC0PE2xiqGlZlFR8cseOHXjzzTcVgu28887D+PHjkZeXp4Tzms1mZVMcboIt7HXCte1FvP7OP/DIG22YmJ2KrDRjDBAhAH50F8xD/szzceeNC1A+PgvZaSliYHErRmAEI8AEGxNsouKr5Vxggk1eXVyuwTa4pNKFi2SUHj1179S3MMEmujP8f/bOAzyr8uzjv4w3ew8ySEImmUCAsAKEDQKCCkrds1aF2trW1qq1Wlul2n6tddXRooKj4hYZKiA7JIRMSIAEsvdeb96887uek7wYIZCT8IJRznNdXnz98rznPOf/jPOc+/fc963UUxS4vBVQAJsC2C7vGfDjeHoFsCmA7ccxkpWnUBSwjALDBbD1fRo5tvyOjg4KCgrYuHEjqampPPfccyQlJfUrigB3wkNOOIU4OTkNSTglB5t82fp+qwsmMFhnKfOd5IwDUdfKZLYMyG/j6Zp9T4NfiGFhuBvQWlpaUADbq/ztb39jxYoV/Y6U7ysHm/Bgy8zM5Nlnn5U82cRCNW7cOFJSUpgzZw6enp6nTx6c2fCL6cF2GrAd6+KfVYk8NDuQmaFufZrQCVSR+co28tMb0N32ADOmRTA7cmgQdwjTV/mJosD3poAC2BTAJnfwDff9gdggi8McP7YDOGJ/J7RXAJsC2M43DsTfqlvLKKzLI6t8L7GBUwn2Gi13eiv1FAUUBYaogALYFMA2xKGj/GwYKaAANgWwDaPhqDRFUeB7V0ABbPK6QAFs8nQStRTABpK30VDJ4sUIASUAm/CEEiEinZ2dB902ubRTzjCxJNTs6+oqAOmZmou/5+fns3XrVl59dXgCNpED5+TJk7z99tvs3LlTOjkgPNgiIyOlcJHmf+Pj46W+E3n0zOWSALZTJp5rmckzi0exIMq9TxdrgVYK3nqJnAO55CU/xozJ0SwM09F84ksKjluRXx3JlGXhhIa54yH9soWWwpOc3JROa+wUnGLjSBxpj4OqA3VdJac2pVFU30ZZ713cw2IJSEyW6oxw+dZ7ztBRR3dlNgeyq8kvbjtr2AXGTyBy0nQiPMHVugVDew3ZX9fSaeOG34JEApyscFMJD7xu6vIOUlJWTa7rFMaGeZPoqaE6YxfHTzVwrO7cIzoieR6RcXGEe4Kqr2OfyMWnVUvty8svJTWv4ayLeAaHETVjIRE+dvg6DzxrTHotzYVfUni8hLTj4gbiN0LRKCYsDCd2wgjpf6lLU6mqOEEaUwgfOZIZoa49F1fXo2so5su9bajtvRnbq4G7qufP2pp8qk8dY1dmHa0dOkD8wY9R46JJmB5FQNcpSo6fZPuBk+du7IhofMKjmT0xAF9XK+hsojrjG46fqqeg1tyhAVgFjpXqjA5yRYxkK9poLy/t6Xv7ILrCYpidFICfm73UCql01qFtOMWXewsp7naFmCksHO1BmG0dLSe+5LA+jk63WBZFeeDmIDrDKHlXNhVmU3P8KLUBs/AJDGFMwLdzZ2DVz19DAWwKYJM7hhTAJlcpyxkp+mquALbz6694sCmATf4MVWoqClhOAQWw9WhpKcOJpe0H4oS6sB+4urr2e0K9sLCQ/fv3s27dOmbMmMHTTz9tucGhXOkHo4AC2Cy3dzV3eldXFyIagDgc7+DgMKSx0KpuoqK5mOyK/ZLZYFzILGyslVQeQxJT+ZGiwCAUGC6ATbzDhZ1ZeJjZ2toqISJl9KElbTbidmJfJvZRgg2J9XyoxVL7RLlMR/FgG6CnxMQSHSv+FXDGz8+v33CD57uM3M6QM2gUwHa2SqJ/0tLS2LBhA++//74UpklMROFRIMBacnIyCxculEJImkNHioWy29BFTWs5eZVp1LRVMC44BVdHLzndMGCd0x5s5wRsAmLoKNnyCsdzs8mN+w1JCRFM922has/f2Lqlnc3pCVzzl6VMTwknxtEKXUc2J3bsZ+uft6FbfjshSxewPN4O2/aTVGdnsu+F7WTXNlNkL3IE6vCMmkTItGtYMn0UcaEeuPeGnxRAqD1jAy99XsZXma24O1hjY23AoNXQWd1E9JW3MPOeXzMvDAJsytDWZLP+kTzqVSMZs/ZWEr2tCbLvAm0dae+8wo7UfDaHr+GmOaO5PaqLYx+9wq60EnYVGkHXSXuXkXq1DT6eDrg42CKCYE695eckL1jA1CBwOGO/auhskNr3/uYsXtpaxwgXFU6q3tCZuk48wxOJWv5rFk72JjGsBySdKyuiBOvaasn9+iUOHMjj6xwH6f7ofTBqEki5dwYzVsQzztOB1oMvkp22mZdYw9ykJB5MCRSf7ugqc2nJ3sbjL7fQ7BXLDU/fwgQfG4LsdaBVU37wKw7v28v7qdW0tmuxNdmBNpCIlJlMumYmyc5HOHboEC+vT5XglV7TgaalAYOjD9aObjirwDpyFqOmzOLelaMJcmyjuzyf7C8+Ii27kkPlPc9u8AzGEJLEqmunkTIhnDAXFTZWFVQf3M/O1S/zlUMijTOW8NB9Uxk7yh33XskM1Vm05H7Bo8/vY686BJat4a+LRzHH+QRVO57ktZp5VHot4qlVkYR42mNr0oGxiWNffMLhz7ZROefXxCQlsTx2aC7s/U0WBbApgG3ARbS3giU3a5Y2oIl9geLBNnBPKjnYBtbIXEMJESlfK6WmosDlrIAC2Hp631KGE0vvDxTAdjnPTvnPrgA2BbDJHy1KTUWBH78CwwWwCftyU1MT/v7+kk1ZycE28NizpM1GAWwXmHvCkp1h6Q2yGbDV19dL9DoqKkr6dzBFAWzy1BrqOBB9VF5eLp0CFJ52nZ2diJCVArSJ0F1eXl4SWBszZgxTp05l7ty5+Pr6Ym3H9wjY1EANh/9+mKK0Njz/uIzIKB/CVFq0bYXkb/+a9E27aZn/ANGTpnBVtD3V+//Ovrwy/ls+l5sWjWdx0gi8nOrI/+8nZG87yqkJVxOZEMyECDE+qynfmUXBBznob7iH6NlJXBnX4+5lBmyf1MVRZhPD0jgn3BybaCs5xqG1G9EmLmbEQIDNWAOVB3n51c/ZmN5I89w13HPFGO5NckfdWEtbh4bWjm6oPMTOo228lu3O3dfEMDXWG9EKV98AXD08cLUD6zPo2GnAlm/gjeoYfjkjgMRAJ0EkpOvlZrfwxrZArv1VEouuCiMAONeMFJ5wjUe38/IhJ7QugVwzNxonK7BqrER9dA9b20fTOmIMa66Jxvboa+R/B7D5C/c1ag5t5ejGV1i3OwRj9KxvAZuxVmrPf96q42ChDSn3JBDu54R3txqq8th10Mj2o77c9rtYRkc4YKpvF+5kNBakcfzT/9Ay9i5cEuYxeSQ4uLhj7+KMv7eJuoOfc2LfTnK9l+EfFMbEkJ6woW3lGVRlvcMen9vwiUrh1zMCcFRVfQvYmvypjkvhtsevZVqCH+G93n0t+Z9TsuMf/PPDNjKsJ54GbEv8mtAWfMqz7zmR0xbOr9ZOJ26kC96GTmgvYN/64+x6v4HYJ5cRnxxKjAXzAyqATQFs8t4KPTqZwxWK3ww3D3cFsA3ckwpgG1gjBbDJ10ipqSigKAAKYFMAmzIPfvgKKIBNAWw//FGsPIGigOUUGC6Arbq6moqKCsn2L7ynFMA2cB9b0majALbLALCJSSbAmgg7eLkCtocffphFixb1O7vEoiNOXotQmiIP2lDKUMNSiXuLxJJfffUVH3/8sRQmUpw6EEZZYYw1/xcSEkJ0dLSUo02Ejhw5KhCPACdK2vJp7Kq9OB5s6WX8X4Y7S2M9ifLpG6agWwr5WPqlEW2HPzP+uZz4aG9G2QnPtm6acndw6pvP2Fg5BfeQCK5f4MmBDzdzssMG9fzrWRE3gskeHWhr9vPZu/mk55qIu/MGJiUGM9ZPhPlrpnbPHo79bwubmI/3pIncdUcUIgucda8H21bdLBq9p3FLkosE6pqPZ7Jj9cs0xszD+byArRP3yiLK3t/Fp7n7+Eatp37SGu5ZMI7V0/y+7XpdFxTv5ONDzTy5z5vH7h7Pggn+iMCL5/I4Ez8+DdhKnFnfmcwzS0b1hGsUgK14J99sO8lDf4Prn5zJ8ltiGdUblPG7Y06EsGynZu92jm38iO0jVzFiwmTuXDASBwHY2mvprjjMnkpP6q0DWDBlJNrsf5PXB7D9JtkLbU0Wh9L28tnmPZRn+jNizAwWPH0L430MeDflU7f7bd7Pi6LULomf3hdHpL8jrnoNNBWSkdnJwSMqkldEEh4uwnyKIBPt1GRuJ/s/T9GQ/Ajuk1dKnoJOwg1P1wlthez4Op1dGWWELrqJxPgIJgb2hGZU12bSVPA+/9sRgsYpnpU/m85It1o6D/d4sB2xHklTYgpRK5cyY6w/U0cKF7Z2yr7eTfZ/N3Kgu4Q87zhK4no82JaF6aApk/V/zSbruA3Ja+9gQrQPYTZN6Iq38/n2bjYf9uf234wncYxPb5jSoczss39jBmzFdUdpqW/BpTkYa8PZmFTMYXMRoeqGGjpYXEOsLyJsiChDTSgr2lNbW8uxY8ckr9m//vWvXHfddUMSZTgevDA/iFhPxcEFsaEUa/pQiiW9rRXAJq8HLobmSojI82uvhIhUQkTKm51KLUUByyqgALYePRUPNsuOK+Vql1YBBbApgO3SjjjlbooCw1uB4QLYKisrKS0tJSYmBk9PTwWwyRg2CmDrEUkJETnAYDF7sAmjqgBrAtBcroDt+uuvZ9KkSf0qJj5w1Gq1pI1wox1KEZPS/J/4fX954c53XbEIZmdnS7nYqqqqJC+2vkUYis3/xcXFkTR1AnOWTKfDrp4uq/aLA9i2HODZjaVSbit7296YfVKjBGwxoevyw3vUOBY9ehszxwYwxrO3TsNxWo+l8qfnTtBqMDB3mT9bv3DDOTCSnz07nXAnW5zrC2lLf4N/5wWSYRjPY3eMIz7QhdPqNxTQcfwAjzxjRB8Uwc9enivBKKfqI7Smr+Nr43yafWdw4wQB2GplA7ZxbqcwHi5g+8NZ1PgepiISDvuv4fYUCwO2QhvebBrPo3ODmBwk3LFMULaftP3V/H2DG6t+P5Ulq6II6hewacFYwpG3vmD3Xz5D9bu/EHXFTOYIAc5Rqvc/T+ZpwDaBXyU50rTnfbbkF/PfEmvCD+iIjh3LmKdvIdGnE/uivRz+91oKIm7FZtL13DjRGR/nMxLKfedeAwC2znqMp7bz6p4uPij04oEbExgb4sa3gRlbMRkr2P/IYRrU7gQ8fStjA+uxy+0BbB0xcXSnzKPWZSzJY/xZPNYBK8Mpct8rZefaEpznb6Yo1I/N9AK2WAFOKjn4p9c5klaDds1aJo8PItGlhtb0N9hY6csXxlk8uXAkE0fKSHY3iElvBmxFVbkczT5K+seFaNpFXsKLW8ynjwR0t0R54oknuOqqq4Z0KQWwyZPNkpu1i+HhrniwDdyPigfbwBqZayghIuVrpdRUFLicFVAAW0/vK4Dtcp4FP/xnVwCbAth++KNYeQJFAcspMFwAm7All5WVSbZ/Dw8PBbDJ6GJL2mzE7ZQcbNbWEhAZSrFkZ1wMA5rwhhLwSMAZkcdrsMbZ4WhIPbNN/cEs8dGSn5/P1q1bpdCLIgatCLnYXxHXM4dlHKw+Qxkz/f1GhIZsbGyUFkPxf4s29S3iJL4AgPb29lLS26DQQOYvm4VXlCPeQW4XB7DlNfOPogh+NtmPJAkSmYuAf12U7trG8ZM1HJl8L8uTY7lxbG8OOG0n3c0VHPjgBVLTj5JW5khIys+YNCuFK1M8cVVZoavKpmr7n1lXN5kCt6U8fU0Eo30dOY0O2k+hLsvilT+2o/ELYUkvYFOVplK1/UnyfO9CH3Y1i0fb4GZfIxuwRTduRV1WxaYTCQR0f4Cek7xrt4afTLcwYPsqn5d3tBHhbY+7OVFbVzOOftF4TfsZV8zyY2K0M8Iv8CyPOKMGOo6Q9nY6X/wjl/A/3UvCwkQm+Z57tH0XsEWyJs5Exp8zqVF10L3EiZPPFWPnHtoL2OqwztrDnof+RdPCe/C46iaWRNng4Xg+37zzAzZDWxXq7I3897OjrN/ZwKgAV1wdbb/tT3Rg6qb5hCf+cUksevpWJvQFbCkzMc5ZRHcejEkKZvK8ETjWpLLtkJrX9jlwlfc6WhxdeIM1rBUebLFiLmso+uhv5OcdJ3fM40wfF0ayd7U0rrIMYykK+inXxTsQ5mkZIGVW3wzYTtUepbmuGefGkVgbv+vB1he4m73XLOXBJg4BDPVafb2p5s2bJ51sGkoZju8F83MoHmzyelTJwSZPJwWwydNJ1FIAm3ytlJqKApezAgpg6+l9BbBdzrPgh//sCmBTANsPfxQrT6AoYDkFhgtga25upqGhQbL9i8hHSojIgfvYkkxH3O0HC9gMBsN3KcTA2p2uYalwRH03yBcajqiv0VJAo6FCv9OGYI0GcUJdXEeAGVdX10EbZs8MfXghAKqv5heSi0ZOm8S9RGjMvLw89uzZcxaw6jtURF2R0Fm0yc6uJ6TdYEtf7zXx28GGhCspKZFCt4l/hYHYHF5O9J0AawIAij4U+dfCw8OJjAkndkIkNr7dOHqpGBeSgqtjL+AabOPPqG/UtNGe8TafnTLxXMtMnlk8igVR7n1qiRCGGqp3/Y/0/Zm8UDaHRVeM5+5rIhABNgVq0Hc1U7r192zZvJ9Xt9kw8/6/sGDZFVwZo8LOBjoqMijd8hDrO+ZS6HsdzywO+W4YSnUpXZW5bHikGY1vECkSYNPBiTROfPgPahNux37scqaPBBdVtQzA5suYtStw/3oH2qYuTk5fSnDZK3RWZPAya7h2moUB2+5iXkmFycEu+LmqekJEahuxsRuBvfdcpswfTfw4P7ztweZMrmXogpZs9r+TyyfPF5Pw1C2MWxTPeI9zd2xfwDZrtBt3BTfy5TuO2PtZM+EaLVsePUK7bWAvYKuCtN3sWPMympWrGXHjzcwNA3f78w2c8wM2fUsF7RkbeGNbGe+l6xkf7Y2Pm30/+eVGEhAVy5QVUxnlUYs2s9eDbeESrOcuwn5HPoETIwmeH4V7/np2VznzdstkbtT8gxa9ipdOAzZPqbHNGes4kp/P2+0rmDs5iAUj2zn26hs0ByVivfhmknzAt2900wucG+LnZsBWUp+PGJITfOZib/Otr575Fn1h1mA9Ws9splhfxLog1pWhhrE1v+zN8F5susSppqEUOWuw3Ota6r1gvp84oGAOETlYj+2+fdd3Db6Qd7HZgDbc9gfinWf2YBOHNoZShus46Kv5hexZzPs7oZM4pCT2UEMtcsZBYWEhu3fv5vXXX+f222/nvvvuO+t2ltwnWnrutbe3S3sVEZ51qHPGkm0aaByYMEm5bAvr8sgu30fsyKkEe40eahcrv1MUUBSQqUBfwFbbWsrihBsI94k769eW/FYXFxf7AxFu+0JCSFtyDZbzXpAjqSXbJO5n3h+Id15/kV0EWDlw4ICUP3zGjBk8/fTTcpop4smj7Wyg9ugBiiqaOdl07p/5xE5jVHgkCSPsUJ31oSTzdkq1i6pAX8A2bdq0844DsT/Q6XTS3BvqvsyS68FA+wO5wll67on1SWgldBJ2n6GU1q4mKptLyKk4gMkKxoXMwsb6XBnfh3IH5TeKAooC/SnQF7CFeUczP3blkIW6kP2BsIMIBxvxDhe2EDNgOxdfEHsjkaZo48aNHDx4kH/84x8kJSX123atVivZD4Q96kIiv5ntZMI+MtR3gmjgxXovXKjtTrRL6CSe7VxOPnIGx4WMg77Xl/uustLpdN87YLMk7bwYHmziRLHo1AsxoA1EveUMDktOADkebHLbJOqJ5xMTQMC1oRqvL2QciN9+8cUXbNiwgfT0dOrq6iQjlfj/m9skFjOx2RIeJzfffDMzZ09Hp1JzrC6TuvaqSwzYetWtSOXo/jx+939WTFg1gRsfnNgTxtFkRK9u4uTmx/hyWypvfmND9A2/Y86Shdw8xQNHlZUEtsq2PcL6ttmc8Fkp5Sr7Tp63zhIJsL31SAuaEUHMlgBbG7rco2S99jn6+UvxmjmDRA9wtJEB2GydSPjLTJrXlqPqdGT087OxzXmOwqzUiwPYzszBJkJEtuRw9Msc3vlDNqG/vJaE66czwRMcznSwEoCtNZsD7+Twyb9OEf/UrYxbmMD4HqbUb/kWsN3HVJcObvQoZLPdVQT6OXKVXyEbHj1CXV/Alr6Hnfe/RNc1q/G5/ibmh1nhfl4b+8CArePw26w77MSWxgQe+9l4JkZ4SsD13KWC6oNmwLYS1bz5+HzzKTaxY7CaMhGv1Icp1YaQ5XM3M2r/TLmaswAbFQfIyS3k4a/cWDDXi2Wj7Uh7oBiXmZFEPTqZEBigDYNZKXrqmgFbWcMxHFWOXBF/A8523zW8X8h60F+LxPXEWi42IZZ4SYt7XMghjuHswTacAJslx4Gl9wfCgCbGlNh8/9j2B3037Re6QTbnaBUfKEMFbHLHgQBs4kCQGbDde++9Zy0HlhwHls7BZmnAdqFr1EDjQPRLTVs5RfVHyKnYrwC2wb8OlV8oCgxJgdOArfkUArAtir+ecJ/Y8653F7IemC9s3h+IfdT3naPV/P1pPvR0IQdPLfleEO0y7w/OZUATYCU1NZU33nhjkICtndbyTA68sIZ3tp/ggwKVdMjQ6jsHDXvSEIy99WkWX3MDq6f74ulog83QAg0NaXwqP5KnQF/ANnXqVJ566qlz/tC8PxBzb6jGVEsZUs88HHYh+0RLtcksnABs4kCl0OlCAFtVcwm5VamYrKwUwCZvOCu1FAUuWIG+gC3UazTzYlYM+ZqW8nCXY7MxA7YPPvjgNGCbOHFiv223FGDryxeGwxos91tdboeKd4Ows4j33VDtB5bcJ8oZB+J+CmAboIcFvVYA28DT4PsEbAKkiT4SpwBffPFFmpqaJOAnjHniA0dssEaNGsXcuXNJTExk5MiRhIaG4ubpQpOmlvyajO8XsGUV8LuPXJi+IJ47borHG7BrLaO9JI9XXz1KbXsjUZOtOJDlg0tAPDf+fD5RXircWgpoPPAyr52IINsmmSdujifW35nTZ7WajtNZlMZfntKiHRnOLRJgq6ZzbxH7HsnE495ZBF2XSJQK7K0GBmyVrZ2E3uZDXXU8Xt6jWXptMOq0v5N5yQCbOLhZTVnafvb8678YFq/Gf84yZgaBk0gn1reYukFXRPb67exYux23Rx4hZtE0qe65Sg+fyj+sAAAgAElEQVRg+4SXWMGoEieW1Okw3bOQkBgr4rryzgBsraiO7SX9789yatwdOKTcwLVjHfF2Ot/X6/kBm6mjFv3xLbz2iYaPsv351doZTBnjy4jzTr++gO1GXJZeQdyp9yh3CuaESzyRhzdi5RdO6+QVjMp9lPx6/dmArauQ0sMFvPdUIf6TXfBOHsHne1yZODGMG1dESDngLH1mTwFswiHTNGC4gYFX3p4alv44VQCbPOUVwCZPJwWwydNJ1FIAm3ytlJqKApezAgpg6+l9SxnQfoiALUMTRemoW5kSAD7fSX/eDlRT9MUxWrpH4Hrzz1kwdgQTA4fmzXM5z7OL/ewKYLP8N4wC2C72qFWuryhw8RRQAJs8bS3pLGMpO5IC2Hr6zkqv13/vHmx9N8jDLQSUGbCZ83YN5STMcDSkWjIslbn/LtSDbajjQMC1nJwc6RTg+vXrpYEtKLcIBSlgmoBrERERzJ8/n/j4+NNhPjU6NTVtZRypOkRtW+Ul9mAziiCQtOVs4Uh2Pi+VTyIlOYab5o7EETUd2Qcp2/4Nbx8fg1u4Dzdca+ST13ZT0uqE/9U3sXDcCMa4NaE7uY3/bWkhvcyDJXctYXz0CELdBORR05abRvnX23k9Nw7H+ATu+d14PJoPU7a/jA9eNjD57vEkXROBSEtmy/kAWxbrH9nP0fJ2bOYH45e4gLi4eOZFONK49xlSLyVg0/YAtt3/WodxyWr8517JzJH9ADZEjrsGSjdvI/v1D8lPWU1QcjKrpnogWJy1Tg2ddRQUGWnWOBAxYQTqrJfJ3/suL1Ul4t0ylnkOYxj7ywRCwtpxq8k+A7DpcKvJpOTzV/iqZTqNfnO547oQQrztcTDpQdtCfUkr1SVduCeMwn2EKx6q8wM2uluhLpuP3zvKpp0txN1/FcmTwpk+overWduBqaOO3BPQbe0ktdnFtoqm0x5st+KxchnJ3Z+Te7KDnccdcG9tZ9TEsURfOR3V7odIL9eeDdhoovHIEdL+8j7l9gYqI0dRFLCAheMjuH3ieVz+5L3/+63VF7A5qZy4IuFsD7ahrgfnapZY88QaJd4xwpN1qMVS4deG43vBrMlwAmyWHAdyXfvljg1LhYgcjh7ulgo70Xd/cKlCRJo92G677bbLPkTkhXisyNknmkNEFtWLEJGKB5vctUOppyhwoQqcGSLyCsmD7dKEiBTfxj82D7aLsT8Q36fn82ATISIvxIOtxGcpuvnPcHUkhHwnRXoPYEt98hl25zSxbfZj3Dcngp/EOYK2gfLjJRSfqKQZ0EoDUYQB8cQ3OISIcRF424FTb2SQjqoMaiqLOVoBWvFp5egKQfHEjfQm3vfb0O4mg5b2yjTKK2vIrzhzdHvi5u1PROJoRrjZ4dZ7aq+r4RhNlXlS/RZ1n9+4+0n3mDLShSA7NbrGQnJPNVJS29H/tFHZS/UDndREUUg+8Ti4BTJ5pCvWwrPPoJGeu/hoE43NVniNj8Lb3QEXUzsdlekUdzlTbhvN5JEu+Dn3piToqKSysom0/E5GxYcTHOon6WJqLaGxsYGsZi8C/LyJGemEqr2SUyUV5JxqxCtyPEGBAUR5n3nys/+mnxki8ofiwWbJvbmljLtmhS0VIlJ4sOVUihCRigfbhb6vlN8rCshV4MwQkd+XB5tw4BAheUUkNPEtJTdE5KX0YLPUt7ol12BLhWMU48UcIvJCIuD0fVdJux0bm0Gn+zKPXbn7RCuTOa6C3FHfp56lOsOStNPSJ9DER0RLS4sUblBMMB8fn0HnxbCkIdVS4YgsSb3FkBD6mAHbUF04hzoOysvLpXBQW7duJSMjQxqhIjfSmDFjuOuuuxAxzf38/E5PKGFgF6VL10lNaxl5lenUtFUwLvhS5mDTibPqFHzwEjnpOeSMfYSZE6NZEic25GUcXfcpB/6+CcMvnyJqXjJzwvQUb36EnZkVvF53PatvmMA1M7xwMZWQ/tQ7pG06Tu0djzBzdhxLYsWXSzn56z9j758/pPzmh4m6Yha3TnGj4/A77D5ey9M1M7h/TjjXj/ehR43zAbbDrH/kf+w8YcvRiat48I4JXDktGHcrqP7mr5cQsIkQkdlSiMi3H80l9IGVjL1hupRX7awQkdIzmeg6uZ+a9E9Ye3QszmHjePTORFytwL6tHIp3sfblbg7X+XHfC7PxLn2Dyi2v8dJma7yTb2PR3b9iToQVgbbl6M4CbDaM1JZjOrWDZ17RcrDSj9UvzCYxzB0/fSe05rDnrTy2rq8m4cmbGDMrirHuAwA2AQVNrZz44i0ObNnCByGrmTltKr+fHdiz6jYVYTy1i4f/AbUOIdz3/BwiXWrR9gFsXjdcx1yPLLLe+YIP16WTn7iKmVen8Ivrwmje+hDfnOoPsJnorMymZPMjvLetkr1VEcz79dMsmBbDtOAzk9sN4UXRz09OA7bGYzirnFgy5iac7b9jHZA8vPrmYLuQF6I0GkwmaS0X83+oedPOfElfqPF6uLn2m7tKhFYx52D7vkNAWXIcXIz9gTkH24XEUB9u48DS+wPxfGLuibE01PCscseBCBG5a9cuXnvtNe644w5Wr1591gpkyXFgqT2ZuZHCIGvOwTYcQkCZx+a5PkpEv1S3lkk52LLK9xIbqORgs8xbUrmKosD5FegL2OpEDrYxNxLhG3/e9e5C9ix99wfCgC32Ucr+4Nx9JPZQYn8gvomdnM7OMSzeVfv37x9CDrZvQ0SeG7D1fAM173+eL/NLuL9+GY/Nj+MXiSpoSuWD/9vAm89/ivhibpEeQXi2JZFy3SrufuZepnlBcO/ZvlOb72Hbp2/y54+hSfCtgNGw4jEeuWoaj88KPi2AvquRos9u5/1PvuLpT8/UJZHoyYu595/3Myfam9jeiPBVB57l0GePSdfOK+vzmzHz4Zo/8ObVUazwKqf14As8+p8DrN9e3L/grj5Sm64MreB+XuDPPIZ/7FW8eVUkKkHYNDXQnMqbTxziYJYVSf/8OVPHBBCpL6Tos9t4ozqc951+xfqrI5kb6g5GA5z8nE8/TeP2P5dywxN3s+rWuUz1BH3eBtLS9/HLw0ksmT+Vh5YH4170Oa+v/4SHXj9A0n3Ps3L5Ffx8iryDfH0BW3JyMmvXrj3noBL7A2HwFXNvOOwPLPWNZil7olk4sT4JrcRhyqGGb29RN0o52MTBISUHm/I2VhS4dAr0BWzhPjEsiLt2yDe/EA93EVFEvMO9vb2lULNinRLlXPnOhO3EnINNhH9+7rnnzpmDTRzQFd/F59ofyHlgS36rW2oNlvutLuf5zDY3cw62CzkcfyHjoG9b5doPFMA2QA+bAVtzc7MUcjAsLEz6dzDFkoDNkhPAUkY9ocX3BdiEp0Vubi5PPPEEJSUlkvFu9uzZUp414b0WHR0twbX+Pm56AFs5eZVpFw+w7TnG33cZSApyIdCt72k2sUjraHHwwCEwnAWz5xIf4soIm3pKd7/H7gMN7Cn0Y9nqFSRNiiDM2UhHxVfk7TrEx68V47dyFfFLkkkJNaAuyKQ4NZvDBxtpwEi3h/Bg68TK2ht7p9EkLpxCpL+BkR2H+PiT3ezMqSWny4+4AFfCvczhQrrobm2kOvUY3R4BOE+YxsJVq5gYYU2YTgC29zjS4oPppof4yXQfksKdJU+wqosJ2HYV80qqkaQgZ/xcerXTNqG38qLbaQbzl49h0uSR0onCc+XuNrTX0VlznJ27t1Nwsp7GLi+p3TZaK+iwwSYsicDxY1k0LwBj7r8p2PE/XsqbQnzKEm65eQFhLuCqK0PbD2ALsu2E9moOfX2IjIxjFOqNWJlMOBqFB1sTdq4xeATPJnlRBOFh7njZDQTYer0ayw9TlnOAzR9V0aA2YR/Q+2He7QwdPriNjyUiKYwZ0wLwUH3Xg83r5puZN7KSss3/Y+9HX5GX+EsmzprGLckuVG15iK/7BWygby6mI/ttXn2nka8K/LnlmZuZPiGIqLNtAoNZ+s5Z97uAzZklY2687AHbUD+WhciWei/0NaApgG3goW42oIn3jqUA23AYB5bMrWHeIF8oYDNfZ6BcOwpgs9x6IGccKIBt4HVCqaEocDEUUABbj6qX2nAity8HMqBdfMCGBKa2HS1hde1S/pjsxPVu5Xy97n8UG4NR+48jeAQ42mvRCTi2fRtlqnAapq7mN0sjSfZpgaKveH1vKbm1BhIiI3FXGdB1NlBUdATX6IWMnraKBZFO+LvYIABb4Sc3s7+wjW36nzLeDwLtmqGziF0ftNJqDGfxCw8wM8abSFM5tZmvsTmrmu3FTtK1/UQuW/H9VJdFWmE1r+Xo+PX9D7IyZQzx5JNbVEthZT1Qy/GPCzh1qBm3mxcQHO5DiJsDhI7Ho2kL7jl/4E88jn/cNbx9TVQvYKuGpgOseyydA5kw+fkHmDYugCjdCQo/uYn/VkfwnvODvHNNFPPDHDEa2ij6+Ck+/iiDJz725danVvOT2+eT7AX63Lc4eHAPazImc+XCCfx6oSv1Hz9Fapkt+23ns2D2NCZHBxE3wk7WUPkxALYLjT5l6W8YSwC2VnUTFc3FZFfsFxnglRxsskazUklR4MIVGC6Ara6ujurqasn2L0DYQNFmBgvYBDgSHu792ajlqHg5ADbxbhD2A2EbGQ6ATS7TUQCbTMAmJpgAa7GxsQpg60ez7wuwVVZWkpmZyYYNG6QTBQkJCSxdulQKCens7Cy19FwnDS4mYDNp1ahPbOfAgVze31F67lE2bh6jpszg7sl++Lsa0bRUcnLrO6TVuJLjOJObFkcyZpQ7jtL2ro7ajCyynt9EffJy3KbPYN5oR1zsm2krLST7hc/JKK8nv/duvmOSiZy/kvnRTvh35NCesYG/bGolo1hHlI8DNlLcjL5FAB4NHeW1dLcaSfrts8xMDmGaayHb131DndEX71V3kxhgTVCvs1FDzv8oKCrgc5aTEhfOstg+IQUN3VCTzb7jHbx9xI2bF0cwIcpLyul1vmLUtNF1Yju79ubxyZ6z4ozgERZP6KIbmRvrQZz/wB8wRl0Xten/4VBaLpvSxJlOUcQDhDL9+jlMmZdAhAt0FnxCYV4qnzfMJm5sAstTQhAHOG2769A1nWTHGyW02HgTeud8Itys8e1lk5pT+yjKPsg720qob+0+/WiRyfOZuOwnjPcHn9MPraapKJOTW9+lLe4GnKNnSn+3/w6zb0ZdW0zWC5+RWVhFzukrBmNtlcSyXySSlByInwh1ST1NBUfJemETmonzcZ2/kPH+XbTnfM3JQ6mURNzIqKhoZoQgaZBRo5f66q5JfkwNcfm2GzpqoWQnz3+oY8txX37zp6lMGO0p5QO8GEUBbMM7B5viwSZv1CuATZ5OlvBgE3eSY0hVAJsC2OSNSqWWosAPWwEFsPX0n5z3gpyelnsyWc61RJ3vFbCJkIj6Fo59+iI7jtfzH8+7eGCiifnWhXz80iasJlxJ6PJbSB4JXg4autvLyX3zt7yXbeQlzY28/IvpLAvvwDb/Y149EU6dYwy/uDqeAJdu1KdSOfDCGtJcl9E06WF+Oc2D0T6q04DtmHoEBWPeksJWxjlVSGDr1YfSySxyZPILDzAtxptwQzFV+9byRWkAB42LuP/qeMYFu+Nk1ELldja9/yG//t2bpDy+gQU/uUm6loP0nSRCXxay6w87SN9YwYgXfsW4qaGM73UWq816naNf/PKCANtc/y40jXl8tP4Ftm4uYndaNCvXruGq/gDb3ChWp1iT+u/nafeehMeyh5kVCCP7fF4NNF4UwGa5PYtZawWwDTTqlL8rCgxfBYYLYBM25tLSUslpw9PTUwFsMoaMpT3YFMBmbT3o0InmfrJkZ1h6g2z2YFMA2/ln1fcF2LKysjh16hQBAQGSp5oI4Sk8CQTpNp90/z4AGyYTJr2G7m4tao3h3OLZOWBjZ4+LnTU21mAyGtBrOuk2WKOzssfZwRaVrXVvGEcDBq0Obbsao70T1vb2ONhaYWVlxKjXoWvvQmswIoJPimKtssfWwREHlRWGyswewFYxiQ73OB6bF4SrfW+A/dOtE3CogiPrPifrrf3Y/fZZ4mePZ2awHk2nBqPJBmsnF+xskNoqilGrRqfX0YUj9ipbHFW9f5D+agKDlm6diU6dNc6OttidfpbzjCeTEZNOg6ZbR1f32dpZ2aqwdXDCQWWN6lyua30vbzJh0Hag1Yrrmf8g4KIt9k4O2DmosBXa69TodFq6DPao7FQ42tsiPY3JgMkoNNBjwgYbZwfEY5r5pEnfjV7bTafGgNH4bUpLW3sH7BydJL2+ZZkmjHot+q5OjCpnrFT22FkLCNy3wUZMBj1a0Z96w+n+7MmRYIejqx129jbS/wIjRp1Wqmuyc8DawRGVjQmTrgt9txa9rRO2KhWiqyUNDEh95Wxnjb14aHMxA7Y8V75uDWPt1WHE+Tv1PP9FKApgUwCb3GE13PcHlg4RqXiwnXtkyDGkKoDNcsYqxYNN7iql1FMUuPQKKICtR3M57wU5vWNp+8H3Cti6RFKzQ7z++5fJKFXh+eA6lid6MsVXj7qjC+wcsXV0lr4NrK1MGLqaadz7f6xPb+fRgmQJsK2Y5I+brotOnQ0GKxWuTipsrDpotgBgi3XWY+huo0tvQzcO0rXtbMS3rh4Mx8h5dyPv3/YX7B/fQPQlBmwzrHNpOPQffpPaTsZBPdFpKqatvY/k/gDbNA/umgJvb2gncHQMV90+A18bcBxEdH0FsFluz2Ke5wpgk7PiKXUUBYanAgpgk9cvigebPJ0suU9UPNjO47kkvzuQ8tAI10QRy1nEmg8JCRl03Gu5nSGnXZZyo7fkpBTt/r4AW21trdQ3Xl5ekputiJErYQejccBYuRfTg01OX17KOt3lh3sAW30K3b7jeXZJSD+ATSPlf8t+6QPSXt4Bv32W2DlJpIy6lC1V7vV9KKBtKKQ57d9s706iyGMxd050Jdh9cKFwB9NuBbApgE3ueFEAm1ylLGekkANW5LeqxwCqhIiUp9hwy8HWN4G2yN9kzmFrfholRKS8flVqKQpYWgEFsCmAbWepIxm2M4nwADdzxH8hi64NNFU06CLwjZjCshtXEOPvhH9PYBcp81pnXTFH3v6SnIo6CvTddFdnkq8NJtVlhQTYVk4JRjiGCVakaSqkPu9tduU0klpsoMqkYszEecyZvpDxAfZ4OurRdtaR/caTlBhH0LzwL8wLhEhV/x5scb052KTvdW0HmpI9HMws4Iv0cqltDcdOcHJrKolPvM3MQQC21oKPKN6+lt/uW4L96Pk89/gM/G2tcdHICRH5K965xoPRRUUcfv4r8pNdKK3rounlcsb/5R6m9gVs33zKmo+0uDpFkBw/juCJCUycEMq0eD8pm92Zx1fPN/cVwGa5vatZZwWwWfpto1xPUeDSKTBcAFtDQwMiTGRwcLBkY1ZCRA48BixpszHb85UQkdZD83ewZGfIASsDD49va5gBm2ijgDcisawwMgymKIBNnlqXehxcToBNW3sMdcEW/ts8Hr1nND9P9pe8mL5btEANJz7YzpEPM+CW+wlLipVCGCrlR6iAyHVg6KS5upnq4nyK89+nO3gpbnGrSAoED4eL98wKYFMAm9zRdanfC3LbJeopISLlqaUANnk6iVoKYJOvlVJTUeByVkABbD29fzl7sH2a0ci22mA8HZCiZZxZYlf8hpkLFnPDGFec7bToOttoPlVFs6acqurjZLzwFTnVDRx3AENHDY3uidRE3nIWYOuoyqB812O8s7OOLcU+dCQs5CfzUvhpynj8XGxwsO2gu62C3Ws/oM7BD6f77mGyGwSZ+gdssU5a6X41DW1UVtXRkfslu7Py+Si3Bns06BqbaT5Vyfwn3uaKQQA2TUU6DVkf8ufXNNQ5BbH0V7MIsbHGU9sIbbl8/sopTpS5M+f5B5h+Rg62dx3vZ8OCFjyz29j013am/cGBDnUtH/3iEGOf/Nl3AdvX77PmzVLaOmKIDp/FontnMTM5lAkh7ohPJwWwDW5lttThcfNdFcA2OP2V2ooCw0mB4QLYOjs7aW9vl8JD2tnZKYBNxiCxpM1G3E4JEfkjDxEpyLU59KCM8fWdKgpgk6eYJSelHNB6OQE2Ea7SqGmn0eAINvb4OKv6hC00948Ib6iju6UDTYsavHywc3TAUSWv/5RaPzAFtE3Qls+Xr37JjoPV5E9eyDVzJ7JqUgROtt+GAb0YT6UANgWwyR1Xl/q9ILddCmCTr5QC2ORrpQA2+VopNRUFLmcFFMCmALYC+2k0Tfgt80dBYD95vxw8RuDs4oqnow3WVhXU5qSy48EX+bKsgmwPX8Lm/px5U+JZEGGkPestPikw8H9lM88CbEadGm1HDc0drVScOkrmJy9R4bcY26k/57ZEN0I9m+hqKuKLn2bS4R1A5L9XEmMDvpr+AdtoU6V0vzc/PcC/v6jEqJnK5CuTWfGrJEIppfaLLVI7XR7fQNwgAJsI9a9tqyb9w4fZtnM/7+Y4Y2OywsYkDhRqaG0chW/YTO56/gHmnQHY3rG9h1dCv8HB5M3G+kXcPaUYU94RXv7FIRLOBGwHdrBm72imh6lYHmrkxQ9ciJ41nvsem4EI+tKbplzW8qR4sCkebLIGilJJUeAyUWC4ADazLdmcukHxYBt4AFrSZqMANpHv6UcO2Nzd3SXANpSiADZ5qllyUiqATZ7mSq3LWAF9J2hqyN+Xz4lSNXWjJzEhyo+koNMxZC6aOApgUwCb3MF1qd8LctulADb5SimATb5WCmCTr5VSU1HgclZAAWwKYCvxWYpu/jNcHQkhA1GdlsMUZKSy9plDGD2dCZsSQ/jkpYyPDGKsZxctqf9ifVobD+VNOguwfTvPuumsyqPwoz+yUT2JwyNv5dkFgYzzrKWz9ghvPVGPwS+EBU/PI1CAJpELrukArz6UTmaRI5NfeIBpMa6EqvMp/PAxtp20Y7d6EjFe8UyZHsuMpWF4U8jJd9/n05v/BI9vIGIQgE2002TQ0XjsI/ILjrMrX+y1RR6LdugqJ2unng5TJFc//wCzvgPYfHlL/xN+W3qCsMgoaq9ewRLnTJq2H+Jf/QG2g3tYkzGZK6f6cmdiN28+sxnNqAnE/vQelgY5EOoq34dNAWwKYLuc32PKsysKnKnAcAFsfdslx5bf0dFBQUEBGzduJDU1leeee46kpKR+O1jkaBU53IUDj5OT05AGgSXTPVnKi9iSNhsFsF0GgE3xYDv/3P++crCdq1UKYBvSWq38SFHgkiigADYFsMkdaJbcrMl5L8htlwLY5CulADb5WimATb5W569pxKDrpru1iU6NHrWIgN1brGxssHfzwsnJAVf7wYV8t1TrlOtcOgWM+m706gbaDQ502zjj42DE0Kmjs02PnY8b9o4qfojDwBKATbwThVFI5FY0R2k5M8/iWcavjg5ECDaRMkHkJh9KsZQxR9z7cg4ROSjAVvIVaYdzuPljL5YvSeK3N43DC7DTa9C1VVO440XeydTw914PtqvHe+IkvNbwxKRyxd9ZhY21ie6GE9R/8zderI5ii/1S/rssnPEOJ2gu3sPLm31xCozmjp9ORKRZs+8XsNkR2HSI/c+v4ZTfVWjnPMW10daMchP74m40LYfIeu9DPvz5C4P2YDvnWBwoB1uxkf80zWXVIX9mzZpA4t9nMappP8c+Pnh+wLZwHL+cZ8+p/zzIgZYoskY9yK8XBzAp1Bm5M8MSgE2EKxdzUsxhMSfNHhf96WGpuWfJXL2WapP5eS/fEJEGTAYt6roW1F1a1OdZnB3dPXFydcNJRT8RjYayqg/8G5Nei7G7jZZuFTorFV5uNhhaO9B2asHTG3sHOxwuXvr3gRuo1BgWClgCsIk1Ua1WS+mdbG1tpTVR/DfQ/qavAIoH2+CHgyVtNuLuSojIH7kHm+hkEX9VycHW/2RTANvgFyHlF4oCl6sCCmBTAJvcsW/JzZoC2OSpbknDidkAKpIUC8OPm9tAx+zP3UY5htTCwkJ27drFa6+9xh133MHq1avPuqAlx0HfNl1IJAdzIxXAJm+MDlyri/aKAo5/to7dOY0cKv/2FyoXdyKX3UnylAQWRA/t5OjA91dqDBcFNA2FVB94kW0dCRQ5z+DnY9po2l9O6pZGIu5bQtSEYCL7Ca83XNp/rnZYArAJA9Q333wjGZ7GjRsn5RpxcDh/Al4B5BTANvDoECfUxXvP1dW13xPq4l21f/9+1q1bx4wZM3j66acHvqhUo53W8kwOvLCGQQO23Rnc/DcV826dzi9+l0wo4NRwlMZjO3j0n++ytcL7dA62+X4nad/1GG8YbkQTeAVPzg7G21FLa+khstb9hu028yiJ/wWPpPjgV/M/ivY9x8em3xEYPYfV8/ylPGTWAwC2LNcraJz6R+6b5Mpobz16TR25G5/ki4+28frnlcwbZA62cwo4EGD76hj/yQ1j1bV/ZtmiWSyY4YZD034yBgRsk3noSn9sMtbz9qZOnvsmgsf+OZeFKcEEy+xNSwC23NxccnJySExMJCQkBBF16VzFUjDLkvtES7XJ/MyXL2BrRtNUTMazH5KWU8yh84zBxKtvYcqiJUwKBBc7mYP1AqvpGk+hLtjKuycCqLQN4s6r3Gj5eCele4rhlvuJSgghYcQF3kT5+Q9eAUsAtry8PDIzM6V9TXBwsLQmDhawiRxsYr8jbP9KDjZ5w8qSNhtxRwWw/cgBm0hyKIxDYpKe72RQf8NPjlupvGFrOTd6S7qVirYrgE1uDyr1FAUUBRTApgA2ubPAkps1S4IV0X5xQk6EeBDQ6McWQlpoJbQXp/0EOBrMqb8z+1bxYJM72kEBbPK1Ol/NjvJ9nCzIYMvBWrQaO+xtzCBNDaZudJ1++MeMI2ZBMrF+Knyc5Yf0skwLlatcKgW0bVU0528iQzOKKod4loeqac+vp+BQOwFLk3FlxssAACAASURBVAiM8CVwaBkALtUj9HufoQI2AX6EUb+0tJTy8nKqqqqIioriyiuvlMIVCUPSeeeWAthk9fuwA2xNxynKSueFF7fR6eONZ3w4vuLwsI01BkM3FcdTySyx5WDjOP78+AquSNDgeuI/vJ1jxfEGV8b6+mBno0fd2UTJiUK8JiwhZsZiJhl2U5z2Edu+3MZR15V4+ccxc1QvpNW3QmcxBzaVUdHgyqiVP2HR0kSmRBrR7HmefQVGUmtDiQlzxM3ZiBVqbLVNVBfmcXjPN1hd+yKTrriB307xwMVOeBu3A4Xs+sMO0jdWMOKFXzFuaijjz82TevpqIMC2s4E3i6by64d/x5UzxzPB2whN+zk4IGCbxsMrI/CoP8zWjXt57a0cAu67m1lzJ3FzhIescTJUwCbm7cmTJ6U5XFlZKUHvq6++mtGjR+PsfO5Q/5aCWQpgk9W9l7hSPera4+xY8z551Z2UT43G1x6c+tneREybS/TESUR5g+Ml8hoztNWgKc9gV6UXjTbeLJzqTMeBHOqO1MDc5YwM9WXUQHP5Eiuq3O7SKzBUwFZRUfGdNVHAseXLl59eEwcL2BobG6mtrZVs/2JvpORgG3gsWNJmowC2yyBEZHV1teRiGhsbK/07mKIANnlqWXJSyjGkduk6qWktJ68yjZq2CsYFp+DqKAJmKEVRQFHgYiqgADYFsMkdX5f6vSC3XZLNRgFssuRSAJssmaRKCmCTr1X/NUXCHRNVe/5F+pEc3rS6g2smx3HbRGFKFqUBdd0x9vz63+QZQqhc+Utun+bBuJEOWIk/G3TodFo61VqMUvIec1FhbWOHo4sKla011pjAqEfXraNbrUEvTlr20yCVgxN2Dg4I27AVBowGPd2dekw2ttg62WNrJcIz9bRZr1Gj1ZvotnbAyc4Ge9ve8JUmA0a9Dk2nBp3BiKH3PjYqe2wdHLG3taKnqgFdRxd6UcHJBZWN+f8/OE1N+m50Wi1qjf4MDUS+bRvsnJxRqWxRyYquacTQrUHXrUGjB6N4VCtrsHPEwU6Fk2Q0N2Do1qLt6EInDuz121wbrG1scXC0xaQ3YtQasXF2wFZlI2koigiNZdB20oUDWNvhYifCAUl/kXpHr9ag7epGRAuV+qq3HfZ2KpzN7dDq0LV3oRX9ca52WKuwd7ZH1efeg1PYMrUHA9jEIUgBfMS/9fX1bNq0iZ07d3LkyBEmTZrEVVddxS233CKrYYoHmyyZJL0vjgdbB21VuRx6/feUec9Hn/JHFodBkIjJOEDprM7k1Jb7+O8Xxby7v7dyxDy8k1bwzPwGqvOr+dNL1dy59h6uXDqGSZ5tZL/1GF9++jHrDkNbN+AeAhPv5J7rZ3PvLHvqPrmZdzdl8+JOZxxVYs3pnZB922LSode60dWRwMqH7ubG1XNItj7E/nUb2fD8p2QDTSKkpLMLy3/7DOO8OvDe/nveGPkgbuOu5uUl4Xg4CErQAZxi/9N7yPq8Gp+19xA/MYQxAznGd9dC8yHe/Wsmh3KtGP/0z5gU70eY/iSnNt/LOwU+fKS+iWd/NpnZsSNwMxmhJZ3DXxzmtUeyiP39rUy8PoVJHqDP/x8Zhw/y++zxLJg9iQeujsaNNsp2vsWB919g3cjfETdpIS+JTpFRBgPYhMFXeFWIA1379u1j69at7N27F29vb8kL8s4775SMyecrCmCT0SlAq7qJiuZisiv2S2+QcSGzsLEenP1P3p0sWUsAtpPsWLObVt9R+Dx+PYke4H9+p+Q+DTBh0GrQd3fRrQd9z4sSbO1R2dnh7GArvVOtJEUM6NR6DFoDVo620h5Fr9FK+xOjjQorW3upvtgvfbsimPc6Xei03dI9Tu8JbB1wsFfhYG8j7a9EiG+xJ/q2HWfrJPYEdk4u2Nla9+6BzqGlSY++W4umsxuDuHZvNVt7R1T29tjbgkmnQafRSPcz9N369bmkjcoOO0dn7GzASqxpYs+mM6I1X1CoZWWNrYMzdna20t7s271JB104YmVth7O4gKEbvVYrhTC3sXfEzt4BlQ1YixYa9D37Pb2hzz5E7JVscXB2QGVnKz2vFUZJd7HvM9raY+3g2HMNcVuTCZNePI+JLoMtTg62kk79rM6WHIAWudZgAJtWq8X8n1gLt2zZIq2Jwht/+vTp3HbbbURHR0vtGixgEwcXxEGkmJgY6XoKYBu4ey1psxF3UzzYfuQebApgO/+kUjzYBl50lBqKAooCPQoogE0BbHLngiU3a3IOXshtlzSOFcAmSy4FsMmSSaqkADb5WvVfU2ARNS3lVTS2aGh0DibQ25Ugd7NXjhZ9Rx0Vn73BV0U2fGCYzYPXRzMzzhvJx602l/zMTP7zQQbtIi/I6RKDV8BElt2fSEyEOz5GHXSe5NieDHau30MJ0NxPgxKuuJYJ8xYy3h9cDFW0lZ9kxxslGEJCCbt+JhEu4KHSgamTom3vklXawS7vZayaOJJZ4b1WY3U5jSePsuONb8ivbKay9z6+Y6YRMX8l80Y7EeqlAerIfmkTlTVWcN1dxIc4EyrPieI7Le8q/Iajhw/xzpcldKi/i5lcvEeQtOqnjI8PJc7MLM/ZZeK3XZTt3cSRPbvYVQTNIimMsztMXc7cybHckCgOtdVRufcQ2S9uIgOo6Pd6gXj5hzJ7VSi6423Up7cSesd8IhICCO111ugoP0Ttof/yhWkJ+E3ip5P9esFZjzYnNu4k86MDHAZaxD0cXWDKMmZOTuDWiT5Sneq0w2S/sIkMnYGyftvhj/uIGGbfMZ8xMSMY9T1GGB0MYKurq5PCEYqQSUePHuXUqVPSyWzxfr3nnnsk77UpU6bImnwKYJMl00UEbAb0mjZaygrosvPB5DWaEU7Iyl1k6G5FXZdHWa2aSkG0RHH2wc7dn1gfHZoODSdKugmJGcUIP1c8VHrayo9TX1NNWWuvwV3lCO7BjAr0JsC+jpJPbubLUg++Nt3BNXHORHj1k32s4zhl2Sf5+KVq4u+5gTm/uJJk1xa0VVVUFNfQBhL4FgZz/4hYXO302DUUUG4fga27P2NGOKGSrMY963tTURNtNRrsYkfh6u6I60Dcw9gNuhYqi9poaQP3mBA8XO1xMqlR1+VS0W5HjWEksaM88Haxx1YABF0LrbWtlB5rxTUyCPdAbzxUYOyoorWlmYI2d3y93Qnzd0GFHnVDBc1VxZQ7RODq4UuC6BQZZTCAbffu3dI8PnHihOSpUVZWRlNTE/PmzZMMycnJyfj5+Z33rgpgk9EplyVgEzRNTU3Wbo5v/0x6X1eIF6U4iBI1m4TJE7jxikjcVdbY0SW9LwveLqAsoxbX60KpLzhOydcZ0l6owz8Op5iZ3HhFBGPDPPjWQbxn/pbs/JjcfQf4pgg6BLR38oTIOcyZFc+yGSNxpIumvH2c+OojdhVCaX+bK8ArOJyJ193F+Chfos51Pl7A8s6TnErLZPsbuzilM9DYOwSCZi4jYWYK80ZDZ87X5O/6SrpfneD4/ZSA2HEkXfdTEoOMeLQf4+TWd9mX30pu1beV7dw8CVt0I1MmjGZmeM+Td5SlSXuTz1mOrX8Sd00egVXZfk5kpUn7rIApS5m4YDGJ/uBmqqaj8pi038strOmzD/EEQpl9+zySZowmwhlsrRtoKTpG1vOfo05IwWXRlST6gbsDmLRq1IU7OFCo4ZPyUKkvJkR59exzh3kZDGA7dOgQBw8eJDs7GxF2WQAxsSbOmTOH22+/XdrXmNdEBbCdu+MvxntB3G2wmp/ZQgWw/cgBW3Nzs+S5FhYWpniw9TM/FcA2zN9WSvMUBYaRAgpgUwCb3OGoADa5Slk2hLQSIlKe7koONhPVrWUU1uWRVb6X2MCpBHud/wS9PGWHWksYcDR0d9ljMKhwcBJeV32vpUHXVk3xe+vYUWrPZpcr+NWKCKaH2+LQXkPm7sNk5J7iUE0XTjZGXGzF0eQOGo9Y0dk6gphHriElOZyZI2ygJZu0jXt478ntdEyIwDbYEy87capYT3drPY2FOYQsu5+xV93O3DDw1BfRWJDNhkfzMMSOZcwjK6XT5SNoxNRezMcvvcJXRVrSxqzm4Sui+MlYESupg/q0/RQfyGD/MT1NRiNGJ2EI68Taxht75xiSr5xObLwLAS6l7Pz5vykUFq4Hn2F6nPuQ8pm0Z77H/n2p/OVrPUHuTkR42/cIqG7EaIDukFVMmpnAFfNGIFKX9WNOB3R0t9bQVJhGauYxco/Xoje4SEBHbw1NTj4ExYwladJEkoK64dgx8jfs4AhQ1dWCruEkR7u86VR5MzHIGSdVAO7efkyd70jZtnKOfFZPwtO3MG5GBGN6Q0o1H99K6ZaH+LfpHghdzLNLRuHu0E1XYwXVB/dz4nANRSc7aHQBra0Bg5WJJmcfIuISmZcykwjvNvQnCnraoTdQoWmT2lHQ5UGLjTdJQS642Pnj4h3O1JXJjA73ZuT3GFpyIMAmYL0wwItT2MLwlJ6ejsjVJOCayL0mcoOJ0JAPPvggM2fOJCAgQNakUwCbLJkuImCTd/9LUUvTfJLCT25mT0c8h4Ke5pfT3Bkf0Lte9G1Aczr5Ow/y3P3pBNx+LVN+eTXJXuJwwaVo5fC+x0CATRiMRegzcdA7NTUVYVAWgE14R4r1VBiPb7jhBu6++24CAwP7zffXV4GLYUi90FDilmqT+Tkv3xxsQ/Vg06PvaqGpMJ0T+cc5UlBFQ6ctXTqxebKiw9YWl9BIRqcsJDnEnShP4WtexsEnt3H4g2O0LJmCyq4L+7Zq6fBKm7UNWkcnRifNYlxCNJNHe6FCh665gqYT6eQdKaawpIn6DpXkJWewsqJDwPWxScRNm86MIBtsynMo2beNg6VQVdcOHTUcrrajy9qZcaO9cLK1xisgmITFq4gf5cWofg8TdWMytFG940vyDxVx4LgenZMJo73YJ3ZgbTsK35FxJC+biGN9Di25e6X7NTW1oG2rJ6PaHpWTK2OiPKV9jn9ENGMWX4N/Zx7qsmx2HzpBW4cNBmOPi6C+tZruzjYaA5aTlDKF65ZGS3vCrhObKd36EC+xBtuweTy7xIvmLdvI2ZvFl2p7olIWkZySTKxbE//P3nnAd1ld//+dvfcmOyGQBEIGYe+hILjRuhWt1Tr7a6ut/qy/OnF0aVutVkvrqrZ1V0WREUFmwgyQhBDI3nvv/P/ngS9+hYQ8+eYRA9z7e/miP7jf57nP55577rnnc885TQd3krtlO7uzu6nu6KVHu0DURWt1M7W5Nfhfdg0JC2dyUaI37vZl1Ozcyto7X6Rx5pV43vxjzdb0c4be9kaaMt7kw50tPJc9nl/dmsx5KYFIoPNIj2IbjGATu0ZS44pO3LFjBxkZGVo0vvjqRZcEBgZy1VVXcdttt2n/21TCYahkj1xMklS84vuXUhAqgm3wvdRIn428TRFsZznB1tXVpeWl9/Pz0+qRDKUZmSLSKGeOqsEGR1NEFpJZsl2liByKQKu+CoFhIvBtgs2ZJQnX4eLw7RwvRm/S8jw5kMpBUArWWtq+Kx081Nqe38WB2fRMcaBJdJYUBZbao5Y0ow7MRsrBmRDBNpx6Z0Zibn6QGM6YRHaMiGDTKwfiSE5LS+Ovf/0rN998M3feeedJ4mukHBilD0yDHGkRbIPJgczLyCLY+tNWfZojsq9H6gpW0VKZxfqf/JVs6yjqbvw51090Y7xjCeSv5+HnislqDuCqJ65jUpgrES4SclXEjt/9k7UrN/H50rtYtGQKv5ztc4xg28u/nsxm/IobSbwwUSPMbKyaqcnZwq5XnqAy/mYcpp2KYOvDrymXnkPrePAPq1lV6krf0jv5vyVCsDlAXwFbV7zF7k9ysL7/aZKmxDA5+KhzK+vN//L1Y+/Cz54kelEi8yILWG8UwZZdxBNVc7htVhQ3phwLVSvdQcGOHfziWQiZm8DNj08jHDSHzUmtr4nq7K3sfHUFHzmdT1X8FTy9OJQo715aqw+zZ+UKPq0JZF3Icp5ZGsHMKPfjTp/O8v00pb/B78qTKXKfyLNLwghys4euJqjfxZpXMlnzL50Em0MZFTu2suael2ie9QO8l9/GvAjwdW6jo6GI3StXsLcpkIMJP+f6ye5MCHY4Po6uyoM0ZbzBH0vjOOCUqhF2EV79kAeWbJAG/KY/gi3KN15zSIi8i+P+gw8+YO3atezZs0cj1SSVklyIlDZ+/HgWLlyoOaGk/IHeNpIINr37gp5vM3JfkPeZItyFyHR2PjluQPYqiUZauXKllt5vxYoVeoY5ovq01x3m0Ec3sbElnoxRj3PPVA+S+iPY6tPJWr+NP/4knaCbLmfy3ZcwzRs8LDMvRxQGwx1MfwSbaQ3Lnx9++KGW9kxSusoZRsgjWcMi+3KWmTNnDtdddx1XXnmlrqEYaSeaxikvHqrz+rs8wxhDsNVQXJfP7qJN9FmdSSkiD2kpIut9wvB++AckSorIk7YtK6xsrLG2tjq63/W10FJ5kJ2vPsU+q3GUJd/DdRPdGOtvR19vN4WfP8janGpe7LmdB86PYdkE2SeFYHuNtX/ZzmrrC5h173yu+2UqYRK3vucdDq55jheLrsR33HweujVZS6Nav/crdv7tKQ5E34pDyjLtHV7O1rTXHKJg1YO8WxnDeudreXppBBNDXb8hgury4Mg6HlzrSbl9OA//MIkgV3uzyLgBRL+vhu72PNbc/RL5DV7Y3P8Us0fbM9ZHQtRk/K+Tub4QfraClNQIJprumFTuoy53K79Y4417aDQP3pKo2TkOWpxtE/ve+j1f7cjjnVF38MO58SxPPWojtR1cQ97GT3lyZR+uE2dy5UNXaDah3WFzgm06z17Qx65Ht3FoTyd+T15PfIwX0Y5i3+xh/cpP+fyfOxn1sxVMnDuRmWGSr7KJsowv2P23J3m7Zxk28Yv41a1JjHKtoukcIdhMukb0Xn86Ufz08m/itxCdeO2112okm/kZbag6Ss5jUmfd19cXBwcHzbaSJn6k/nw2YhtlZWXx73//W7sM8dxzz5GamtqvcA6WQlqPMjfSlz8S9wWT/0DmQPCWubW0DUcOBtqrBpIDTUa6u7sHyDQ7+CcYNRkmAEVQhnsLxlzYxCk0VDLsxK8WA1kWmCwsR0dH7c+hNiMJNqMwP7E47XCcu+YLQEhIKQRpaTMtgNMhB+1drZQ3FrKvNJ2KxhISw1QNNkvnTf1OITAUBI4TbNXZONs5s3j8NbjYn+ymM0ofaOeHvj7NUBLdMpxN2lwHD9VYM8doJO4LpvFJjQcTwTbUmqOmZxi1V41k+0AMZJEpudkm9oElbSTKwXdlHwhZK85GS5sefSBOyw0bNvDKK69oKZPuuOOOk15npJ1olD4wDbKpqUlznomOstR+NWrt6ZGDPvq0WraHqjI1R1Rc8PcdwdaPdLWVUl+Qw4a3N5FTWka5dR+OnklEJyaTOjeRcC9bPGzaoKWSfQdbaex2JDQhHG9nW1y0CLZWjvz3Fbat/ozXgu5i7nSjCLbLSPKspmdrJpl/SuOrznR2e/lTNO5OHlocwxWR7bTlfc47q+rYXuDFFXdeTEKMH0FOR1M5NRaUUr2/CMZOwDXQDn8XAyPYhkuwVWWyf8teXng+C+8lM0m+Ygbzg5zxsoeetlrq933GujWVfPa1G0t/tpjUqRHHUz0aSbA5VGwkK3MvL6Y5MHHqJJaen4K/CzjY9NDb0UDdvlVkbGjmyw3hLL4/iQnTAxFXmTgdzySCraKhgMXjrsa+3Z1t27Zpt7lzcnK0NHJyA1tSJoleMXeIL1q0SNORs2fP1m55620m+0D2ve/7Ao65fSD/2yibzAj/gdgH4j+QM7HpBr05xkKsbN68mb///e9nLMHW09lMc+l2qrvdqXVKIMbHDk/Hfi4hd9bSWFlD7u5aHCNC8B4djK89Ous46pXMM7OfOcE2bdo0Hn30UW0NS8ozWccScSpRbBKtIQS52EEmR69ErEnk2pIlS5g4caIuAIyyD4y0zY0ck4xLCDaxpcSOssRvJ89oaKultC6fPSWb6bOyOoNqsGWz9q432XGkloPxoVqUqFa+8HgTH10YEy+axsR544iQ9LKNuZTn7ePPHxfiEhbLvKXzGOtti5eDNfT10lK+jn0bc/no1U6Sb11A4gURRLoUsuOJ19j+3gHKL76PyRckMH/60RSEPRU7qTnwBX9fCV2B41j0vxcT07KLwgM5vPBxIakL5zJ9RjKx3rY42FjR01FLa/k6vv6oki1p9kz/+QXEJwcTZrqXYCHB1lW1n8bcL/nL+520uI7mirsuIdLdBm8tgq2Vmv35NFS2wtgEvLxc8DJFpA9IsInt1U1DQQ5Vdc0UOo0m0t+dyGMXb3qq9lC+dwsvryjCalwyM/oj2AISeTa1nH+utyKn3pcf3jiRcH9nXK27tbS0lUdKKS+ow3HsBLz8vbRoNIlgazq0lbI1L/P8kSm0Bk05Zwi2SJ+xzI255LhOlBTXYteIThTb5kSdKLaMSSdKfdnhECtiM8nzRYeITWC6cDiQfSC2kRBs//nPf7S0lb///e8H1MvyXPEfDGQf6FHmes5oep4jfYzUwXrO6kMZl+Akvigj/Aeny0606urq+t4JtpF+A00M5LPRgTbYzWS9wm8ysmQBDIdgO91y0HaMYNtfmk5lU6ki2IYy4aqvQmAYCJgTbE52TiwedzLBZqQ+kKHK80SXC8Em+tzSZlTEykgkVkyYjCSCzUg5MPqGusmBJkbf2UywGRHBJmtvOAayXjkwJ9gkKmDx4sUnLfUT5cDS7ztxTEY4ZSXKRHSMi4vLiCPY+sNJMGilnkYqqbUuZnzodEJ9vs8Ukf1o9rYS6vOzSXtrI1nFtVQ6OOA3Pp7g6LGEB0czNsITPw+pu3Os9XZqjo6y3FLKimppAqpzVnHkyC4+C7iLRUYRbA9cxHh2Ub05n9Wv1GAV/CVFAW6ked/Jg+fHcGlgNbWbXuCvuZHssJrOo9ePIz7Ilf6v+UlipqME255dtVRedgNjQ10INW11PqNwCQxhXIATbg7f8radBJiWInLnfp7IDGPeGD/mRplyMOZRX1LK5/vGETt7PFf+MFYjo/rLktidu5ptG7N56DV3LrhlElfdNA65HK6NvVfIzANse203n/8xj9ErbmDcwjjtpre0AQm2nmbtdxte2sT6Nw7j/9BtJM2JY1rQ0ZnrL0Vk7743ycjYytM545kYEcSiMWbR631SR+8wB7/uYOtH7ix9cR6Tl0RqUXlnEsFWWneYkppDBPeOp+ZIs3bBIDMzU0uhJHuUiVgzn2hZy5IW8uKLLyYkJGRIFyPl8o04hyQqq78LOKITTE3sLVMz/3stovRYP+lj3m+g3wz09yayQd5j/qyB+pv6nTgu8zHJv5lfcBjqmOT3cqNe9LmQa3I2PrEJYSLOOIlMkn3qqaeestQsVb87gxEwEWyvvvqqthavvvpqbQ1L2jNZx7LeRJZMkafmnypZlZYtW0ZCQsKgtdfM5X2gtTcYjLImzGXZfO1ZeiFI3nkqfXB8W+7t1XAw1yMDjVf6Cck2kI4a7Du19Uu7Zts0OVTg5eNDcsRcbKwHK/an58nfZR9JESkE2xtk5NWQHRusRYl+i/PutoVWZzwmJBMxJZFZk0IJaNxJ1b5NPPRJH+5+/lw4M1Tb149aCqLPq6jcVUbmy0VE/eJKxl+dQJJnIbuffI/MLwqxe+hXJKaGk+x/7Ns6imkry+TdX6RR5RRG2CN3kVL7KYczs3jok17mTwlj+nh/7R1HdwiJDKviyGclFGxoJ27FDSSYpX/GQoKtJS+N8s0reebIXOzDJmk2lLut9QBprc3mZUCC7eS5k+i7uvJCjlRAW0MZzaWFpL1Zh8ekyUw/kWArX0KDQxw3jrMhy2E0+EVyy0Q/fJxOlCsh8tpoKiqnal8BlUL41h6m7VAa79ZOxS5y8kkEW0H4RDoWLGaCP7hL8oOuVtoOfcW2Mic+bZl2RqaIzK86gF2bC36do0/SiebR+Ob2hr+/v6ZDk5KSNJ1oulQ03MANPedG0dWSzlcuzggBeDoINqN8+UYRbHrP6nq1oIxL/AdyeWqkEWynjGBTBNupp9gUwaYItlPjJAtcEWx61YXqpxA4txFQBNvIrsGmCDZ961MRbPpwEvvg+yDYTO/sb5TmDiZ9XzFwLyOfZXJYDcdZZXJYyZ/mjmFLvnMgZ/nxA621Fd6jXAmfEEDCvCiSImcT6jPWkld9d7/p66Wvt5furm56evvobK2mZO3jfJFtzX/ql/HAzYnMneD/TarDjhpo2MPHf/iQVf/awn6peNbbTa+7D10X3MUNFxgTwTb+vgsYffifFNVa83HHIqbXPk1dWwMvW93J/QtjuNCnQEvN9HrDLLK8r+DZC8MZ4ztQ0a9vCLa1729hjZ0dXdZWWJv4jemXE7l4GU8sCmWs36kLh2kE2+oveOL1bJpbu7E1PaSvF/eAYGbf9QTzZ45jZqSN5hzrr55H8+5/szUjh8d3xnPFxUlcvzhaw/eoG6lTS325b2UGm57JxGfFDYzWQ7DRpv1u15/f5esX06j44UMknTeZKxK1IiX9EmzNW37D1lXv8OfPbKhrtvrmW0zS1tdLb3cs1jYL+PGL81h4BhJsJbV5HCrO5Ks39pC1/QhVVVXHo1z6c0aLTjBddjBFyg5FT5gcMQNFi534TtOz9TjGzXXWcJ9j5LNO9Q0D/ZvJ0TTQBQ4hAcRJKP2WL1/O008//d3pQPXkEYuAEGxff/01L7/8skaKCyEra1jscJPzdKC1I7InhJcRl3v0ACTvEp0x3KxHet51Yh9TSjU9emQwu0XP+918nAmM8mHq0gQmT51KavSCM4RgkxSRadR5heDxv1eQ6AEB5gk2msqgYCPP/72Yr/PduPrRa5hgvZO+XR/y+D8OkFvUjK2t9Qn7uqTY9qanYyyXPnwti48TbJs415uGtgAAIABJREFUsLYWrydvIm5CILGmCz191XQ05LDmrpco6g3B5v4VTKp5i6JtX/L4P7Lo7OrFxuZYesrjk9FLb1cIrt7JXLXiBmYbQLDV7vuAw18+yZ97f4xnzAItHbVEzA3ahkCwlW36Ezu+eJ1XVkFJtVwcsae7M5YpVyzhihMJtlV2bKuNxT5lGbdfO5FLZoXjY2PNyUOSNOBFZL/9KWkPvc5a4Ihmx3bTNf5KJp53/kkE29riWjJsbbGxNrPJerrpDk7BKumKM49gayrjcOU+MtbtZeM7e3XpRLFr5LKrpHSUP0/cm4di51h6bhT7SPS2EH2KYBteVgGZgzOWYOvp6fneI9gEQKPCCc2jAowwOEw51MWYkBBRCeUc6gL9rkI4h5sKw5zVH66xZATBdrrlQFJESu2QfaXbVYrIQa0N1UEhYBwC30oRae/MBeOvPSdTRBqlg41OUyd5xOUwKwdplSJyYLk3pYiUW1X9pYDSs2JGon1w4l5slH1wOlJESlSARLGlp6dr0QMDHZIsvcF94vP03LzWIwemPiJTsp7ND4dD+b30NXJMg95QtwIrpy5sfLpwGNVNQvhMQr1HWATbCQD2djbRnPMe678o5p2PXbnowaVMnu5PNEWkf5TOvl05FHdUY+MRi4tPBAG+0FqYRlFxNmlhd3HBTCMItihi752JzWub6XbyoPXqhQSlP0xucRUvcpRgW+qTT+FnD/B60xyyfa/UaoCN8R0oFe03BNuu9AqKF11OZJATo9zkJnQ7FeXF1Lf3EDL9KhLHhpMUPHC6e41gS9/LEzt8mRLhw7SwY2nfOyrpbKijKC+Y4NREUpYlaymcXPu51N+8619s2ZHNE7sTuPKiJK5fFKURbEdvxMtt9UKNYNvy9F68V9xAtC6CTdJ1NlOzcxtH0r5m7f4uanqtcfI5Wsips76IpqLtZCX8mNHTL9Dwatr8DFs3r+GFwnmMDw1mTmR/0eteWNuGED9jFMGhbsjXnmkRbAUV2VTv6ubQzmJ27NihXXgUXSLn4BNvesvfyXk2JSWFGTNmDFW9HI+mMaVNGvIDDNRRJj1uhD43Um8KJhJxJHMgpER/qTTr6uq0FFcHDx7k8ssvVwSbJYJ0FvzGFMEmaa1FBiUaTdawREDIJSFZr7IPm8hY0yeLbS4RbHPnzsXHx0c3EgMR13oeYNId4gczX3smv9hQ/WOmd+pZe+JnkvWkp5lSu8nas/QMY+3Qh61HH24R1oRHRp5BBFueVoOtwS8c319frUWGB5qbDV2N0HSYz1//iG27K3C8/H9IcczGrzSNJ9Y64+wdwIJJQchPvh3rLhdzvIhMGU1olDM+DoWkP76ZA2vrtD1cCLaxxzPAC8F2kHV3vkhhTzDc/zSTq9+kOGsPj691ZlpyCKljvLV3fJvucsPeyZfoSTEEBbrjbQr8tTCCrWbf+xxe/TgvcBeeMQs1m8DeAIKt9sB/OZS5g7S9UNXRh5WzI5FhYXhYNdJVUcrWD1rxnTaNWScSbIXzKO+N5MLIXupc43ANjeWyWaH4udhjj5BqtRStzyDr023sp5n6Pk9sbMIJCXfEua+U9vytfNY6A5cxU08i2A4FxtM8fQ6xviAla/u627X+u2vdWdc968wj2JrLyK/cT9nBWip3dXxLJ4qe6U8nynqXFJFLly49HtFrrluGenFRdK7oHDnfyzl4KHaG+E8uu+wyQkND+1VZKkWkHk1+lGAz1WAzKvvUcPmTwVKFypdZ9em5CjIABiMxnNDoFFBCsElRWXHUyMINCgoa8s0dc9LvVOGEekTNSMyNCis1HSRMEWyWhnAaGVaqRw7aulq02iGZJdsobywmMVTVYNMjg6qPQmC4CBwn2GqycbFzYUnCtbg4fNvxZaQ+MDmdRZeLDpbC4Ja2cyFFpBBsphps33eNFSPlQM++MBS5MF3AEaNvOASb+V48HDLLSPvAqLQagqd8n6w9kaXv2kAWh5S8S+wRE64nzqlJpjQj2MrK4lSM8nvzmkaWppo0H5+sPRm32FFDPQyanmM+puF8nzlO8ux+U0TSR0NnNVUdhRS15zAuZNqIJ9joaYf63Wx5Zy/v/uYQ47V0RO4ktG3iH3/dwebtJVj5OJJ48bWkLjyflEBo2vEiu7a8z4vcxcyU4RNsnRGeRC2Po/r1DnxCgkl+KIX2VQ+wPbv8OMF2kV8xpWse5x8VqexzW8qKy6IZ6+98gtPLNOvfEGy5+f+fh7rvGWbEezDe/2gNufzVr5G56WvWh9/D5OTxXJ08cLFwjWDrrwZbWwG1BzN577E0OscmE3HHdUzyBf9+AuLaMj9g6/YcHlkfyWVXpHDtpTF4myLY+jqgO4/df9/JV789QNCKGxiji2A79q1tpTSXHGD1q+vYc7CMgmN/3d1aS3vtYUqn/piEuUcJtrb0P7FtVwbPN1/HslmJ3D5rlIafjjvsZ1QNttLaPC1FZENRB9u3b9fqNsllA9GFohMlXZrJKSVwSeq0BQsWaMSO1HGS/19vk2eJc0jS2FrqvNbjUNc7noFSROr9fX9OfpO+G+ozzPsLRqLPBaf+6kBJKilJAbhq1SrOO+88lSJyOGCfwb81r8FmShEpa/jAgQMcOXLkuD0j69jkshMbQWQqPDyc66+/ngkTJmhkm572Xa09S+0V0/lsKM7rwb5TnOISASiX4vtLzzrY7+Xf23taaOiupqwzFxdXN1Ki5p8hEWyDEGwakdPEgX/9iT3pe8lM+hWTPUoY3bKTR9dHMnZyInf9cIK2Xw98DadZuySz9bG17F9TiftjdxCfNIpxpqN1TwXttdmsuvctSq1DcHngYVJr/01hVgGPpkVy8/KJLFscpb3j1Amrj82UhQRbfdanFK7/Lc81X49r1GyeujQaJ1tr+qkS+W2RGDCCTWq3dZD77+dJX5vGJxUB9IbNIHridG5cOppwx1Jac3bzxkP76B4znoR+arDhGcMjUXt45ysrclvDuPGORYwZ5YavbQu05/D1a+v57KWNVAa54j51DmPPv4rzxzoxqm0fTRlvsGJ3PHWeE3TXYPtoVzN/yEo4Iwm2guosLUWkf1eMZteYdKJcTpEzntRZNOkzsQNEJ4aFhXHLLbeQnJysRZEN54wmOlfeJc+RS48mW0PPuUr0juhn2f/7a6YLuqKjhmJ/mT/rRH5hOGfQ78J/IGMdDpllOmOLHSvPEdLS0jacWnynwnwgn40i2AaZKRPBVlFRoR0kxo4dO+QDhSLY9C2H0+1IVQSbvnlRvRQCRiOgCLaRnSJSEWz6JF4RbPpwOp0Em+mQYH6oOnGURmY6MDp6VA50cvtaLgFY6rD6Lg5KA9Uv6KOPisZi8qr3s6dkM/HBU89Igi0uCWLy3+a3R+KpchzLL+YH4+/jiYOzM1KyrHKrsQRbk2ML/kvcKbNbQExMHD+Y5UnxqgdYb0awXTaqjsZtf+elzEC2dafw65snEB/sRv9UyEAEmyQp6aNp7385sHcbv208j+kJcfx0VuCAi3dAgq2vieayHNJf+i1lXpPoPe/nzAuH4OO31r95ZN+RNLalZfHAH+04/44p/OC2BOQer+aw62mDxj1sen0vn7yQT7wQnEMh2Pq66e3upLVRiJ4exOUlrSFvHcXrV/C6/e3Yxxwl2Kyz3iVj5x6e3D+RpQuTuGVJNOLu0FNJp6vyoObQ+mNpHAecUrXnRXgN7HLUpw2N69XT2019axVl9YepaChgwZhlhLiP1i7HbNmyRUs7l5aWRklJieaIEn0iTh1JTShOn3HjxjF79mzNQR8TE6N7YMo+0AfVYA40IVa2bt3Ka6+9ptXDW7Fihb4Hq15nFQLmBNvkyZN55JFHtHWal5en1fKRNSxEbGVlpeZMlv1d1rg4cMXxO336dI0ov+iii3ThcjrtA10DOnZRyTw9tqW2j+l9cglAbClxyFpaH7mhrZayhgIyS7fJ7SKSwuectQTbzMBG4loO8MCfbAmdlcAPfz1V26+Pxa73M40mgu0t9n5+BKsHniB5UhSpUmhVWlshbSV7+OeDO6hxDSf28ZtJrvuSQ1/nae/4wYMzuPSGOO0dJ1en7Od1FhJsbUc2U739LZ7cn4p1SBK/viURT1vrUxCHx949IMEmFXlL2PyrNeRmtmD3P8sYHe1HtJcTbs522LXlUTcIwWYbPoWnF3aQ/vT7HNjdhNt9j5CaEEiCex0UbeCNrxp5a7cLP75mHClxQXg4u+JsZ0Vv2e5zkmAL8xzN7OiLNJ0oF4dMOnHv3r2aTpQmukPWvLlOlOixSy655HiGPOk3VLJHLilJ2t4xY8ZoukRP5JJJek2puAfSZYPZB3p0pyLY9KB0tI8i2CxYAObwfhc31IU5lUUmBFtcXJwi2PqRZ3EIqQg2/Qtd9VQInMsIKIJNEWx65f90X7zQOy7ppwg2fWidToJNz4iMtBONimg1jdtEsA2nzsnpdKDJ+pRU27mVmewq2kjcqO+bYJMUUnXkr0rn4MFaDsZNJzU2iKmmNId00d1aTenGt1m3oZYPd4Zx9X3nMTGiAc99b/B0bhK1nok8cU0c/i522LTV01G0g/WrPubTzfvZHX8XF88ZTgRbOm88tIbsTge65qQwde4cUuPCSQ6wpWDVA6w1I9iujOmhs3wTH7+dRUZmH9PuvZkJ8aOI9hDSrIO6w5mU7t5K+agFeAb7kBJazvq7/8K3I9gkRWQHpV/9k33bN/OB53KmJI1j+SS5O95/G5Bg6yij/sh+Vj3zAU0RKfjd8EOmBUJgf4xfYx55Gbt4+4W1NKbOIXjRAq6O9SLAuY+u5nJKNrzNmowOPs+PZfltM5icPAr/Y9xVZ/l+mtLf4HflyRS5T+TZJWEESc6jQVpdzioKPvslf+m7HSKOEmzOTTs5tGMHb7x0EPdpc0i8/Hymhjjg5WStpVDqKNrJvpJOvq4KYsHkUYwJdjvufDuTCLbKhgIuSLiWaL9xGkoSHVVYWKhFwOzfv1/7T1LnikNKCDI5z0qdkvj4eB577DFSU1MHg/f4v8vvxZkllwC+7wh3Ix0nRu4LMi5TzSiJRu7vhrrMx6ZNm1i5ciUzZ85UBJtuCTy7OpoTbEKWPfXUU9oHik9FnLv5+flaGlEh2bKzs7XUkfJvsveKXAUHB3Prrbdyzz336ALmdNoHugY0Ugm21lqK646wu3gTsuMmhp0lBFtHHdQe4N2/r2VLZgMhN93FjGgrolqzefvPaynyjcH14ku5OtaTMXKhpK8P6g5xKLuWT9MgZXEkcSnOeFFI+mOvsfm9/eRc9hPmLE7i0ql+2v7ZXrCBsl3v8srGMTiGJnPTj2bg355L0fYdvP3CGtrnLSFy4WyuHuuFl6MNdLVC7SG272wjI8ee6ZdFExHuzvFcMxYSbN2NebQWb9b2/1rbMM2GGudnS5CLRPZ3ULFnE2VFZZSNWkBUiB9j/Y/ZGQMSbA1a5N6G+97jYGY7jg/fT0q8D/HeEhVYT8m6NDLfS+ODjbZ4zp3Fgn4i2Gwj5/HsEi+qPnib3Rn5rAm+igWzY1gSb43DkfX845Mm/rHFk5//ejrTk/zx6+uB2jwObPuaD/71AZtt5uE/YeY5E8EW5RvLefFXHNeJYtuIXSP7p+hE0Y2iE2trazWdKNlkJBJYoth+8pOfDItYkctJ8uzY2Fi8vLyOE2zDzUZnsg9Ej6sItlPvErJfqQg260GDbvtFcaQ70GRipeCsHEjklt9QU2KoCDZ9JtbplgMVwaZvXlQvhYDRCCiCTRFsemXqdO8Lescl/RTBpg8tRbDpw0l6KYJNP1b992wBytj9p/fZlHaItePmMCc5kkUxJkKpg87WSnLWfsi+Wg8Oei/ltstjSfaqggMf88JmZ4p6Arly8Vh8neywbaulpXgbX6XtZP2uBsrHX8eyJVP4+ZIg7Ot3k/7vvfzryWzGr7iRxAsTtXonNlbN1ORsYdcrT1AZfzMO05YzPxK8ug9Rk7WFNx56m4yuKOrnXcdPr4pl2lgvnPt6TyLYrpogzFUZmS+/x/4v9lF7/k2EjBnFGH8hzVopO7CN3C3raZ10J6MTx7I0vpr19/yF/QdaaLrpJyRGuRLtJY6kFgq2fMmR7EM0Tb+XiYmxzB/dT17HY4BqBNveXJ7Ii+fSxGAujPU6+i+thTQUHmbtW024pyaT+uOFWs0Vr365r1bq8/eQ88HLfNoSQ5FXKjdNDCLQtZf2pnJy1n7APiIoiLmSn84KInnUN2l0jCTYPBxrqD2wi22P/YMD3ok0T1zAgnHO+Lra0NvVRuuRTewos2VNQwK3Xz6WabG+WoSbtDOZYDNfG3LTW9Iryc1viYqRul9yrpWLkUKyiUN//vz5eHsPTLqaP08RbPp0lCLY9OF0rvcaiGAzx0WIcanLtmHDBnbu3Kld+haHsqRBlLZ8+XLuu+8+rRbbYBFbimDTJ3ENZyzBlsvau76gzN4bm9sXEesGPuZ7dEstlO7l/bRWspv8uPx/LiR5tBP+7fnkfPAiqwuc2WA1i1tmBhEfJDZIH5Rks29vA2+udeWyeycyf4kfQRSS8dhrpP1zJ5unXMnEOXFcMNlPi7Bvzt9I0b5PSfO5iei4qfxspoS2tVCbu52c91/kg6YUarxT+eGMILxdbKGjRXvHum29fJ3nw/X/O5mJE3wJME2VhQQbNNDTWcz2x/9BXgmaDTUu1JZgD4l7b+HwltUUFlbQMukupiZEMiPyWLG6AQk2idwrY+czb7BvRzllF9xCbJQnY32OEmzFX2ziwHub2Vjmif8F5zH//muYFmCDU8FnFKz6pVYLzjZysXZpyCb/C/bs2Mvv13oybeFkLj4vkpC6HXzy/hH+taqJBXdPJi7WlwAh2OoOsTdjJ2+/v5Eyz7mMmTqb+++cRoRnNW27t7L2zhdpnHklnjf/WLM1/Zyht72Rpow3OdNTRJoTbOYrV/zyohMlWn/Xrl0aEVZTU3NcJ95www384he/0IgxU4pmSyLYhNAT3795BJsi2AbWoUb6bOQtimCztrY4nY2Rk2H0DTRTikj5U27qSfHEodZIUQSbPmPmdMuBItj0zYvqpRAwGgFFsCmCTa9Mne59Qe+4pJ8i2PShpQg2fThJL0Ww6ceq/55CPnXRWlFCadZuMlb/hx25TRysNCUF7KXXwYn2xIVMnzKRG2eMwc/LERebVmgv5eu332DLV+lsL3Oiq8cKK68AeqdcwBz3IuIacnlpTSzjFk3m1vsTGFW/m30WEmwVAZPx/+F9XDjekWhfW6z7JdiE2OqiLX8XRelb+fjNHWRXNVFlJ/fpe+kKjccqeT53nTeB6TH2eDoVs+7uv/DVpzvZ5BOAjYMNjrZH+3b4xuEdN4Wbr5tNYqQP/o4DX4jUCLZ163jiP6XYYIWn4zHsejuwc/HAb8Zy5s5JZun0AJxshFDsbyZ66elopL2+gN1f/pft6zexo8iOpg7odXKlPXEBs2ekcv3MWAJc7XC2/2Y8xhJsvXQ3VdCSs5m1721n7Zc5VDpa02ljRZ+dI70R00mekcqliycQ4eWIl6Pt8fosZwvBJk54SREpxJjc+BayTdJHimNfItEktZykmJOUSnqaItj0oKQi2PShpHrpIdgkrWtrayvl5eWaI1lqEYljWRzM8neJiYlcfPHFXHnllURFRZ0SVEWw6ZO5M5dgy2LtXX/j672FZPh5IAFituZ7dK8zdAYx/pIFpF4whakxHvg4W2Pb20x73V52/nsD617awCE3OxrsjlUs7UwiPGki8++YQkK4O6EeXdhRyLbHXmPnf7bTvHgp+XU1FOZmaftnj08EdlGpXHnFdKaNDyXK1U6zQ7rbK7R3pP1xDZtW7SfPzY4OayvodYWuZBKXpDL7uiTGj3LBx8kW+ZXWLCbYeujrbdf2/33rt2s2VLF1Lw02x+yi2GmETJ7NnedNYEyAK64Ox+yQAQk2sS87ad21hh0bNvO7j3Npa+/C0VYuLIUzYU4UE5JdKXn+fRqDk7C+5W6unOCCf/Xqkwg2l77DFKVv45OH3qdh8lJ8l13OJWOgec8HpH/2OqsPulDeYIedjS1EzyF+tCeXxZTw6r/aqbWL4KZHfkBycB32WecmwSYXhMS2EXtELg1JumWJCM/IyNB0YkJCgqYTly1bdlwnDpVgk4tIcpEhICBAixY2ql66iLRKEalPDyuC7Swn2IRcEwZc8tYLcz2Upgg2fWidbkeqItj0zYvqpRAwGgFFsCmCTa9Mne59Qe+4FMGmHylFsOnHShFs+rE6dc9O2mpLKMtI40BBE3nVZr0dnGDsFMaPDWfBaFPRbLnR3En5zq84nJXLnlLolL9y84bYKaR4NTG6p5L1O93xigkhZX4wnu1lVGWWsTetmoDzkwgcG0SQI1hbddJaXUhZehrN/inYhqUQ5QVOvTW0VhWye3Um7Z5heE6dS7QXeMil6b4+6g9+QV51M9uYwqxoHxJMuRc7qmgqK2DX6r0U1jRTY/qUoGjsY1NZPMaTSG9x/DRw+L/bOLSvgFw4XptM6+43Gs+IOOZNCiLQw/GUdU86SvdQmJvL+h0VtHVIBNw3zd7VnYCJ84iNCiI+cLC0jfLbTqr2bSV/XyZ7S6FZMng6umiYJo4NY26U+0nT2NNUSUfJLr5uHkWDwyjt+9ykEN4gra36IPU5X7CNSeA5hsVjPXG0tT5a8629jINbstifnkeFlhxKCrE5wKgJjI2PZHZyoJbayvwtPS3VdJTsZmujH5V2wSwa44mXk57qbYON1Jh/N6/BdmKKSPM3mDvUTQ56Sa+0b98+Lc2SpDCUCDZJqaSnKYJND0rfE8HW20178Xaysg/y+Y5SenvFkXysBSYQGD2exakh+Lna66t9pO9TVa9hIKCHYDM9XuwDcfrW1dVpadJycnKQCFUh4CRV5O23366lMztVUwSbvsk6Mwm2FrqaK8n7eBuHCirJ6/dThQwKIHZmArETIzWb5ej9FjF4GqjI2E/el7s1G0Iqu4L4PGMIHjOaKRdH4WNnjTOmGmyvsefjTFh+O932vXTXFB19o1cYDqHjmZcaRESAi1nNM9l56yn4IoNDO/O0d2h7sRb3FkPs1GiS54VoqSG/ZV201ULdYVbnOdJk46k9183e5hsC7pRT2gdtpZTn5Gk2VHlPL42m/lGJBMSOO3lvb6mgrbqIz/OccPDwZu7EIG08x3f/+nxKDufx+cZcmls7j402gKjUMEaP86Rt9TaaHf1oT5pBUogDbm2HNPtuK1Ow8RrDojEeONg201xcSN7HW6kNjsdmfDJJwQ5Y1+yiMmcTW3OgSibA2kazU6LCvZgX3caGTY3Udbkx4fwkQjzasasu4vDH22gPH49TymSivMHFDvq6OzT7Jau0k01VARpmo0d9kwJb3yr4fno1dzRQ21xGQXUWA0WwmY9MiDZJpSu61KQTOzs7CQoK0tLnSnknaUMl2IQEk4u0Qq5J9jpFsA0uD0b6bORtimA7ywk2CQ2VvK6WNEWw6UPNyEWpJ5JREWz65kX1UggYjYAi2BTBplemTve+oHdc0k9FsOlDSxFs+nCSXopg04+V6qkQOJcRsIRgszY7q0vtEomAEafUmDFjtJveehxQimDTJ3WnN0VkL11tTbTXV1Cy812+WLeR5z7Moa+3T3OPS+uOnEv05PP42ZWzSIr2I9DTUXNQD+3KsL5vV730IzBUgk3INKl/KGtV7AWJSM3KytJIt6uvvprRo0efMqOUItj0zc2ZSbDp+7bh9zIj2D7Pg/ufIXlyNJODh/9k9QSFwFAJNnPEJFpfdKJE+Ur0mUT1mnSiHvtmIPSN9OXLO1QEmz45VwSbItgGlBQjF6WRhpE5Ey+HrqFG5pl/sITqSrFGe3t77TakJe10O1IVwWbJLKnfKASGj4Ai2BTBpleKTve+oHdc0k8RbPrQUgSbPpyklyLY9GOleioEzmUEhkuwSco5cUZJmkhpUrtJHPeD1XBSBJs+qTt9BJtErzZTnPEJez58mX81TcM6aDyXz4rEzcrqePRI2b5/krVnP+uzL2H+dfP4wS2JhACWXR3Wh4HqNTgCwyHYxPciNoOsZZE3ybQkPhi5FD5QM9KPJM8SG138R8PxIxk1JtM3i04TXASHwfTZQDgpgu1UsqsItsFXtuphKQLDIdjkvClrX6LaRCdKBjrJPie6QBFsA8+IUTrYSJ+NjFYRbGc5wSZGi2zS8t9QiShFsOlTsUYuShXBpg9z1Ush8H0goAg2RbDplbvTvS/oHZci2PQjpQg2/Vgpgk0/VqqnQuBcRmC4BJs5duKIEoeUq6urdlHylK7V5maNlBMyTpxXljSjnDnybtlfxE6QNhwHmp5z41C+9XQRbH3dbXSUb2Xjho3887/bYcIPSJ4ygxvnRuFibXU8jVpN1j/Z89Uq/vZaM76LLmPK8stZGNhGX3Y2Rzbt5ZCWIK6/5od3UAQJsxIJdmrEpqaQPRszKW5oofZ4dw/sHYIYPzuRyHBfAiXfKvXU5x/hyJfp9I6fgevYOCI9OmjMS6cwJ4/MitGEjI9iwtRghA6yb62is/YwX27PI7+szmwgkjBuNEmzI4lL8Nf62nRW01xVwZ4NFViPCiYgdayW6k5qQvb1dtFweA2H6jtJZxLzIryI9TXRiI20VJRwZM128uqbKT72Fo/wcYyKn0JioD0+zpIotg/ay6k4nMeejfuo6O75Jq2c/MbFE6InkxoVxJRg16GIxUl9h0OwmT9M5FfIb1kD4lAeqBm19sxtc0WwDUsEzsAfK4LtDJy0M2bIwyHYTtSJcqYS/SQ6caj2gaSZlP/E9y+/VSkiBxchI3028jZFsJ3lBJssMDl0+Pv7nzL0vj/RUwTb4AtSehi5KPUclFQEm755Ub0UAkYjoAg2RbDplanTvS/oHZf0UxFs+tBSBJs+nKSXItj0Y6V6KgTOZQSMJNiGgqOKYNOH1ukh2PpDfXUGAAAgAElEQVToaa2hduPv+MeOTp48NIM/3TWFiyceJa2+3ZqoPbyVbS/fxw7PS2hMuZ07JldT+/bbfPLQy3wEHO7t1mr3tPXZgbUtznbWWJFI7OTzufWZ25jiehCrvav566/fZlNhJXla7aY+ertG4eCczA3P/ISLlqQwJ0BIqlwOffwRH17/CJ13/p6wG5ZzSVQ12e8+y+dvf8I/M5cx90cXccf/zSSqpwv7kp1U7vovdz+/inU7j2Cr5a7spbcrnK7WRdz2h8u59o7JJNjZ4NS4h+KdW/jDPenYz5rD5P+7keneEOAAvV0t5H5wPf/JaeRRHuGVi2NZnuirPau77SBF29bzyd1/5LPCcrZqRRd7CZt9DZN+8AtunxnIhBBnHKz7oHYTW9//iOfvfYXd1n2U2Nscq9HYS69fBF0L/4f7Lp3FQwtGY2cttTf1ycWJvYwi2PS+XRFs+pBSEWynwqkFKCb92bfZt+Yw3PsoiRMjSQnSh63qpRA4FQJGEWzyjuFcwJHzmKTeFd+/kGyKYBtcbo302Wi7c2+vVndUCM5TRWYPNrLhyIH5s/VyOlZ9pmtfg42sn3//LjZpec1QGWbzoekhVobyqeJAk4mtqanRChxGR0drfw6l6Z0MPc80EnOVIrKF8oYiMku2Ud5YTGLobNycvPVMg+qjEFAIDAMBRbApgk2v+BhprH0X9oGkRnZ3dz/rarQalfrHdMARO0qiHQQrS5tRBrKRcmA+JvP6RpZ+oyLYLEVO/U4hcG4hoAi2o/M9EvcFGdfpIdjaaa/PZ+9r97O2MoA1QT/noQtCmBXtdjxy7ZtV0U1nSx31Bfuptwuk2yOCCK8OOotLqMjKp0xizsr30JC9ihfqJ2HnG8svpo3CzsYTV1c7wsPa2P2fD9mz5SBtyT8gNNyPCF9JT9lCSUYaB9LWkDnubibOO58HLo/FhVwKzAm2Ky7lEueN/H3NYT7d38fSOfOZMjGKuChHXEq3svqznfzl37mEzJ/C6DFBxGnVJkopy9jH1t+so+TK5YRes4xHpo8iqPvAEAk2Z+1ZO19+g4wvM9kbeh4RYwKJDxeGsJTiTVkc3lCC040/YeLsVC4c43SMYMvg+Xv3EnbbRCIXRTEKsKWSuuI8tr6Zjv+cZSQv/xHTRoGPhbk2FcF21Ikq/0kzwo5SKSK/672wB2ijPreYxupWiIrF3cMZT8fv+r3q+ecCAiOFYKuoqKCkpETz/cvZVRFsg0ufkT4beZsi2M7yCLaysjKNWIuLi1MEWz/rS9VgG1zpqB4KAYXAUQQUwaYINr1rwUhjzUhiRZPj9nat9qgi2E49myqCTa+0qwg2/UipngqBcxsBRbApgg3qaKk6wLr/+xl7iaP0ouf5UYozSYGWpe5sO7yOqq0vcWfFUhxCpvLWZTE42lpDVwO0HGTDe2nsz27Ab9mdjIsZRZyPkCKtFG18nYz3/8hTNVcTMXkRf7x7Kp7kUmRGsAUtmc38+j/ydlEc6VazefiKMcT5O+PY3QrlO1i7MZ+31jaz8MbFpKZEMkbLvFhO0defkPbgz/l79I/omLNcG1OEVfaQCLYbx3TSWf0Vbz6XxqZd3UTcfR8LJkUxM1RC2MrJ++A9tr36Hh8GLCdm/mx+el00brWb2PV+Ns/fW8W8Py1h5q1JjJZUluRTvjONj65/lOqpN+B5z2NcGgOWZopUBJsi2M7tnUx9vULg2wiMFIJNyLWCggJiY2Px8vJSBJsOQTXSZ6MItmHeODFyMr4LB5rcvFYE26lXlSLYdGgd1UUhoBBQBNsxGRiJkc0m8ZQUUEIeSTj+911jZaTbB4pgG1ypKYJtcIxMPVQEm36sVE+FwLmMgCLYFMEm0VdNJRl8eN0jFHpOwu5/X9bInjFelq2MAQm2QR7XevAzCra8wV0Zk/EdO7Vfgs1zThzjMq+jOOxu2uJ/yaWjwU8CywZpdYc+49AH1/NM+y2UhVhGsF0TUErD5ud4KD2SHVZTeOGe6SQEuXG8elrZdip3f8l1vwaH8Yn86m9LiKndRK4i2AacHVWDbTDJVf+uEFAIWIKAItj0oXaiH0mif6XenCXNqChiI302imA7Bwg2cTiKozEkJERLYTmUNhIdqUYuSsFCEWxDkQjVVyFwbiOgIthUBJveFWCksfZdXMBRBNvgM6kItsExUgSbfoxUT4WAQgAUwaYItu+HYOvQor5yPviS9HfXsw2obCylpb6MDK+rmX3+yRFsW0LHU5+UQvLksUydNIeU+GRC3MDhRHdKXw80HyRnyzZWvfYlh4GyplKaijdzYMI9hH4rgm09f7jnbfZ32NCaEImfPTjaQF9vN01Fmyn0GEPm5EdYeWksV3hmUfj5vawoW0SO1zL+ft14Yn2dOV7woy6TuuzNPHxfI1Zj47juOMG2lufv/YTGRH+sor2QrJXWtNDWZ01x9xiWXLCIay+dR6gbOA2teshxFaYi2FQEm9rPFAIKgW8QGCkEm5SHqqqq0nz/Li4uKoJNh5Aa6bNRBNs5QLAJI+zg4KClghKGeChNEWz60DJyUepxpLZ1fVODrayxiMTQObirGmz6Jkv1UggMAwGNYGuporA2Gxd7F5aMvxYXh2/XZjJSH8hQ5XkSjSy63NPT0+LRG1VzaSTuCyZQVASbPvFQKSL14aQINn04SS8VwaYfK9VTIXAuI6AINkWwQSXN5Xv47M4HyXVKou22F7hmnB3jfIfmpzCto4Ej2Lq1WmvVWYcpP3yYMko5lJbFwbRDFHvZ0txVTVtTDfsCr2P+4gtOimDb4B9G1fiJjJ88m5lTpzI5IZZILzucbK1ASLWuOqqKSinIyqe+6QCHso6wfV0JDc7Q3FVJS/lu8lLvJWq+eQTbOv5wz5vsaeqhPiYEL3twsD5KsLVU7KbcZxwHZxwl2C5126VFwf2m9TryR93Cm5fFEONtVjCqOZuGQ+k8d08VvTFjuOA4wfYlz9/7PlVjvOkKdcdFI9i66XJ0oS54AotmzeOqWVOJ9LLFxd4yzBXBpgi2c3kfU9+uEDgRgZFCsLW2ttLS0nI8m4+qwTa4rBrtu1M12M7yGmymGiuWhF6OREeqimCTOlCtlDcWsbd4K2UNhSSGzVUE2+C6U/VQCAwbASHY6loqKK7NxcXelQvGX4OLg1bR/HgzepNWBJv+aVMEmz6sFMGmDydFsOnDSRFs+nFSPRUC5zoCimBTBBs001pzkE1/uIvt7TFkT/st9071YFKwg0XLY2CCrRHII+1XL/DfP/+HD+nF47xbmXbFPdw62Z3A2vUUpf+b+/ZOJTB++kkEW8sPH8A+dQwBab8iP/ImeibdwZ1TPAhxt4WeVqjbxtrX3+PVx95kZ183XjMvZclP/8ziKCsCGr7k8Cc/4rmeH1IdfmKKyC1YTZlO8i+uZooX+DlAb1creZ/8iI8Ot/G03SO8cvFwCLYDPH9vKdOfPY/JNyYQDdjRTF3hDrav/BWZnktonXwfd0zxYLS3ZXXvFMGmCDaLFqv6kULgLEVgpBBs4jeS/0y+f0WwDS5wRvvuzliCraGhoW9wuPrvYQJR/nU4eT/l9wKgPE/aUFMw9ueUlb+TBTHUaLMTv7Srq0tjr52dnbG3t7cIKnOchjsmc5yGi7m5ohguTjIuwcnW1hYnJyeLcDrdctDZ00FdaxV7yzZT1lRASsRCPJx9sMKy/LUWf7T6oULgHEOgtaOJqqYSqhoLcbZ1ZVbUhTjZyd3Qbzcj9Z08WXSUNAn1t7QZNaaRui8ILkIcdXZ2ajhZuh9/V/bBcPY9IzEXnM5m+8Ak58O1WUz7utH2wUiRA6P0gUkfyY1JeaasPUsudJ1oRw0HJ/NnDSwHfVQ2l3CkNot95duJD55KqPcYS9Wr+p1CQCGgE4HjBFvdYcob8pk3+nLCvU5ee0buxd+FfTDcPcYoHXy67YPDhw+zdetW3njjDWbPns1TTz2lc+bNu3XR1VTK4Y8e4cNDzrzRcw0rronjvHgf+juJd9TnU7nnH3zVGkOeyxxuTvQjzOMbMm5Agq29DCo38MeV+/lsSy2pc6MYnTyFqNgUJgQ6YF/4+SA12J7G77zpTCn4M2/vjGBH10wefHASSRHueLbX0Zb1Nu9sOMLv0qxZkuTH5JQkoictJNITrIqHX4PtB96HKFv7EI/lTWO/ywW8cksy8f4uHP/y6t3U7P+Knz7Qjk3cOG4/ZQ22LlrL93Pko0d5qzGJzX7X8NziEJICdRSU62eGTQTb3/72NyZNmsSvf/3rAeWgra1NK8kh9oGlfhsj9cFI9d3J+UVsKcHJ0jrSTe31lDcWcqAyHSsbGxLD5mBjbWEeUAtWtvqJQuBcRcBEsOVXHSDUI1rzEVnaRqp9IHpczsWOjo5ahjxLm1G+/JG4LwgmMi7BSfY74WIsbadbDqxqamoMIdjOZgNZDBohjmSTtmSjNtJoP90ColeQZVxizAhOoiwsbafz++Rw2tLVxM6SryiszyUlYh5eLgHKgLJ08tTvFAI6EWhur6e0/jAtbfW423syMWQejrYnb5xG6QPTJi26XPYqoy4BDMd5PRL3BdP0dXR0aOSR4GQEwXa22weCkyW2gUkuRc6ljRScZCwmo13+t6UyYJIn+T5Ze/KcM8U+0KnKvnU5bDj6wPQ+wUnwkoPESCDYBpODPvqoai6loD6bAxUZxIcogk2v7Kh+CoHhIGAi2EqFYKs/wpyoSwnzjDnpkUbaUfJwsQ/EgS06ytK9YSTaP0aOSXASB5qci2XP6++CrhBs27dv56233hoGwQa9HQ00Z/6Td7cU8Ydtzlx3xfksmBzLhCB37KwkpeHR1lF/hLLsNDZ/8HtWOy6mPP42fjs/hPF+31BxAxJsjfmQ+yH3fWTDF5XhPPe/c5gY5oFnbze013Ik479sXvMffl88j+iU2SdFsHXe+XvCll3CJY7r+esr2fx3hzU/+M1y5iSGEEctDVue55VsG56qWcg/rornwlgfrT5ad1MphXs/YcO/7uc1xx/RGXdiBFs69rPmMPn/bmS6NwRoEWwt5H5wPf/JaeRRjkawXRdSQ/O+13n2s1621UVx9z2XMCnal1BnuVDbRlNmGkfWfsaDn0XjPTGVB1bMJLR2Ewfez+b5e6uY96clzLw1idGAPT20V+VQtvpp/loVy2qXS3h5aQSpoyy7uGci2F599VVSU1N5+OGHB1QLcvlN9mSxOS0l2IzUByOZYBOsREeJX8qS1tRRT0VTEdlVO7C2tVUEmyUgqt8oBCxAwJxgC3aLZEbEEguecvQnw9F3omvlP9Ehch4z6qyuxz7Q88FG2izDwenEsRr5LPlGsaNkvzuTfHdW3d3dFhNs5nWu5MMt3exNzhxTGOZwnBTmqQ+HOyYZl2zQUhNDFpgYyF5eXkP+zpGaItL8hrqlhyTTohJ8GhoaNIxcXV316IV++5jqG5kcjZY6mPTIgTiG5IC64eAnZJbKzesp+LoF42z/7VR1Fn+M+qFCQCHQLwINrVXkV2dhZ21LoHsIKWGzcLA9+b6tUfpABiE6QXSU6BQPDw+LZ8Z83xO9aYSOkmcMRwcbuRcLMHJbSPY+wcnSw6mRYzJKDvTsC0MRDHE0ikxJCmlLiaMzwT4Yjk1msu8EJyEh3dws319HohwYpQ9MctfU1KQ5ZmXtWWpTG7X2zFN9DGSTiR1V3lDEoap97C76mjgVwTYUFaL6KgQsRsA8RWRFQwGLx11NlG/8Sc8zSh+YHmyyD2Tfs/RiiZFjMq+La5RNZoT/QOwD8R/Imbg/x5AQK5s3b2blypXMmjWLFStWWCYLfd30dhSzb92/+PK1P/GJ24+InLaEFTen4mlthenKa/GGR9n4yTv85r1RjL78Ji6642oWjbLD3/GbrC2DEmx/auPTQ6N4bOWFTB/jQ3BHAxSsZuVb7/PwK2upjb+Viy69qH+C7fobuSSigsx3/sDXG7aRP/93LJiSxGVhrUcJtowuVuRN5cU7p3BR8iikKnPjzpWs+fRdHnxpHcVT7ybpQssItpvGW9Hbkcl/H/obG9aW0nL3s1w4J46Lxgr5coTdf32dtc++w+6LnyBxyULuWeCLXe0mtvdLsDVTX5BO+kv/wwaH8ylO/Dm/nOlNrJ9lWY7MI9imT5/Ok08+OaAcmOwDWXuWnhmMWnt67AO9Am3UmEzvk4tKgpXYUZZGhzS01VJSl8/eks30WVkpgk3vZKp+CoFhInA8RWRVFpG+Y1kQe7nFTxyOfSDlMkSPeHt7a/5tI1NEyiUlORcPZB/o+eATdbCle4K8y0gdbNRZ3TQuwUm+TfY9S9tw5MD8nXp9NlZ9pryMFozYqMkwMl+n+ZiG67QUSMTJWF9fry0COUiEh4cP2ajROxl6psBIzE8MK7XUUSzjFoeQiWCz1IH2fciBvHPrkTVkFm/Dzz0UP7cQvF0D9UyF6qMQUAhYiEB1UwlZpdsJ9gwn0jeWmIAJ2Nt8O0TeSH0gw5TniS4XPefp6WnhyI9G9pi2zeE4YUbivmACRdVg0yceqgabPpxUDTZ9OEkvcciaCDZLD0tG2onmF7H6I1pFj0kN29zKTHYVbSRulIpg0z/bqqdCwHIEVA22o9gZ5Tgx2n8gBJvYnHIm7i+1UW5uLps2bdIItpkzZ1pOsCH3pNupy99LQcaXrD6QR0F9D7aOIThYWWGqDFbfVk1nnw1e3lNImT6Z1KlxBDuCk803MjggwSZEWt1B3nvrI1Zv3E1nVAyuTs64W9uAizd9LcW0lR3g46woxkydw8P/dwVjnHOpW/URH17/CFoE2423csnoDtrSX2PHV+t4bv8UUubN5obL4wmo3cjWTdt4a9VePAJDcHFx09I3dni60ddehUNOGl/WzIGoRfzx4ZmMdzpE484t/OEefRFsyxPFMVfLkS9XsS8tgy15tnS6OeDgL+RiHR319vS0BzHusktJTolhYpAd1G5i6/sbeP7edVjPj8QlKQBvieing7b2VoorGoicegFTFl3OrBAH/MyBHMKyVjXYjHXuCvRCsIktJQSbpZffGlprKa47wu7iTdoKUykihyDUqqtCYBgIjJQabFVVVVRUVGi+fyHCjCTYTBd05bmWpj480Y80nMuw38W5UURgOJee5PcyLrGj5DnDuRxvlJ2o13enCLZBFICJYCsrK9Nu8sfFxQ35Rr/eydCji4xcAIpgO4r4/tJ0DpTtpLOnC3+3EEZ5j1Z12PQIo+qjELAAge6eLioa8sks3kRS6HRiA1MIcA8+KTWrItj0g2vUvqAINv2YS09FsOnDSxFs+nBSBJt+nFRPhcC5joAi2BTBduIa6O1uo2DNL1i9Zj0vrBbnlFmP2IuJm7WUX12XRIyvC/1VM2kv3kbdnn/zeM1s7AMSeWZhOA4230S4lW75Ddu/fI0Xv4TSOsDJByZczeVTvVkeX8sTL5TQHRDH1Q9cS5JHIV1b1rLugRfpuvqXBF58JQvCwKV6Gwd3bOMXfy4hdNYsLrttCUmeTTSlv0vGO3/gnUzIqjo27vPuZEpSOL/y+Yq/fezN/tY47npmPgkepfQd2MMbT2ZiN3ESCXdcTJIH+NjDUQx+yer8Fl7kTh6dF8mlY4Uak1ZCZeY21v3yRVYXlrP92N+GzbqSlGX3cGOSG2N87aCvFxp2s3fNl7yx4h32dHZRag62ezAkXM2Nl83gR4vHIHH5liUiBEWwKYLtXN/L1PcrBMwRGCkEW0lJCQUFBcTGxmoZ7BTBNricGu27UwTbMFJEGjkZRt9AUwTb4ItJepypEWyauV1/hLzK/WSX78bXPYSYgGSsrW0UyaZv6lUvhYBuBETX17aUI+mMimoPMnfMRYwLnoSdjf1J683IfUEGqCLYdE8TKoJNH1aKYNOHkyLY9OGkCDb9OKmeCoFzHQFFsCmC7aQ10NdLR0Mh9Q0NVNSjRd4cb05eOLl5EeLngqOt9fHabOZdejub6W6poaTbHSs7Z8I9HLD6hl+js6mU5oYqKhqgsxuwtgVnX7zdbPFz6qakvJM+Oyd8g31xtumgr7mBhsIK+nxGYe/lg4cDWHc1097STEF5J/bubnj7e+Ji20tPcw0tNWVUt0Jb17FReQTi6mJPiG0TlXU2tPY6ERjmgbNNJ7S1UlXSipWLK84BXrjYgq2M1YRBRw8VBBLi7oC3k4n+6qSrtZnGwnLqO7poPvYaB3cfXLwD8XOxwVF7iIRGttBa30BVaTWtvX10mgNlY699t5+3G/6ejkgQoBlMQ1JNimBTBNuQBEZ1Vgic5Qgogk3fBKsINn04adu5Wfap4UTV6Q2aUhFsg8yNiWCT8ERJERkREaFSRPaD2ZlMsIkiL63PZ8vhNdjZOhLsFYOHkw/2tqbM9foXsOqpEFAI9I+Atin19ZBftZ/Gtmqt/tqkiHlE+cX1+wNFsOmXJBXBpg+r7+ICjqkGm6XFd/Uaa3q+0Cg5MLK2hsmwNdlQIyGHupFyYFTKWNP8qhSReiRd9VEIKAQUwXaMBzHIcWLkviAjO30pItVaOJMRUASbItjOZPlVY1cIGI3ASCHYJEVkeXm5liJSUj2rCLbBZ9po352KYDvLI9hkUUmBQx8fnyEXnh+pDjSVIvIbRVHfWs3Xh1ZR11qLg50ToT5jcXP0wtrKLDn94HpF9VAIKAQGQEBSQ7Z3t5JTmq7dMI0LStHqr/m4BiiCzcpqyBc3zEEzilgxPVNFsOlbxiqCTR9OKoJNH07SSxFs+rFSPRUC5zICimBTBNu5LP9ny7crgk0RbGeLLKvvUAgYgcBIIdjEFyJnMm9vbxwcHBTBpmNyFcF2FCQVwTaIsJgi2KQAoRRKlSg2K/N8CTqFzSjW2yhHqpFhpQLBmRzBJuNv72olvyZHSxNZWHOISP9x+LmF4u5kytuuY6JVF4WAQmBABOpbqyity6OlowF/tyCmRi3E1cFDSw/ZXzN6k1YpIvULpyLY9GGlCDZ9OCmCTR9OimDTj5PqqRA41xFQBJsi2M71NXA2fL8i2BTBdjbIsfoGhYBRCIwUgk3OruLfNvn+jfLlC04S4S4ZcFxdXRGOwZJmpC/fSH5BniVjkzacdIzyexXBdpZHsHl4eHC2pYBSEWzfqDM5qDZ1NJBTvpus0p1Y29ji5RxAoGcEDnbO2FrbWaL71G8UAuc8Ar19vTS111LdVEJ5fQFBHqFE+ozVItik1uFATRFs+kXHKMPI9EZFsOnDXhFs+nBSBJs+nBTBph8n1VMhcK4joAg2RbCd62vgbPh+RbApgu1skGP1DQoBoxAYKQSb+fcYmY1OEWz6JUURbGc5wSZ1Q4RgG2r0moiQkYvSKEeqkay3fOOZHsFmWuoVDUXkVR1gb/FWrKxtCPOJxcdtFM72blhbWevXCKqnQuAcR0B0jPxfV3c7BTVZ1DaX09HdxszoxUT7jcPJwQWrU5QFVwSbfgEyal9QBJt+zKWnItj04aUINn04KYJNP06qp0LgXEdAEWyKYDvX18DZ8P2KYFME29kgx+obFAJGITBSCDZTFJb4/o305SuCTb+kKILtLCfYrK2ttfyrUuRQ/vdQmpGL0ihHqiLY+p/B9q42GtpqOFixl+K6w9S2VhHgHoavWzA+rkFaTTZLSNahyIvqqxA40xHo7euhrbMZSQtZ11xOa2cTHk7eRPnFEeIZhaezDzbWtqf8TEWw6ZcCo/YFRbDpx1wRbPqxUgSbfqxUDTb9WKmeCoFzGQFFsCmC7VyW/7Pl2xXBpgi2s0WW1XcoBIxAYKQQbG1tbbS0tCBBNpImUqWIHHx2jfbdKYLtLCfYZIHJ4goODtbyiQ6lKYJNH1pGLkpzh7MQYkOZs+7eLioairWabHlV+7GyssHR3hV3Jx+c7Fy0lJH2Ng7Y2thrKe5OFYWj78tVL4XAmY2ApIHs7e2mq6eTzp4OOrpaaGitoa2zie6eDjycvQnxjGa0/zhtDdnaDJ5y1Uh9IOiqGmz6ZUyliNSHlYpg04eTItj04SS9FMGmHyvVUyFwLiOgCDZFsJ3L8n+2fLsi2BTBdrbIsvoOhYARCIwUgq22tpaqqirN9+/i4qIINh2Ta7TvThFsZznBVlZWhq2tLXFxcdqfQ2mKYNOHlpGLcjgEm+aMp4+m9noqGovZV5JOaX0+LZ1N+LqOwts1EE9nP1wdPXG0c1GpI/VNr+p1FiPQ3dNJe1cLjW111LdWUtdSQW1LJV7OPkT6xpEQMgVf1yBsB4laM4fISH2gCLahCZ8i2PThpQg2fTgpgk0fTopg04+T6qkQONcRUASbItjO9TVwNny/ItgUwXY2yLH6BoWAUQiMFIKtpKSEgoICYmNj8fLyUgSbjgk22nenCDZFsA0odopg07Eij0WYyEIy5byVqDNL0zEOl2CTEUs0TntXKzXNlVQ3l1PVVKqRbG1dLUgqSUlxJ1FsEo1jbWUFp6gnpQ+BIfbqO9ZfXj2cZnqOPMOoZw33OabvkbEN91lG4aSxNAZjPtxv+y5wGoIcaHXW+nqRqM+e3i4NHgcbR5wl4tPRE1/XAPzdgzVC2tHOaUjRnkZv0iqCTb+SUASbPqwUwaYPJ0Ww6cNJeqkINv1YqZ4KgXMZAUWwHZ192V9GyrnRXB47Ojqor6/XSks4OzufJKq5ubls2rSJlStXMnPmTFasWHEui/M5++2KYFME2zkr/OrDFQL9IKAINn1iYWS5J6NKjRjtu1ME21lOsNXU1GiRa9HR0SqCrZ91393dTUNDA/b29tphwpJm5KI0gmAzfYMc3lo6GjWSrbqljJqWCupbq+ns7tDIBUkTqbFAOsmSnu4e7dFa2kqdvzkJz76jKe80LkTIvWE8ByFJ/l97Z/5b2XHl9/MW8j3uS5PN3tj7QrZ6RpaTOJLlwTjwTBJ7MBjAkx8y/4L/DcPQf2H7hyBAkB8CBFkwmXgwdkayENuxrZEsqVtWN7ubzea+r28LvvW6pNtsku+8qul/0a4AACAASURBVPPMy8fvHRCtgevdW/dbp6rOPZ86VZ5jRd7LpE4vXrZawbaDVadTJhv4gi/p5MQKMc36bxxMqv9nrOZf6hRZJ1SrWnMBBpwNmc01dz7kF2LgvULswGlSFyWXxVaqPTJQPCNnes7KWN+4O2utp3j840G9+Wou2IG2GxwcDLaDZDDHad7kmZz+wWlceOHrRsCmMw8CNp1OBGw6nVCKgE2vFUtSgdOsAAFbvfUJ2E5zLzj5707ARsB28q2Yb0AF7BRIC2CbnZ0VZLEh9o9z2HgGW+M2tozl42kEbJGBxjRlLiXNBwE0BGWxEg3waGxsrOmAahoDqZbUG3q1O2BzwK5WcSCrKlWpVMqCCWBrb112yzvuf/PwpdHws7W95QYMrGjMZsKACM68AljBlc1mJBN4H6C1mssarLOnTDbbVJZR8l0BG6sv6gQgFvpu/p67e7uC/tfT3S35fOMzuw7S/aU6ZTJN990v71lz7+ZhEqBKaHalm3xqVZcNh3ug/cIJab3vbW1tSaHQKYVCsZH5Hfi/h9oB6p8HWOvolq7OXunp7JNsJidSQ/vnJJ/LN3X+4cv2BM1tMlpxXwI2vWkQsOm0ImDT6UTAptMJpQjY9FqxJBU4zQoQsNVbn4DtNPeCk//uBGwEbCffivkGVMBOgbQANiSOLC8vy9mzZ6Wrq4uATdHEBGx1kTKVSiW5QZxCui+LpDGd0DJzCW/qA2iAa4VCwXWwZgPr++sUE5xvRfYE3jNmO0b8vt0B20FgZa+yK6XKruAj122Vp+w9G+sbUq1WpLevLxj4OPBQrbonOnuKyKLBvTxhy+E+gVleyTqhPqGZPV7Gne1tB46QEdnR2alU9+Vi0Mi934ussyyyBgOvamIbmmjNK/UsxjpgC9cc9yiVSrKxvi7FYlG6DtiGRvO6fkL0dqAdo4AGAVJz2Q7pyOGv090iqbnL1Ay4WjFJI3gNzQcGBgJqVP+J1RicxnnBi2IN2KB5GuygVf4BVrbBNwi50mgHyQU4Fv4B+gw+VDo6Otoywz3pH8TOexaAzWqM0tgBFrHMrD2Rz+Y+lN88+UeZvPimjA/fDukK/A0VoAJNKJAEbLOrU/Lt1/5Gro/efeUOVuPBSfAPYnYVsPYPsDAX815vb++BW0QCrLz33nvcIrIJm2/HoknA9tZbbx25VehJ8w+07WXd97a3t2V9fd1lneDbOORa3VqU6eVH8tvpn2PNqLx++U/d0SC8qAAVaK0CScB27cwd+bPJvw564P44UrP+wd7enkuwwfc9fmsR2/Iv0sg/0LywZbKMJdPxmX5W8QPMe4ghYTwPuWLtIPlM7VyVKZVKWi7wyjtZNoZVpoL2xbUNBMCGho2ZpE9DBpsPoAFE4mMi5LIMqFvagdXqSK8J7An1g02FBuMs+14y5VkLVg5qX6s6+XsDruEPOsGuQq5W2UGzk3Sy7pbjAe4LwIaPeGREHnTOg0a3tE7SVvMCNMA7esAWOknjPlbBKks7sO57m5ubbnEJQCS2Rg65rOqU1nkBmsBBhk1hEUDoR3wa7SCpuV8E0OzCoqTNoM9AJ9hSO24hbQnYEBTCgiX0vTT4B34MPswO8O7PAdjmP5TfPn2XgC1ksORvqECAAl8AtuXPBYDt37z27+X6yGTLvtX9jb1/AD8KiyZCLiv/YL9PFrNY1PJ7Iekf4Jv4oAU4ACs///nP5Uc/+hHPYAsxojb5TRKwvfnmm/KDH/zg0Dfz/gH6XuiiNau+Z+knWtXJCwfAhoWC0AmL40Ou1e0lebb8SD54BsCWIWALEZG/oQIBCiQB29Xh2/Ktie8G3KX+E6sYruW3OuoFeOcX4IQu0D0NsTvMDR6whcYPjsMOCNgadFkCNt2YRsCm0wmlCNh0WhGw6XQiYNPpRMCm0wmlCNh0WhGw6XQiYNPphFIEbHqtWJIKnGYFCNhsA2gEbKe5Nx3fuxOwtWaLSAK247NpPpkKxChAwKZTj4BNp9OxADZuEXl04/gtIrFKD6tgkCHS7EpuS+pttcrHslNCQay4Bjhq9y2gYlZHekuDTgg4pmWFepoz2BDoh05py2CLsQPL8cCvgoFNYQVMT0+PfrZJlEzjSkTLzCW8Ku6H1UJp2SLS0g6s5gVvEvgwBTziCvWju5Pf4gGrqqxWoIWuSkZNrezAcjzwjm3sFpGWDrJlINUqo3W/f3BSVqjXM9geywNuERk09/JHVCBUAe0WkVbzgq8n/HJkiMA3Zwbb4a3XyD/gFpGhlt9ev2tmi0gswMGiSvS9UF/Rajyw9BOt6uQtw28RCZ2CM9i2lmR6+SG3iGyv7sa3OQEKWG0RGfvdiDkcHACxNYy3yXhp6Pjr5W/nLSItd5/CvRA/iNkiMtYOkl1GG7vL1PzeNgEdzmpCtAykWgZOIAk61srKivsXQf6xsbGmnRptY2iawFJzK7DiARs6ADQKTeFMqx1YpRf79oVOuOfg4GAqtoCysgMr2/Q6IYMNgf4YB9lyPLAKpFqOBx6w+S0iCdgOH0WhO8ZyADb0vdArjXZg3fesz2CL3VLVylmzHA+8f4C+F3MGm+V4YGUHloET79ii7yEYa7U9a8wiB0s7sBoPkoDNbxEZ+gH3h7QDD9juz/6T/Prx/+EWkaETC39HBZpUIAnY5tYey7fv/Y3cGH3tlbtYjQf+xvAPEMCGH0XAdjRgw7yHb+KDtm9/8OCBvPvuuzyDrUm7b7fiScD29a9/Xd55551DXxGLKQHY0PdOgn+gbSvrMQrjE7RC/CB0+/bVF4Dt10/eFZyl8/oVnsGmbU+WowIxCmzsrMrS5oxMLXws10cm5M/v/rvg28XEcPF9v7S05GL/WERLwNa4GSxj+Xga5gb4UZjvMJ6HXjF2kHymNmZDwNagpTxgm5+fd+eH3Lp1q+kzabSNoTEaKyekFRlsBGyaFhRH4gnYGmtFwNZYI5Tw+zjjA56A7XDNCNh09oRSBGw6rXyGOwHb0XphviNg09kUgkInD7A9kQdzH8ivpn4mdy++KePDd3Qvy1JUgAoEKwDAtrw5J89XH8r82hMH2K6P3n3lflbfjf7GBGy6JsMKdQI2nVanuRQBm93uC96OTADbizPY/t/jf5Sq1OQrV74puWzYmdSn2b757lSgWQU2dlZkcWNGnix+4s6V/bO7f93sLb4oHwNWnj9/Lk+fPpWbN286uEPA1rgZCNjqGhGwNbAVD9hmZmYcWJucnCRgO0AzBIQI2BoPPChBwKbTiYBNpxMBm04nAjadTihFwKbTioBNpxMBm04nlDqJgG1h47ncn/2NvPf7/yX3Lr0tl0cmJCMZ/UuzJBWgAk0rAMC2sD4t82tPZXVrzq3yvjoy8cp9CNh00lpmNuOJBGw63U97KQK2dAK29Z1VmV19Ku8//DspVyvy1Wvfkny247SbK9+fCrRcgbXtRVlYfyazq4/k+uik/Ks7fxX8zBjANj09LVNTUzIxMSFDQ0MEbIpWIGAjYFOYyZdbRM7OzjqwdufOHQI2AjaV7RxWiIBNJx8Bm04nAjadTgRsOp0I2PQ6EbDptCJg0+l0IgGb1GRte0k+mfm1/P0n/0XujX9Dro68JrlsTv/SLEkFqEDTCpQrJXm++kiWN2dlr7Qlf3rnL+Xy8E0CtkwY3Cdga9oE+QMDBQjY0gnYtvY2ZHFjTn56/7/KTnlH/tm1P5fOXKdkMlmDVuctqAAVOEwB+DRza09kfXvJAbZv3Py3wWLFALZnz57J48ePXewf2/Iyg61xMxCwEbA1tpLEGWwI9mOv+QsXLjS97zW3iFRJLZad0vJDKWZwPujNCdh09kDAptOJgE2nEwGbTicCNr1OBGw6rQjYdDqdRMCGOu+Vd+WT57+W//7Bf5Bb574qV0YmpKuzT7IMROkbniWpQJMKlCq7MrXwiezsrUsxX5R/ce2bcn7gCgEbAVuTlsTix6kAAVs6AVupUpKtnQ35nx/9R1nZXpJ7l74uvcVB6cwXj9Nc+Gwq0PYKAK7NrDyUfDYnN0Ym5atX/iT4nWNiuMvLy7KwsOBi/ziGhYCtcTNYxvLxNJ7Bls1KNhu2qsOyMSzBChrWbxGJw/UKhYI7rDjTpPNOwNa4Q6JEWu0gZnAmYNO1/UGlCNh02hGw6XQiYNPpRMCm14mATacVAZtOp5MK2DC2fjb3ofztR/9JRvsvydjAVTnTe57nleibnSWpQNMK7Ja35dOZXwq+vC8OXpWJc2/Imd4xArYmv9G9YNbxA24R2bRJn8ofELClE7BhPNgr7crfffKfZXb9mVwcuun8GkA2XlSACrROgadLD+Tp0n053z/uzpW9c+714IfFxHBxliP+ent7XZINAVvjZrCM5ROwiTi41s6ADYcbdnV1NbasA0oQsOlks+yUlh9KMYMzAZuu7QnYwnUiYNNpR8Cm04mATa8TAZtOKwI2nU4nFbCh3k+Wfy/v/f5vpVoT6SsOy/iZO9KR69S/OEtSASrQhAI12d7blN9M/YP0FfvlK+Nvy4XBK9JbGCBgO4GA7a233pLvf//7TbQ/i7aLAgBs77//vvz4xz+Wt99+W955551DXw1ntJZKJbddGRZ+h1xWZzImYzZYeI4YYLML0H39rerk74egOLRC7K5YDMs4Q52wDe/7D/+3PF1+KNlsh1wavinDvedCZOdvqAAVUCiAceXz+Q/k0fxH8sb4N+TG6F05P/hqZr7iVq6IVQzXMpaPemEBDnY0A7xDdlzItb9OaRiDLWP50IQZbARsh/YNy05p5YRYdkq8eLlcdgNFZ2eny/ILuSw7JQGbrgUs7cDKNn3NmcGma0MCNp1OBGw6nVBqY2PDZW/j4xSrtkIuq/EgrfMCNCFg01kGAZtOJ5RCUAj+FPreSQqgLW7Oyv3Z38qjhftSqdVk8uLXpJjv5nkl+qZnSSqgVmBzd02WN5/Lw/mPZHzomvzJrb+Qro4eyedena+t5mJfOfgHCGAjyH/c/oFlAM3yu9EH0FZWVtw38UEBtAcPHsi7774rP/zhD92Yf+/ePXX7s2D7KID+tLi4KI8ePZLvfve7BGwR8URvFVaArVIpy4O5f5LPFz6WqeUHcmvsDbkwdF2ymTC42T5WyzehAvYKAGivbi/I9NJnzr/55u2/kitnbkl3oTf4YQRsOums/ETLmA1qTsAWMSFaNoa1g+y3iET2GlbBACA1u0KHgE3XudNqB1aDs1eBZ7Dp7IGATacTAZtOJwI2nU4EbHqdCNh0WhGw6XQ6yYBte29DANl++einsrg5LzfGXpf+rjNS7AhbmalXjCWpwOlSoFaryvz6U5lZfiilyo7cOntP3rrxrw8VwSpwQsDWnJ1ptoj8xS9+IT/5yU9kdnb2wJvDb01ezcYfkr9t1b1i6oT6oV4AjLhPPp9vTuREaav3s7qPf7dm2u873/mOfO973ztUA2aw6czDDLBVK7K0OSu/n/+d/HLqH2R8ZEIuDF6XnsIAz5jVNQVLUQGVAhh3d0qb8mTxU9nYWZHOXIe8ffPbcn7gcvAOeXhwTAwX8xIyhhH7R3YYt4hs3JSWsXw8jYCtzQEbOhk62MjISNMdnYCtcYf0jig6kndusXo71HG3BK0xg/NBb07AprMHAjadTgRsOp0I2HQ6oRQz2HRaEbDpdCJg0+mEUic1g02k5ny3nz34H/L5/O+kuzAo5wevyUjfBf3LsyQVoAJHKuC+J2tleTT/O3m8+LHcPHtPbp39I7eN0mEXAZvOqCy/G/FEDWD7+OOPXwoA7q8p2jsJfPBNHPNd7O8fcx/LOvkAGr73EMCM2SrLSqf97xd6/Il/t2Y0v3btmrzxxhuHGiwBm64vWwE2H5OaWrovP/vsv0lnvluGesZkfPiW5LkFtq4xWIoKKBSoVCuyvrMkHz19T3oL/XJj5DXn3wx2n2k67p58XEwMd3193e3Ohth/oVAgYFO0IwFbXaRMbf9SHYV4voiV027ZGNYOss9gW15edlthXL16tekVVgRsOqNKqx3EDM4HvTkBm84eCNh0OhGw6XQiYNPphFIEbDqtCNh0OhGw6XRCqZML2Orv+Nnch/LZ/IfycP5TOTtw2W2n1FsYlFw2PDNBrx5LUoH2VmCvvCNza09kceOZlMrb8s+vflPGh25IX3Hw0Be3+lb3D+AWkTobawTYMNZjC8mjLv9d7MvEnrHiQz7+zCzdm7xcyrJOuDP8AwQykb2G82hCLg/F/PvF6JR8vxid8B7JRcOae+H9h4eHD5WAgE1nHZaADU9c3pqXzxY+lIcLn8huaVeujt6Vge4RKXb06CrEUlSAChypwNLmc5lfe+q2hrwyfFvuXfia9BeHpNBRPDbANjc3JzMzM4KFD9jqmRlsjY3YMpbv51D4SUi6wdEJoZdVLF/LdAjYGrSUB2zoYHD+JicnCdgO0IxnsOm7PAGbTisCNp1OBGw6nQjYdDqhFAGbTisCNp1OBGw6nVDqpAO21e0lebz0QP7vw7+XfK4ggz1nZaz/inR39h14PpReGZakAqdbgd3ytqxtL8nTxU8ll83J2d7z8pXLb8twz9kjhSFg09mN9QLdRoBNU6v9wZwYcGRlB8kAmodGoVl10AD+Ab6LEWPp7+/XyHJgGasAmqUdJOuEtovJhvP+AbYsw/mHJ+mM1kaNamWb/jnWgG2vsiPruyvyq6mfytOVR27767P94zLcc046cjg6JtvoFfm/UwEqcIAClWrZbQ05s/LQwbXBrjNya/SP5PbY66507LgZMy9MT0/L1NSUTExMyNDQEAGbwoIJ2OoiEbA1MBYCNkVvEnH7p8NBxjaaoPwhl2WnbJWDHLNtpdeEgE1nHQRsOp0I2HQ6EbDpdEIpAjadVgRsOp0I2HQ6+QAa/Cms1DuJAbRqrSorWwtyf/YD97eyvSjXRl+T0b5LLijFiwpQgTAFnq8+kpmVz2Vta1FunL0nb4y/LQNdw9KZLxx5Q+vgNTPYdO1HwKbTiYBNp5P3DwjYGutlDdgkI5LJiHw2/5Hzax7MfuAA26Xh2zLcM8btIhs3CUtQgQMV2Npdk8dLn8ry5qzkM3n5l9e/Jef7r0hPZz2WTMB2uOGkfQEOah4bN+cZbBErc9IKVmAYHrBhVTG2iLx8+XLTQQ9tOqFm7LX6ULLslKg3AZum9eplCNh0WhGw6XQiYNPpRMCm0wmlCNh0WhGw6XQiYNPp5ANoJxmw4R2wjR3AGraLnFp8IFulTRnoOiMjfRfdtkqduSJXfOtNgiVPsQLIWtvaXZfV7XkH1sqVXTk3cFmunrktl4dvusButkH2hNV3o28GAjadQRKw6XQiYNPp5P0DArbGelkDNmRoIlCMDP2Z1Sn59PlvZHV7WWqSkbH+cZep31sccucj4v94UQEqcLgCyFrbLW3J6vairG4vyNrWggx1j8jFoWtyY+Su9BQGJCv1rNDjBGwLCwsyOzvrYv/YvpdbRDa2akumg6edWMBWrVZrjeU6uISl0+5TOGO3G0iCo9hOibf2ATS8Kw44RFp+syn+aQVsfm/wWM2hkw+gxWSw+ftAr9g6WdpBTHrxQT0HsBb3xAr1Zm3J38+q71lu9WFVJ/+OHrChz8GuQq402oHleOCCmXt7DtricPCenrD94NNqB5Z9D+8InTC2nKR9nDV2b933PGBD38O2PSGXZZ2s7MByPIAmPoCGbY26urpCZBLL8cBKc8vxwM/r6HtYpBSa4Z70D/DfMaviLO0gqXlMnbzx+C0iQ3zNtPkHs2tP5NHiffl45ldSrdWkrzgkZ/ouSk+hXzpyRcln85LN5ng+W9DIwR+1mwI1qbn5oFotCwJQ5WpZNnaWZXVrQVa25lx/OdMzJvcufk1Ges9JsaNbJYHVvOAflqYFOGmdF7x/gHkPcx79g8NNNW2ArVU+mYV/gLPqANhOaob7YVZgPUZ5wAY/CrG7kOswO9jcW5fp5c8dZHu2OuVgwFDvORnqGXOLh/K5DufT5DI5LiQKEZ6/aTsFarWqYHcL+DV+S0hsdw2/Zre0KV0dPXJ77I/lxuhrbjt5QGqMCbhiY/kx8YPNzU13Pii2h0QcMo2ALRnLD931BDpbjcHW8QPUC34U3i0NW0hr/YNMuVw2AWx+dUfIqJCsbGzgxHJrQNTFAzYErovFYlBQZ3+dYvZQt9rP21Jz6IQV1z7LLzSAZlknKzvYT+JjB3poZQHY0mgHVpr7MQSADZMbBtRQB9mqTpZ2YDkeQCsANtgUPuBjAJt3HNIyBltq7p0H6IS5CjYVcmaEZZ0s7cBqPEgG0ACPoBOgSMh1EvpejDPq/QPYVEwALY12YDkX+wBoLGBrZd+LsQPrvuf9A/S90HpZ1SnWDkqVPdncXZPna09kavG+TK88lFK1JN2FfretUl9xWHqLA9KFD2qu/A4ZZvmbNlKgWq1IqbonGzsrsr6zLGvbi7KyOecCUqN9F+XmyF25fOaW2zpJk7nmpbEaD/z94JcjgI0gP/2Dww0QPlQsYDtN/kHMGWyt9A/SELPxVmYB2KzGg1j/INlzrL4X/D0xPkErjFFW8QNvBxWM05VdmV9/JtOrj+TRwieysbcmCKbiTLaBrhHp6xpyoKAjVwj61myjaY2vcuoVqAm+BXDO2sbOqvNrsGgIW0IO9ZyVS4PX5fbZP5bB7jNu0VA2k3ux0KgO2GL5ggdQIbAOYyV+77/FPPSLTQJBXeAf4HsPcTsskA+5LMfgNM4LPn4AnWIA23H4B5lSqWQC2GLAw/4Xj1nlYz1JA7ChYRHsAGALubS0U3NvS8KcJPExDmQygAbCjzTakCutdhCz+uEgHWBPaEfYVBoy2KzswMo2vWYAbPiDTqEZbJbjQSsmnxjHweuE1Yw+g81iko51HKzswHI8gFa4XxKwhYxRfqzDvUKcteQz0zgvJANomPvwcXrcGWyWdmA5HiQdZAC2dvMPkqviLPwD9D3YUswCnOSHUlr8RKt5IRlA81tEpsE/iLUDwIGtvQ2ZX5+RufWnsrQ5JzvlbanUKlKpVV0GW2e+6M5ewH/XL80WS8lPF0350BH/pP+OOulb0Gv1h7aneuYa+goCUZVqyf3/uWxWOrOd0lsYcNtCjvVfkuHu0aazIqx8sv3+gdUCnJj4wX6fLC3zQtI/wDexVQZbzFxsZQfWK9Qxh8b6B2m1g1b5BzELcNJoB1Z18mMUABsybVu5QHe7tClrO8sytz4tixvP3bbY5WpFAOBqUpXOfJfLZstn/SLFP/S8opn56B9oVKqXOS7/QF/DdJT80qbwX8heA5AuV0rOx8lncq5fFHIFGe274Pyasb5LL8Foy/HAKoZrGbNBO/ndp9rZP8B7xvhk+D1swQO20PiBpX+gtYOoDLak0cYEivcT2Bhn2zqA5jPY0AEQQAtxbk/DCrRWZLClwQ4sqbef+NpphXpyMrcaD/w9mcGmc5XaOYMtmVUXMx4kJ2lmsDW2K3yYpimDzcoOLOdiqOgX4FhlsMU6o1bBHMtVcXintPsHIX6d+9x227lV3b+4Ysco3KNd/QPotFvakdm1pzK7/sT9LW4+l629TanWKi4IlXOATReEgub4C4WQjUfB9ikB7V2GYEanbfu8eXNvgkAQrkyDM82au6uuNLZPQj/Av135bpcBMdp7Xs73X5WzfRdkoHs4eCtVq3nBv4n1FpFpjR+EzgteJ+sMtnb1Dyy2iLSci638RMs6eZtiBptuPPUZbDGL45uxAywcer722J3PNrf+TJa35t14jnOkABO0fo3u7WxL0T/Q6Xmc/oGuhukolfTNse21822q8PHzLkMNUO1c/2W5NHRd+otDB251bRXLjx2DfT38d0baMtiSOln6B5Y+WSxg8wtwTlwGW9rOYIs1EEvq7QNoyA5BJ0Waeci5WVraqRkard7PegUaAmjQyeoMtjTZgdXqB9++FltEptEOrOrkdfJnsFlt8RAb/LSyA8vxAFrxDDbNyFkPhvMMNp1W1gG0tPQ9K6fdq+gX4PAMtqPtygfQ0ngGW8yHBN7aal5I+gfwp9rhDLakVaDvQau9yo7bBq9c3ZO98q5gFTi2kXSrW2tY+a3bVGNvryS7uzsuMyQ0y7buB9efB/aUBVgJYVA1cUGEF5xVstlwmOWCE9W6CqgTYE8MF4PmCDZ2dHRKoRB6lm19FTLeL7ZOeDecx1fXPOO0Crlwiy/qhHtFaI7n4347O9uuKsViV5jmzg7q4BdXM3aAbZE6sKo73yXdnb3u33ymw2V3duYL7i8UkFr75u3qH1j75haAzbJOVnZgHT+wAGyWc7Gl5tZw25/RyjPYjp41WnkG20FPLlf2ZLeyK3vlHdkt77h/N3fXZbe8JaVKqX6+UcC8sP9ZrfAPdrZ3JN+RD95K89W5ONxnsfIP4EBZ+WSuDWoi2/APaiLFrmLEXBzmH7TSDuADf+GzYCFWoE/m67i7uyel0p50FeGbY+Fc1vkzXZ3dX2ybCr+mmC9KLttR97v3XVZzVey8kIxDpvUMtuQuZKHHCkAnK82t/QPUa2VlxX3nnagz2Gq+VwV84bSiMVCNGNrZigAaGharhhAcGh8fb/pcDEtnzVJzq60B0WYWgG3/SoO02IF1AA1BftwzLQE0Kzuwsk0/FFkDNstAagwwsBwPoFW7AjbL8aAeQKu5SRp2gL4Xell9MFvagXXfS1MAzdIOWuEfYDwnYDu6N6HPoO/Bh0qDg2xpB1bjgVfwNAXQ0LfrZzNsOeBW31rpRTSjwQANuL25ueW2HO3sDDsn0gVzXhyk7mBP7tUPfe08Ua28nMkYGqRw412lnkkFyoPgRBD0e1Hxcqnsvl8KxaJ0d3dpX+elcgigOZ1eELZ6Zk/QrRzQrHnNswBsgZrXRCq+ToBZOdQpsFIvANvG+rp7KbcNTeCtwuwgI7lMPdMBZ/YU8kV3DknaAie+xeEfIIANP8riDLYYfzo2gJa0Yst5AfcFYMO8B3tq1+3bJKy3xAAACHpJREFUY7eU9+0HPyotATRLO2iFf4BjAdD3QoOpVt8LloFUqzr5/uwBG0Bk6PbtoXbgsnZcxv6W7FV2HWBzvs2Lec/Nn4EQoz4XV+q7FVr4B2X4BxsOrtn4B1hYkkuFf4A2+AIcRfoH0Bt+FGTHeB7qarg6vVjUlRY7eNknywYvevqi721tu91devv6pNDR+WIb+IJ05rBQSHfUkuV4EBPDXVxclLm5Obl06ZI7/sjKJ/P+AeY93Ldd/YNYpoPfe8CG+Q7jeegVYwfJZ2pjdxkCtqObCoMEHOSZmRnn/E1OTja9WlbbGBqjsRp09tcpdisMAjZN69XLELDptCJg0+lEwKbTiYBNpxNKEbDptGIGm04nAjadTih1mgCbXpVXS8I/QMADgUYEh0Ku0ADaQc+yCqRafi+gngjG4hsGmX4W5yPHBtStvmF8YN4H0GIW5OFePsMd/42P+FBYl0Y7sNTc+wcEbI1HHAK2xhr5fkzAptMK/gEBW2OtjhOw/SH9g9jYnbV/gHePmYst5yqrgLpvT/hR8BPgc6bNP4ixA0vNodXm5qbAP4cfhayvkMuyTjF2MD09LVNTUzIxMSFDQ0MEbIrGtFwUjccRsGVBvcNWIlo2huUHMxqWgE3Rm5jBphPpRSkCNp1cBGw6nQjYdDoRsOl08gE0zH1wkI97hXra/QNmsDW2KwK2xhr5EgRsOq0I2HQ6WQfQCNiO1p2ATWeXaQmgJWtrHT8gYNPZQtq2iLS0A6vxIOkfELA1tisCtsYaoYS1f0DAdjz+AQHb4boTsOnGAiufzDJmQ8AWebi7ZWNYOkZJwLa0tOQCjdeuXWMG2wF9lRlsugEMpQjYdFoRsOl0ImDT6UTAptOJgE2vEzPYdFoRsOl0QikCNp1WBGw6nawDaARsxxNAC90Ozgco/Faosdsxev+AGWyN+x8BW2ONUIKATaeT9w8I2BrrRcDWWCMCNp1GvhQz2HR6tVMGG7aHfPbsmYv943gDbhHZ2AYsmQ4B2ykAbHBokOo6OjradKae5ZYvloTZ6uwtdAACtsaDji9BwKbTioBNpxMBm04nAjadTgRsep0I2HRaEbDpdCJg0+tEwKbTioBNpxO3iNTpRMCm14mATacVAZtOJwI2vU4EbDqtrP0DPJVbRB6uvVVGq+UxP1ZxZf/W7QTYsOARYBWxf5zlSMDWeFwhYKtrxDPYGtiK3yISHQt/OOuh2b13Cdgad0iUsOyUlpmMMenFB705AZvOHgjYdDoRsOl0ImDT6UTApteJgE2nFQGbTicCNr1OBGw6rawDaMxgO1r3VgXQmMGmC1paBXdh5zGao7YEbLoxioBNpxMBm14nAjadVtb+AQHb8fgH3CKyNf4B+gf+EPuHxgRsjccVy1g+nsYz2Nr8DDacRYNDwkMuAjadapadkoBNr7lVJqP1KhgCNl0bErDpdCJg0+lEwKbXiYBNpxUBm04nAja9TgRsOq2sA2gEbMcTQIuBPda++cbGhnCLyMb9j4CtsUYoQcCm04mATa8TAZtOK2v/gIDtePwDArbWALbkXS1j+bgv/AMkXPT29kp3d7euw+4rlcZMRstYPgHbKdgikoDt6L7PLSL1YyMz2HRaEbDpdCJg0+lEwKbTiYBNrxMBm04rAjadTgRsep0I2HRaWQfQCNiOJ4BGwNb6AJrlwkwfQMP2Un19fW0bQIsdDwjYdOO4L4Uty3gGW2PNCNgaa4QS1v4BAdvx+AcEbK33DwjYdGMKAVtdJ24R2cBe/BaR+LjBFpEgzdwi8lXRCNh0Aw9KEbDptCJg0+lEwKbTiYBNpxMBm14nAjadVgRsOp0I2PQ6EbDptLIOoMUG1C2zqSy3b+cZbDp78v4BM9ga68UMtsYaEbDpNCJga04nAjadXtb+AQEbAVs7ncGGb3yMJYj95/N5bhGpGFYI2AjYFGYi4gEbOlhHR4ecP3++6X3ZLam31cepZVophCRgU5mTK0TAptOKgE2nEwGbTicCNp1OBGx6nQjYdFoRsOl0ImDT60TAptPKOoBGwHY8ATRmsB2uuxVoZQabbkxJBtBixwMCNp3mBGzN6UTAptPL2j8gYDse/4AZbK3xD5aXl2VxcdHF/rGNI89gazyuELARsDW2EvkSsM3Ozjp6fefOHfdvMxcBm04ty05p+aFk9fHmVSBg09kDAZtOJwI2nU4EbDqdCNj0OhGw6bQiYNPpRMCm14mATaeVdQAtNqButUjQB+Yxr8cG9fB7ZrDp7Mn7B8xga6wXM9gaa+T7Mb6LEVvp7+/X/eiAUlbf6q2KHyAIjr+Yi1tE6tQjYNPpZO0fxM7FafUP8F7Y7hd+wuDgYNM7mfnWSI5RMeOBZZKEpeZ4z3bKYHv27Jk8efJEbt++7dqdgK3xuGIZy8fTYJ/oe1hkhuO6Qi8r/0DLdLhFZIOW8hlsMzMzzvmbnJwkYDtAM2aw6bs8AZtOKwI2nU4EbDqdCNh0OvkAGuY+ODPI3A65rJx2S2fNMnACTQjYdJZBwKbTCaUQQIM/hb4XmrXSir6XJrACnQjYdDZlHUBLkx1YfTBDSQI2nT15/4CArbFeBGyNNUIJ9GMCNp1WBGw6nQjYdDpZ+wd4KvzWZo/S8bW18l39uGK1AAf3I2DT2VQ7Abbp6WmZmpqSiYkJGRoaImBTmIBlzAaPI2CLWJlj2RitCKBhUCVgO7pXEbApRp0XRQjYdFoRsOl0ImDT6UTAptOJgE2vEwGbTisCNp1OBGx6nQjYdFpZB9AI2I7WvVUr1ENhuw9Q4NsYV8yqef/mGxsb7lwSrOg+7gU4loFU6/gBAZtujCJg0+nk/QOM6eh7oWOCFcSw3CrUqk5eSQI2nU1Z+wcEbMfjH3CLyMN1j1mIRcCmG0eSpSyZzkkGbP8f+MaVaePFIoU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436" name="AutoShape 4" descr="data:image/png;base64,iVBORw0KGgoAAAANSUhEUgAABtgAAAIkCAYAAACUWi/lAAAAAXNSR0IArs4c6QAAIABJREFUeF7svQeYXMd15/ufnpxzAmYGOWcQIMAIgplUpkgFayXLlCVbwdKu5fdkhX1vJZuSpfdMmbb8JNlL8okrURKTRJEUxZxJkASIROQ0Oec809Pd+/1rcIHGYGb69L01RM/Mud83a69ZuF33f09VnXt+dU7FhUKhEFxewWAQ/OPl8/nMn5uLXeB9nK7Ex8cjLi7Oza3MfZw+8R68l5drcHAQnZ2d8Pv9SEpKQmFhYdTPyecKBAKmG177ZFPz8D7x3bnVnM81MjKCrq4uo1FmZqYryWPVDqiTDdt0RKFOvGdOTk7UtuTcIxbtwFafnGfs7+9Hb28vsrOzkZyc7MqmbM4H4Xbgdb6zNR9QlOHhYTP20tLSkJ6e7kqn8LHHecDLfGDLDmzOBxSF9+Nczufj2HN7xaId2NLc0YTjjmsfx15iYqIrqWz1yaYd2JwPKAo14tjLyspCamqqK51i1T9wfDKv8wFF4Zjh2KMtUSu3l6212KYd2JoPHE26u7uNP8Wx59Z/nYqx59UObPUp3D/o6ekxc7n6BxOPKH67cOxxfsrIyHA19GLRP3DmFVu+Oe/DuZwXx57b7yFb80Esrgvh/sHAwIAZexfaP7BpBzbXBfZraGjIjD1+E9M/d3ONtYNY8829rgvO++PYS0hIUP8ggpHQP+CczrGn/sHEYnF+olacy1NSUtwMPavxxKlaF7zMBxTFtn/Ae9qK4XqJs9hcFxzj4VzO+ZhjL9b8Ay92YNs37+vrA+N3HHuMCbu5bPbJy3cj5xC+d8b+OY/YjN3RP+C6R798pvoHXucD/nvaAt8B5xXalNvLix2E/6bUN49TwDb5q3IAGx0/Di4GsKOdWKUvQ2I0tiYdm047+62ATfL2RtsoYJNppYBNppMCNplOCthkOrGVAjaZVgrYZDopYJPpxFYK2GRa0T9QwBZZK9sBNK8BdVvfMLYDaArYItuS04L+gQK2yHopYIuskTOOFbDJtFLAJtNJAZtMJ9v+gdeAeqz6B3wuBWwym5pJgI1rOOcSxv7JARSwRbYBm5ui+WsK2GZ4Bhup6Uzboa4ZbJEnCtsf8QrYZJqzlQI2mVYK2GQ6KWCT6aSATa6TAjaZVgrYZDopYJPrpIBNppXtAJoCtsl1n6pMBbfZKk6Awka1GQVssjHntFLAJtOLY0YBm0wrBWwynRSwyXSy7R8oYLsw/oFmsE2s+3uduSQbeaMZ7prBFlktBWwK2Ca0Es1gizyA2MIm9bZZ6sPW5OyooBlsMntQwCbTSQGbTCcFbDKdFLDJdVLAJtNKAZtMJwVscp0UsMm0sh1AU8B2YQJoCtimPoBm87uRvVXAJpujFLDJdHL8Ay0RGVkvBWyRNWIL2/6BArYL4x8oYJt6/8BmLN/xDxSwRZ6nFLDNcMDGMx5YIpJ/WiLy/AGhJSIjTxIK2OQasaUCNpleCthkOilgk+mkgE2ukwI2mVYK2GQ6KWCT66SATaaV7QCaArYLE0BTwDb1ATQFbLI5xeaZjPxFBWwy3RWwyXVSwCbTyrZ/oIDtwvgHCtimxj/g+OBGGcb+6YNpicjI84rNZBn+mgK2GQ7YGMTmYY1FRUXgRBbNZZN626pPrGewyd+gZrDJtLJlm86vKWCT6a6ATaaTAjaZTgrY5DopYJNppYBNppMCNrlOCthkWtkOoClguzABNAVsUxNAC7+rAjbZnKKATaaTAw+pFy/GjqKNH439JS0RKdNeAZtMJ9v+gQK2C+MfKGCbGv+A8y3P3issLDSQTQFb5HlFAduoRnEhZ+WPrNl5LWwF1G2+DNsOMgNoHFxtbW1ITEzEwoULzUGH0VwK2GRqxaodKGCTvT9b84HzawrYZLorYJPppIBNphNb9fb2gmsfzx7luufmsjUfxOq6QE0UsMksQwGbTCe24gcdKwJw7LkNqk/F2IslsEKdFLDJbMp2AC2W7MCmb851huV6eHHsRVupxHkbegabzC5tzVH8NVt2YDt+oCUiZbagGWwynRz/QEtERtZLAVtkjdjCtn/Ae9Jvdbt+xuK64CjJWDD9hJycHNfPN1X+gQK2ie3di3/Q1NSE+vp6E/vPyspSwCaYVmzGbPhzmsHmYWeOzZdh20F2AFtDQ4MBaytWrFDANs4A0xKRglnndBM9g02mlQI2mU4K2GQ6KWCT6aSATa6TAjaZVgrYZDopYJPrpIBNppXtAJoCtsl1n6oAmlvY7gQo+G3My0YWDTfgMIDNQOOF3oCjgE02D9i0A81gk2tuaz5wflEz2GTaK2CT6WTbP1DAdmH8AwVsUwPY6urqUFVVheXLlyM3N1cBm2Bascl0FLB5dNptvgwFbALrB8wujPBUVy+TM39RAZtMd7ZSwCbTSgGbTCcFbDKdFLDJdFLAJtdJAZtMKwVsMp0UsMl1UsAm08p2AE0B24UJoClgm5oAWvhdbccPNINNNkdpBptMJ8c/0Ay2yHopYIusEVvY9g8UsF0Y/8BLDNdm1iCfvq+vz1SYYCUAHq3k5rLZJy8ZbArYon97NpmOArZZANi4Y4879crKyqIu26MlImUD1OagtPmh5GVyHu/JFbDJ7EEBm0wnBWwynRSwyXRSwCbXSQGbTCsFbDKdFLDJdVLAJtPKdgBNAduFCaApYFPAFitjTzPYZHMvW2kGm0wrmwF1/qICNpnutv0DBWwXxj9QwDY1/gGPh2ppaTGx//T0dM1gE0wrNmP50xqwBYPB0dNXXVy2FkSbL8MmWKEkTgCN/ztJPIl8tIfU2gRstpw1zWCTG7wtzZ1ftAHYbPXJph3Ymg8cnWYLYPPiGFErW4DNVkarLTuwuS5QJwewUW/O426v2TD29Aw2mXVMBWDzMh/YHHvOfOD1g9kJMvH8Am5SYh17N5fN+cCmn2hrPnA0ibUz2GzZgS3bVP8gutFjK4AWa3Zgcz5w/INYPoMtFtYFx/LUP5CNwZmcwWZrPnD8A449HsOh/sHktjUb/AOCZC8bCqigAjbZHEX/gGMvJSUFGRkZsn80ppXNtdiWb26zT87j8huGVyye0RpL/oHtDDav84GXJInwOCS/X51S2177RDuif8Cxx3GXlpbmeuzN9NjddM1wj/P7/RccsDkOFidErzu0woGBjVrzzgDIzMw0C5CbgzttAjZbQYqxO9C8OjPOACCEdLtIx6odeJmcx5sxe3p6zC4IfkhEC2ud+8WiHdjqk/OMdJC5UFMnt2nmNueD8OfzcoivzfmAWtFB5kdXamqqp0Waz2djDrZpB87Y87ouOAE06sR7uf2I531i0Q5sas5n5Ljj2kedGPRwc9nsky07sDkfOA4ybcrxD9zoZHM+sKX5VOxQp078QJlp/oGt+cCxHfoHLLntZjPXVPsHsfQRT/+AgX4vZWhszge27MDmfDBb/AM+pxefLNw/cAJobuby2eQfcHMJ/YOZdAabzfkg3D/gmkf/3M1l81s9Vv0D9ssBbPSl3F62vtVt2oGtdWGsf8Cx5zZuE4t2YKtPjk6cn+hLUafk5GRXJhWLdmBzPqAozvEujG8yQ8ftZesbzaYd2JoPHE34DUP9aVNuYsG2/YPwmI3buWBsn2zEzQml6J/PBP+A75t/1MW2b87N8bQpjruZ5B/QpmzNB459UifaeKz5B5OB1pgAbDZ3Gtja/RC+SPPFcqLgAuTmsjkobS0+NjOXnMFEB9kLYItVO5iKRZrvMVYAW6ztfnDGGBdp/nkBbDbnA1uZCjbnAyeAxrHHHTC6C2biGZq62wBssWgHttYFRz0CNn6gMnh9oQFbrK4L4QE0BWyTe0YcMxx7tCW3DnKs2oGt+WBsAE0B2+Q25QA2LwG02eIfcOx5CaDZBO421yqbvrnjH9DqvATQbM0HNr/RbGpOfRz/YCYE0MJnGZvzgU3AFmvfaDbnAyd+4NU/CA/q8X/3Atxt2oGt+UABW3TRt9niH3jZ9OTED2z6BzbHnlfYY9M/4HM5Ge7qH0w+Fmeqf2A7dudUn/K6AedC+wfc6MgymlVVVWhsbERra6sZK9z8T8347cHv/ry8PMyZMwcVFRVYuHCheELnejwtAdvIyMgFz2CL1cAJ3z6DjE52CI2EAaJody7YHJS2nDWbH2/UibtgnB3qGkCbfN6gTnyPXgJosWgHtj/iCde4UHvZoR6LH0q2x56zC4Y7YNzuQLPZJ1t2YHNd4Ijk/bjoc/7WEpGTz1F0mJwMtgu9Q92mHdicD5wAGm2Ka56XHWgX2kEeaw3h84HXD+bwDTi0JfUPZP5BrOxQt1UKzNa64KinATTZ96lTAsqWf+B1PrBlBzbXBcc/oG+ugC2yXcVSAM2mHah/EPndO2PF1rpgC7DFqh3Y+lYPB2yc0/kN4zZrJRbnYNtjj/4BM9iok9sMNpt9smUHNr/VYx2weS3DNxWAjfpricjIgI3jjzrZiB9cSDugDTG+7TwH5wReXvvkxA+cDLbptjmeOtAP5Bl1lZWVOHnypPlrampCe3u7qS7iADYn8SYnJwelpaVYtGgR1q5di/z8fPD/FinZxMlw53rnpfqUrflAui7ExcIZbI6DxYnLaymw8MXH6+4HB7AxgEZBaSQksG4Am5PK67VPNssNhKdwunXUnGmW92J9YmrkNoAWq3ZgU3M+ow3AZrNPtuzAltPu2JRT+5gT8EwrEWkrtd9xkDn2uEC7BWxjx56X+cCmHdhMM7cF2GyNvbG7gG1p7mXnrjP2nDNWOPYudAZbrK4LjoPMsUenzwtgszUf2LJNm/OBLcAWq3ZgU3PHP+AHHceejRLSXucDW/6Bbd/cRgDNZp9s2YHNdcHxD/gN4wWw2ZwPbGpu0z/gMzpnrHDsub1i0Q5s9cnRhIEVrwG0WLQDm31y/AMbG3Cmwj/wGouwtS5QJz6fc0arxg8mn3kIjWIFsMXqusB+qX8gW8Hoa3LseTmDLVbtwLZ/wLncK2CztRbb9BNtxmxoC7HmHzjP54Yv8FkYs2Xsn3FIZ2OJ1/WTOnFzPMee1w26F8I/YPLR4cOH8dhjj+Hll19GTU0N5s6di/nz56O8vBwFBQVmTqFODoirr6/HkSNHzMYHxitvuOEGXHXVVdi6deukINYWYPNiB+GzqdRPjAuxpcvL1qCM1Z1HDmDjAODESoI9b968qHcN2cxgs6m5rV3z1Mmp4+wFsMWqHdii3s4woy3xnrYCaF4mepu7oWzZ5ljANtN3oHkBK84i7ZSIdAvYxjprXspO2LIDm/MBdeL9OJfTyfISQJuqnYhe7MCW5mMBm60daF7nKMeBZP+8AAPpziOpS0Qnk2PPK2ALX4tjwQ5szgfOx7cTQJtOO9AkdmBrPnB+ix9zzhlsbm3B1nxg0w5s9SncP+CHGufymbxD3a0NODoxGMuxR8Dm9vzDWLUDm765swGHusXiDnUvdmB77HEDDgPYHHs2dqh78Q/Cg7ux5h+wCoATQJtuO9QnW/tszgfO+3POYFP/YHKvg/4B53SOPbdzgq35wKYd2OqTox7nJ2rFudzt8S42vxds+Yk2YzbUyrZ/YHMOjpV1wbEpzuXUn2Mv2kQL5x6xaAe2xx6BCjfI26o+dSHtgOUOWfaQsX/6z7a+1WkP9A+47vG+08U/4LzKDLVXX30Ve/bswYkTJ8z3V1FREZYtW2Yy1JiZRmhI35DjhM/JbzWOH0K26upqHD9+3ABGtt+2bRs2bdqEBQsWjLv4ORtwuN7Zqj7lJY4kZToK2CJEUBhAo1E0NDSYnfwrVqyIeke/9GVIgjm2JkLbi7QCNsnbG22jgE2mlZPBpoBtcr2cOs5eMthi8UNJAZtsnLCVrXVBAZtcc7ZUwCbTy8lwp8OtAbTIATQFbJHtiv6BArbIOtkOoLnZBRzeS5trlQK2yO9/qvwDBWyRtVfAFlkjBWwyjZxWCthkeilgk+lk2z9QwDa57grYZHYZK35iXV2dOVts+fLlyM3NndWAjd+ltbW1Bqw9/PDDBpQxW+3aa6/FJZdcYgCZpNoYS0q+8sor+P3vf28y33ge22233Way2cbbOKKAzedzXc7GZiDV5o4TJ4CmgC3yhKiALbJGTgsFbDKtFLDJdFLAJtNJM9hkOrGVUyJSM9gm10wBm8ymFLDJdGIrzWCTaaWATaaT7QCaArYLE0Bzm62igE02TsbqZOuMFc1gi6w//QPNYIusk+MfaAZbZK0UsEXWiC1s+wcK2C6MfxALVYecJ59JGWwK2EbfKtkKM9eeeeYZ/PSnPzUlINevX49bbrnFZK8xY42ZwpLMTsZN+J178OBBvP766/jDH/5gkpcI2D70oQ+dV2FKAdsMB2xOeSPWF432Q0cz2GQLfayCVpu7ZKmEAjaZPShgk+mkgE2mkwI2mU4K2OQ6KWCTaaWATaaTAja5TgrYZFrZDqApYLswAbRovzvDe2lzN7jjH2gGW+TxpxlskTViCwVsMp0UsMl1UsAm08q2f6CA7cL4BwrYJtbdSwy3paXlTIlIQqTZWiKSvsxzzz2HF1980Zy59v73vx9XX301Lr744qir+jlvqqOjAwcOHMDjjz+Oo0ePmlKZt99+O1auXGmgnXMpYJvhgI2DiqmPrC0a7cHzCthkC70CNplOzm4CTjq8vNQntlkq1PZHvAI2mT0oYJPppIBNppMCNrlOCthkWilgk+mkgE2ukwI2mVa2A2gK2C5MAE0B29QE0CYCkZrBNrHeNkvKK2CTzeNOKy0RKdNLAZtMJ9v+gQK2C+MfKGCbGv+A1XyYFMHYP88am42AjRXqmL32ox/9CMeOHTPnpn3uc5/D5s2bZZPMJK1Y5p9lJ++88068/fbb+PCHP4ybb77ZgDsFbJaC/AzO02mzOTnbcJCdM9h4vhHTH51D+6KxKgVsMrUUsMl0YitbMEsBm1zzqaqd7SVwwt4rYJO9QwVsMp3YSktEyrRSwCbTSQGbTCe20hKRMq0UsMl0sh1AU8B2YQJoXvxEW98LzpPTP9AMtsjjTzPYImvEFprBJtPJ8Q+0RGRkvRSwRdaILWz7BzZjuF42jzvzio24sqMkK5nxfjwnSlIKb7w3MFVxJAVsE9u7lww2wiX+McGG73w2AjYCsHfeeceUhuSxIV/5ylewbNkyFBYWyiaZSVpRW8ZRWCaSGXI81+3Tn/40PvOZz5z5V5rBNsMz2GhUqamproxJAZtMNgVsMp3YytYHswI2ueZT5Rh5CZyw9wrYZO9QAZtMJ7ZSwCbTSgGbTCcFbDKdnAAaPzroc7pdG2z6B87mt1gCK9RJAZvMppwAWlxCCL4kYMDfhyH/IIYDQwgERxAKBRHC6ObGCa8QEAwFYZrFAb44n/mfbi6uw6Hg6O/RpuJ8Lm902g92uu7jfeLc34v36R/oN/3ihkq3F5/NCerx2dwG4hAKIXhaJ6O5z+e2S0ZvK3063YOhwSEM+4eNTpI5Kg7UwYcEXwIS45ORnJiKlIRUJMenIikhGQnxiZ6ez0sALVxU22e4K2CTmawCNplOjn+ggC2yXgrYImvEFgrYZDqxlQI2mVYz6Qy28Ce2GcvnfekfMDuOpRHd+pzvRQz3rbfewqOPPoo9e/aYc9e+8Y1vGB7ChCNb15EjR/DCCy/g5z//OT74wQ+aDLni4mKTNaiAbRYANukBfmMNzuagtBk4CSfxXnY/8HkZEOJEQcrPOrVuLgVsctVi0Q5s9clRQUtEyuxBAZtMJwVsMp3YSgGbTCsFbDKdFLDJdHICaArYIuulgC2yRlzzhoaH0NnVgd6RTvSMtKGlpx4d/a3oGezE4Eg/RoJ+EOZMdpn/Gt6ELCvyz4/bYuy93DIxm31yOurwLA/M71wpLepEwV1rbundOTrRXGhbBiAK7IBwLd6XgNTEdGQkZyMvvQgFGXNQmFGC7NR8pCSmISE+wTWMVMAmeAmWN2ba2njBnitgk70/xz9QwBZZLwVskTViCwVsMp3YSgGbTKuZBtiMrxMXZ3ye2ZjB9rvf/c5kry1duhRXXXUVbr31VpkhRNlq586d+OpXv2qy41gq8oorrkBeXp4CNi+pvLEKVmgbTolIPh9JalZWVtQfATYHpS2IYZN6UycFbPKZhCCSkzTTzN3uSo1FO7DVJ0dJBWwym1LAJtNJAZtMJ7ZSwCbTSgGbTCcFbDKdnACaArbIeilgi6xRc0896jtOoar5GPpHehBAAPE+ZgslwBcXbzLRXGdYRf75adfC4VASaDTtHs5yh08nM4rvar7zQwHzFwoFEAiMGNvLTy9GafY8zM2dj8yUXJPRFu2lgE2mmK1vND2DTaY3W9mqfOL8op7BJtNeAZtMJwVsMp0UsMl1mkmAjfMIn4exf2ZszSbARv+MWXb33nuvOX/t85//PG688UZs3LhRbgxRtDx8+DB+/OMfG56wfPly/Nmf/Rnmzp2rgG2mAzYOMA4uvmxJSYxwm1LAJhthsQpabX28OSooYJPZgwI2mU4K2GQ6KWCT6aSATa6TAjaZVgrYZDopYJPrpIBtfK1Y9rF/uA+d/S2o6zyFhq4atPe1GJiWnJiG9OQsJCemIykhBYkszRcXP1r3US9VYIoUYAnSUDAAf3AYwyODGPT3o2+wEwPDvQaoZafmoSCjBHNy5iM/oxhZKblR9cTWN5qWiJTJroBNppMCNrlOtuCv84sK2GTaK2CT6aSATa7TTAJs7e3taG1txZw5c5Cenj6rABvn5La2NvzHf/yHAV933nknbr75ZhQVFcmNIYqWPH/tgQceAEEbE5q+/vWvY+HChQrYZjpga2xsNGBtxYoVSEhIiMJkRktp2KLetpwQzWCTv0JbH28K2OSas6UCNpleCthkOilgk+mkgE2ukwI2mVYK2GQ6KWCT66SAbXyt+od7UddxCu9Uv2LAGq/i7HkoyipHTjoPJXfK+ilUk1ubtrSnwOiJfwRt/UPdaO6uRkt3LToHWrGseD2Wl6zH8tINUf2crW80BWwy2RWwyXRSwCbXyVZsSwGbXHO2VMAm10tLRMq0mkmAra6uDlVVVSajKjc311osn0rG+hlsjC0eP34cv/jFL3DfffeZv+uvv37Kql40NTWZc9ieffZZEGx+//vfN7rrGWwz/Ay2hoYGA9YUsI0/wWqJSNnCw1aawSbTSgGbTCcFbDKdFLDJdFLAJtdJAZtMKwVsMp0UsMl1UsB2rlYjAb85U+1wwx7UdJw0Z6xlpOQgMzUP6ck5SEvKMFlreqkCsaBAMBgw5/8xi62rvxXtfU3wBwaQk5qP+fnLUJG/BLlpBaKuKmATyWQCVfzjZWtTNMtIeT3DXc9gk70/xz/QM9gi66UZbJE1UsAm08hppYBNppcCNplOsQ7Y2L/9+/fjt7/9LX7/+9+bTLZrrrlG9nAuWjFb7s0338QjjzyCmpoakzW3cuVKBWy2nDW+E2aKuT0XwPYONOcMNqaIskTkokWLNINtnIGjgE0+myhgk2mlgE2mkwI2mU4K2GQ6sZWewSbTSgGbTCcFbDKdnACansEWWS8FbGc1Yk5Q90A76jorcahhNzoH2pCTVjSatZZWNBoA1zKQkY1KW1wQBVgysmewHXUdJzDs70dqYhrWlG1BRd5ipCdFPvdcAZvstSlgi14nxqKiPRYk/Ff0DLboNfcST3R+TQGbTHfNYJPpxFYK2GRazSTAxup1zGJbvHixOYfNVjU6KhnrgI3xjT179uDhhx/GE088gZ/+9KfYvn27zAhctGLW2q5du0yZyJMnT+Jf//VfsWrVKgVsXhbEWD17i/bhADYOhKSkJBQXF5uP1WguLREpUytW7cDWx5ujggI2mT0oYJPppIBNppMCNplOCtjkOilgk2mlgE2mkwI2uU4K2M5qFQgFcKrlMF49/kfExcUjO7UAFQXLkRSfAp+PZ6zppQrErgLm2y80YrIum7oqUdlyEIuKVmFJ0RosLV6LeN/kxzLY+kazvUGXcQMGZTMzM5GWlubqBdg8zkEBm+wV2LQDBWzRa+4lnuj8mgI2me4K2GQ6sZUCNplWMwmwMV7b0dFhzh1LTU2dVYDtQmWw/e53vwPPY5v2GWyBQIDl0F1dU+GssSOxlsHGAcbsNR66Ryc52uy6sc6al3IKtpy1cKfdq+b897Mlg82G49fd3W0m6ezs7KhhrTNQY9EObM0HzjPOVMBmcz6gVrYAm7Mzx+t8YMsObAJ3PhPvx7mc8zfHnttrKsae1zI7tvrkaGI7g83LLmCbdmAzcEKtpgKwzUT/wCkBRT+KwUY3V6zage2xR//AawabrT7Z9BNtj72Z6h9EG1APBAOo6zyFU62HcKRpD0pzFqIwqxxZqfnwxUW3GdDNuNR/owrYUSAEf2AYHX3NaOg8ieGRARSkl2DTvG3ISs1FckLquD8Tq+sCO+vsUOeax+Ccmyva+WCy34jFdYH9tVEiMlbtwJbmznu14R/Y/Eabiu9GL98Ljk4EbD09PeZbj7E7N5dNn8WWHdicD6gJARu/i1NSUpCRkeFGJvNtHWt2MHY+8Bq74/049vg/aVPRxoGnMnbnNX5gaz5wnpGAjeOPGV9MTHFz2Rp7Xu2A8TWu41y/aUNOiWUbc1SsZ7BxbqisrDRnr917770mg+2GG25wvVkokh3wKK5nnnkGL7/8spm7v/vd72Lp0qVmbuHYIxuiTbm5vNpB+G9KbTPO7/crYJvkbTGAxhfLl8oFyM01GzLYHAeZk6mXRZqGS714xQpotbU7MtxB5nPSpqLNhnTuYWtBtOms2eqT84wMoPEvFhZp5yPQsU0vzprN+SDcQSb8n6m7ZL3OB/z3joNMx8jtIh2rdmB77NFB5trHDwmePermstWnWA2cUBM6yPQPGECbaf6BsxZ7/Xhzxgx1oi0pYJt8NPHDwgFsseAf2LIDW/NBeACNGwE4l8/kANpk5cmCoSCGRgbwTvUrpjzkcGAIC4vWoiBzjpspW/+NKnDBFRjyD6BnsAPHm3aboqbryi5Fee4i5KbbAspZAAAgAElEQVQVTtg3W99o0sCJVCTHP+A3cSwANltzMO8zPDiMwf5hDA+OIJ5VffiyXF68X19vn/nmT0t3l+nHnw4GgmC5XF5eNio5Pifv4/g/Lh/NBGTDvxvdBubDv4sDIyNIz8jwFD8406c4H+J8Ll9eCKPPh9Bo8DM/A4lJF/Z7Ybb5BxPZOTfe8IxLf2AIPJ81EBpBwJy/yPFxNuw7MhJAX18vkpKSkZrqNsZ52g5CoTPjJc6lSQWDoTHnRLq7EcOI58cT3Y5ixg8Afhdz3HA+d/t8gWAIoXPOwfT+fGe/0cKfL85ssGL2d4IvEQnxSUiKTxo3G9zWuuD8uhM/oG/OTZVuLpt9suUf2I7dOZvjY9U/4Dtg9t7dd99tyjV+//vfx0033YS5c+e6eaUR/w1h3v33348TJ04gPT0dX/3qVzF//nwzjh3A5jZ+MDZ254UvSO1AAVuEV66ALeKYMA0UsMl0YitOFArYIuulgC2yRmzh7EBTwDa5XgrYZPbEVgrYZFopYJPp5OxAU8AWWS8FbJE1YgvukJ3tgG3QP4DOgVa8cuxx9A73Yn7hSuSmFyMtyV2WqEx5baUKTJ0CoVAQDA5XtR5AV38rkhNSsL7sUiwoWDHhj9oKoClgk73X4UE/2hs7UXOkEfUnWkazOdzFic0PGqAVCJBmeTrvzECj0+zAU59CIRNQ52UC6W6j6aMPZ+9eBiIGjF6++HjXWTTW+kS5TwuVnpWKjdeuRF6Ju+ogNgPqs8k/GA+wcePNgL8X7X0taOmpQ0d/qym/2+/vRTAYQAgEbaOXCRaPBAys9cW7z3g3ZsA/ZypwOR+cuY8ZfJ6HXth8MHo/Lxd14hWf4L7strXnM2Pv9NOMo1O8LxFJ8cnITMlGTlohCtKLUZxVjozk88en7bGngE1mZbEO2LiG0rdiBtudd96JT37ykyaDbevWrbIHjLLVwYMH8cMf/tDMRWvXrsWtt96K0tLS6QvYtETk5BbglIDyUiJSSjsltmhrIrSZucR+z5YSkV6ot/N+bZSIjEU7sNUnRycCNi7Us3mHumRO4CJNm+IOWe76cHPZnA9s2YHNzCXnQyKWS0R6OUjdluaO7TBwTXgUCzvQbNqB7QCaswHHZgmoWLCDcM1tZbA5pbbd7kCLVTuwVfon3D/wWiLS1nxg0w5s9cnRabaUgJpsPmjrbURl+1EcbtwNny8RS0suQnJiqtmxrJcqMJ0VaOupR3N3DRq7KrF5/nasLL0IKYlp45Y9jWXAxnXPpn/gJTPL1hw8NDCMlpp2nNhbg9qjjSZzKSHZXeZSWKQ/LDrv0nLD6zF5DKaHJfl4C8zb7JP5kDn9/3iCfmH6WtCpv2cAPl8cLv/IRSgsy3P18mzZ5mzzD5z5gFmE1JAbbpp76tHSXYeeoU4MjwyBZ7QGQqOZlE6G5zkvyZAab5Dc2ng5Y+Nn4ZErg7J5H6cDYUArJvo0ydxi9gVgNIuN5/Am+BKQk5pvMsELM0qRk1aA1KTReJHtseeUiGQFnOmewcY4CP+4gZ2+uFMKdTaUiHQqqPzxj3/EPffcg7y8PFx55ZX4zGc+49r8J/qH7e3t2LFjB773ve9hw4YN+OhHP4qLLrrIVFGifdKP8lIikr9ry0+UMp24kLP9xIVctgZlrAZOKAkDaDzYkgOME0VxcXHUO6ykL0PyCmxqHj5ReHHa2W8FbJK3N9qGEwW1z8nJ8VTigbbAy2a5Qi92YMs2HSVnyxkrXgLq1MrWGWxOOQWvAXVbdmBzXTC+dihk5nI+H8ee28tWQD0W1wVHE9tnsHmdo84v9eEuKjAVgI3zOUGkrRJQXuaDqRh7XucDx7Hl2KMPZas8q5fNLjbtwNZ84Iy9WDtjJdbWhXD/gNl+nMtna4nIyrYj2FPzOvqH+8yZawuL1njfpu12YdR/pwpYVIClIgnX9te+ho0Vl2PN3C3IzygxgcKxl63Aic11gX1k3IDrHgHbTCrfTsDWXNOGE3uqTQZbxfI5SMtyd8acRZPRW73XCjD7KRhEa207BnoHccUtm2IKsNGXYoDWbfl2m/OBLT9xvM2whGYjgWH0DvWgpuM4jjcfQGN3tfnmzUzJRUZKDlKTMpGSkHY65uQ+U+29NjH9PXcKBIMjpjwoMxmZvdgz0GEyF7NTcjEvfwnm5y9DYeZckyEeXhLXy7e601MCNsbvOPZsnMHmtU9e/AN+3xP+MPbPb/zZCNh2796NJ598Em+88QZWr16Nv//7vzf+jFt4Op5F79u3D08//TR+9rOf4eMf/zi+9KUvobCw0NiP2TjQ2WnYC23K7eXFDsJ/Uxq7U8AW4U05gK2lpcUY0+LFi6M+k0b6MiRGYzOApoBNorg96u38mgI2me4K2GQ6KWCT6aSATaYTWylgk2nlZLgrYJtcL/oaCthkNqWATaYT/YPZDtgO1u/EK8f+iNyMUhMsKc6eJxNPW6kCMa4Ay5y19dbjcP3bmJszHwsLVmBR0SoTEFTA5n2DkZegZThga6xsxfJNi5CZlxHjFqXds61AwB9Ab3cfmqpaFbBFEHcqAduAvw+tvQ04ULcT7f3NGAkGzIabzJQ8ZKbkmHO3mMXki2NpQ+Y16TXTFTC5iiy3zOzF4Ig5h6+jrxGdfc3oHmhFed5iLChciaXFa5EQlzjm3DtvAHYmAbbGxkbU1taa2D/hzmwEbASMR48eNWew8WIG25YtW1BeXm5tGP3iF7/AU089ZTYlsTTkLbfcYpgL/RQFbKzfy4NuXVw2MxVs7jjhoziAraGhwYC1FStWKGAb5x1rBpvc8BWwybRSwCbTSQGbTCcFbDKdFLDJdVLAJtNKAZtMJ7ZSwCbTajYDNq5l/uAw9tW8gZeOPo7FxetRkj0PmanuynPJFNdWqsB7qwDPYDvVst9AtdLscmwov/xMWavwntjamWw7fjAbMtiaqtqwausSZOXruY/v7ei48L82MjyCrvYeNFa2KGC7AIDNlIVEADXtx3Gq9TAau2oQH59kztzKTitAWlKWKRmtlypAW2EWW0dfE1p6ag1kzU0rMICtMGMOMpNHq/p42XjhqDyTAFtdXR2qqqqwfPly5ObmzkrA5vf7TRbfT37yE+zfv99klfE8tksvvdRkmbllP7SXtrY28Oy1hx56CKdOnTJnvLEM5Zo1rMYxeilgm+GArampyaQncpARtEVzaQabTK1YBa22Pt4cFRSwyexBAZtMJwVsMp0UsMl0YivNYJNppYBNppMCNplObKWATabVbAZswVAAvUPd2FvzOl49/idsmHcVSnMWIDE+WSaetlIFpoECvYOdqO88gYHhHuSm5uOKJTcjPTnrvJ7b+kZTwCYzivAMNgVsMs1mYisFbPK3OhUZbCNBP3qHO7Gn+jUcbtqDnLQilOYsNL6AXqrAeAr4A8NmPT3VcgC9gx3IzyjGqpJNpmQksxzjmenoMlnG+b2ZBNjq6+tRXV2NZcuWmXL0szGDje+VccbXX38djzzyCO6991587nOfwwc/+EFs3rz5zPl00hFnzoIMhUy2GoHdfffdh2PHjqGkpATf/va3MX/+/HNKiypgm+GAjRMGqe2cOXP0DLZxRpFmsEmnFj2DTaqUAjaZUgrYZDopYJPppIBNrpMCNplWCthkOilgk+s0mwEbS/609zVhf93b2FX9MjbO246S7PmIi3NXRUSuurZUBd47BfqHe9DaXYvW3npkJGXgmhUfRWbK+WdwKGCTvRNbR0woYJPpPdNbKWCTv+GpAGxdA+040PAWGrtrMDgyhIr8ZchKLUBKYpq8Y9pyVilgykYGR9DR34zWnno0dZ3C4sI1WFa8DkWZZUhOTFHAFmYRzNxqbW3F3LlzDUiarYCNvkNHRwd27NiBBx980EBHnkvHUo6EbIRi0osxSzKV5557Di+//LK552WXXYZrrrkGl19+uTmnPRzyKmCb4YCNL5sHqfPFx8VFV8FYM9hkw04z2GQ6sZWtD6XxDsyN1r6dXtvqk3M/BWwye1DAJtNJAZtMJwVscp0UsMm0UsAm00kBm1yn2QzYuHO9ubsOBxt2YX/dm1g/bzuKsyrk4mlLVWAaKDDo70N7b6PJYktNSMWNqz9hzhQaeylgk71MW99oYwHbyq1LkK0lImUvYQa1UsAmf5m2ARvPXWvoqsJblc8jzpeAvPQSUyY6WeGa/KXM4pbDI4No72vEiaa9yEzORlnuQqyZu9VsYNEMtrOGMTAwAH5rZGZmmjPBZitgcxTheXS7du3CY489hpqaGpN0tGnTJqxcudJkoOXl5Zmz6piQFG5HjJXwzGzCSt7j+PHjJnuNJSLT09Nx8803G7hWUFBwXpVABWwzHLDRYFJT3dUyVsAmW8UUsMl0UsDmTieCQ5Z5dXvZdpDZD6994j0UsMneqAI2mU4K2OQ6KWCTaaWATaaTAja5TrMasAX8aOiqxuHG3TjYuAvryrehKMvegePyt6AtVYGpU2DI34+O/hbUtB1GckISbl7zKWSl5Cpgi3KTryOYbcB2fE81nBKRCtimbhzE6p0VsMnfjO34Adf/k60HsKf2dczNXYxFxeuRGJ8En2axy1/KLG85MNyLpq4qNHVXIyk+Edev+JgpGamAbXzDsBnL5y+wRCKPDMrIyDDZcW6uC5Ekwd9k5tkTTzyBX/3qV6Z0Jkto8uy09evXY+nSpQa0hR+n1dLSghMnTmDnzp145ZVX8Oyzz5p227Ztw2c/+1mUl5cbMDfepYBNAduEY8PmoLTlINsclHxwLREpnxr1DDaZVprBJtNJAZtMJwVsMp0UsMl1UsAm00oBm0wnBWxynRSwKWCTW4u2nI4KKGCDOaskfNc8g58XusqIZrBNx9Fkv88K2OSa2gZsB+t34njLu+gZ7kZJzgLMzVmEOM4NiK7ClvwJtOVMU4ClIpklfqJ5H/oHO7F53naU5S1CbnqBp0edSWewhQthM5Y/nQEb+05gxjKRR44cMX9VVVWmhCQZBcEaM/4cwOaUhKRdMFuNIC0/Px8bN27EqlWrsGDBAgMYmSGogO20AjZhD+9F4+XFLBMbDqSN7BAG0Do7O032WkpKikl7jLZvNgelTc1tOe0K2KJbixSwyfRSwCbTSQGbTCcFbDKdFLDJdVLAJtNKAZtMJwVscp0UsClgk1uLtpyOCihgU8A2He12tvTZAWwNlS0Y6B3ElbdsQmFZnqvHtxXbcn6cpd26u7tNMJexOzdXeJ+8xhNtAbZgKGg2tO84+TSOtxxAbkYJCrPKkZde7OYR9d+oAjjWtBttPXVYkLcMi4tXozxvsSdVZhJg41jz+/1nSh7O9hKR4YZBbTjP7tu3D3v37sXhw4fR0NBgyj7y/87z61gWktlpPF6LHIUwjdluq1evxvLly1FUVBTR1jSDbYZnsNGQeAYbqWu06bMK2CKOH9NAS0TKdGIrW85oLO6OdFRQwCazBwVsMp0UsMl0UsAm10kBm0wrBWwynRSwyXVSwKaATW4t2nI6KqCALbYBm5aInI6jyl6fFbDJtbQF2ALBAIb8g3j+8O9wsu0QVszZYuBaalKGvDPaUhUIU6C2/Rhae+qQkpCMFaUbzZ+XayYBNgIignrG/skAFLCdaxlODJm68I9wjZlt77zzDp5//nmT3faVr3wFW7duRWlpqclgo45MpCJLkfAUBWxCocYbtLEKVthXJ4ONqY9MX5w/f/55B/BFmogUsEVSaPS/x6od2DpA21FBM9hk9qCATaaTAjaZTgrYZDopYJPrpIBNppUCNplOCtjkOilgU8AmtxZtOR0VUMCmgG062u1s6bMCNvmbtgXYhkYG0dXfjteOP4n6riqsn7cdWal5iPclyDujLVWBMAWau2sMYOsf6sKauVuwoeIyT/rMJMDW3NxssrKYecWyhwrYJjcNnivX2tpqMtoeffRRA9r+8R//EVu2bDFlIFk2UgLVwn9FAdsMB2wcYDSMFStWKGAbZ3zpGWzy9UgBm0wrBWwynRSwyXRSwCbTSQGbXCcFbDKtFLDJdFLAJtdJAZsCNrm1aMvpqIACNgVs09FuZ0ufFbDJ37QtwNY/3Ifm7jrsrHoBrb1NuGjBdUhPzpJ3RFuqAmMU6OhrRmtPLZq6qrCu/FJsWXC1J41mEmCrq6sz54uxnGFubq4CNoFl9Pb24sCBA3jggQewY8cO3HXXXdi0aZPgX47fRAGbArYJjUcz2GTjSjPYZDqxlZaIlGkVizXUbc4HVEEBm8wWFLDJdFLAJtdJAZtMKwVsMp0UsMl1UsCmgE1uLdpyOiqggE0B23S029nSZwVs8jdtC7D1DfWgobMKe2pfR+dAm8lgS0vKlHdEW6oCYxToHmhDS08datoOY0P5Zbhk0fWeNFLAJpOP2V5MuMjIyDDZXW6uWDzmRwHb6JuMC/HtuLxsBvl5L6crrM3JA0XdXDYD6vx9p0Qka7CyRGRFRYWpHRrNZTOgblPz8FRXpmy61ZxaaAab3CI0g02mlWawyXRSwCbTSQGbTCe2ooPEtY8HhHPdc3PZXKti2T/gfO4c4OtGp1j1DxzN6Rd49Q8UsMktg74m/SmOvWh9TedXpmLsebUDW31ynlEBmwI2+ajSltNRAQVsCtimo93Olj4rYJO/aXuArRv1HVXYW/cGOgfasX7eVQrY5K9BW46jQPdAu8lgqzKA7VJcuugGTzrNJMDGcodNTU0m9k8QpiUiI5uGArZRjRSwRbAVB7AxCJaUlGRSRKOtHxqrATQFbJEnCrbQM9hkOk1FAI0TNQONPBTTzWUTuNtykG3OB9REAZvMMhSwyXRSwCbXSTPYZFopYJPpxFYK2GRaKWBTwCazFG01XRVQwKaAbbra7mzotwI2+Vu2FT/oGyJgq8Teuh0K2OTya8tJFFDANrE4hIU9PT0m9k8GoIAt8lBSwKaALbKVhGWwkVynpKREff4af8RmQN0WxLCZVspn1Aw2kTmZRprBJtNKM9hkOilgk+mkgE2mkwI2uU4K2GRaKWCT6aSATa6TAjYFbHJr0ZbTUQEFbArYpqPdzpY+K2CTv2kFbHKttOV7q4ACton1ZsydY9eprKeALbJtKmA7Ddh6e3tjqkSk1zI04eCImWbRZpuNNR0Gr2ks6enprrNows8W4/O5LfvDvtkEbLZLQFEnlhPzUkvWVp9s2kG45l7Klzq2xR0RnKQJbd3aZyzaga0+OToxeD0wMGB0clumLhbtwOZ84MBtjj1m+aWmpkZe/cZpMbZPXkrC2bQD56PE67rAR+YzUifeizbl9rI1H9i0A5uaUxeOO659XPcSEhJcSWWzT7bswOZ8QFHUP5CZBt8f1z3aklv/gL8Ui3Zgaz5Q/0BmS+ofACNBP5p7anGsdT+OtezDuoptKMoqj05Aba0KxLgC4YAtIS4e1yy9FZnJOef1OhbXBcc/4LrHNc9tFY5Y9BOHB/1oretA5bv1aKvtxKpLliI7X8+BivHhZL17ZwDbqWb09fRjy/vWIn/O+eNT8sM2vxf4ezzfiGOP33rMPHFz2fxesOUn9g/3oLGrBgebdqLH36UlIt28WP035yhAwNbSU4vq1kNYVbIZmyuu9qQQ4wccfxx7Gj+YWEq/329iUozbMYHHzRVN7K6+vh7vvvsu2tvbTYxn7MV7OUd1MU7m9tgo3ruqqgqHDh1Cc3Mz3v/+92Pu3LluHs/8G/aJ92RccjKdli1bhsWLFyMvL29cu3uv/cS4lpYWT4At/GW4hQWOgTjqew3u2uiT0xcOAL5YLtAM8rvpWyw+n80+USs6D9SJAMrrRBFrdhB+/o+b9z92VqFO1J86uR0z4X1y4IOb2cumHdjqk/McDF5zkebi42WRtjUf2LIDm5pTK2aPEkZyfvL6ER9LY8+2Ts4izfHiFkQ6c51jU17mA5vPZ3vscdxx7aNObjeE2OpTLOtEjTj2OJd72QRArWby2Jst/oGXtdh5/7Qnfghw7Kl/MLFXE8v+gRc7kMx3BGwtffU41XHQ/Clgc+P96r+JdQUcwFbdehi+UByuXPBBZCRln9NtyXiRPqctn8X5Pfrm/N6jX+4lyB9r/gEBW3tjF2oPNaGzoVcBm9TAZli7cMDW09WHjdcvR25JlquntD32HP/Alm/uZU0f+93o5V79w71o7q3D0bY96B/pwfr5egabK4PTf3RGAQewVbUcxPKCjVg/5wpP6syk+IEDxp04iLMWexnDF8o/2LVrFx544AGcOnUKnZ2d571jJ67l/Ae3gI1zb1tbm+EC9Ht4zI9b/8cBbLxXJM0J8q677josWLDgPA5h008Mv9dkfYobHh72BNgcY/OSLRZOYCmmlyyh8F0iXrPF2BcGO1h/lfdlAC0nJyfqoMfYPnkJytpKMw/fmWMjO4QfEtSJGrnNDolVO7CluTNpUSfeMysrK2pbcu5hq0827cD2DjR+mHIHGnVyOznbnA9saW5zPqA9MMjPc3sYkHWbHRKLdmBzPnAWaerE+Y425faKRTuw1SdHE447OsnUyQvcnun+ATWiTWVmZnraWGLrPFRbdhA+H3j1yfjv2S/qpP5B5FnH8Q9oU27hdizawVT5B9TJ7caSWPQPJGuxPzCMpu5aHG3ei8NNuxWwRR5W2mIaKhCewZbkS8T1Kz+OrJTccQGbExyKpfiB4x/wm9jtpi7JfCB9tbbm4KGBYbTUtuPkvlq01HRg1dYlmsEmfQkzqF14icj+ngFc+sENKCw7d3xKH9fmWszfZPyA2SH8hplJ/gHPYGvorMa7DW+he6gD6+YpYJPamLYbX4EzJSJbD2Ht3EuwdcG1nqRi+XaOP449txtPbc0HY+NI0bIKxkL4R0jEZxkL2NxCKApMEMXvYlYKei/8g8rKShCy8d0wZj/2srXJgc/V0tKCV199FQcOHMCf//mfY9GiRa5tytmgy3c3mU5r164Fs9jG25zq1Q7COy+N4caFxiLLKCSw5azZDKTaGpSODARsJL0OPCovL4866DHWQXYbNGGfbGpuK6jHfukZbPKBo2ewybTSM9hkOukZbDKdOA9zLqdDxI0Sbq+pCF573Qxia11wNOGHKdc+x6l0o5WtPsW6f8D5nB8SthzkWPEPHGfbxgYcPYNNPoL4wUV/imPPrS1Mxdjzage2+uQoqWew6Rls8lGlLaejAnoGm57BNh3tdrb0Wc9gk79pW9+NBGz1HZXYV7cDnQPtCtjkr0BbTqCAnsE2sWkwE4tlDhn7Jwibzmew8duysbFxwocNz8zykgjE2BFLRD7yyCN47bXXcMcdd2DdunWuxx+/Hclg+D08WQJPUVHRpLG98DnYy0YsKdNRwBbhlTuAraGhwezkX7FiRdQ7+qUvQ2J9toIUNnfFKWCTvLmzbRSwyfRSwCbTSQGbTCcFbDKd2EoBm0wr+gcK2CJrpYAtskZOCwVsMq0UsClgk1mKtpquCihgU8A2XW13NvRbAZv8LStgk2ulLd9bBRSwTax3XV2dgUXLly9Hbm7utAZskazKFl9g/IiZayxHuWPHDtx1113YtGlTpJ+f8L+zX9wcTyjGjaduLwVsMVgiki9WAdvkJq0ZbPIhr4BNppUCNplOCthkOilgk+mkgE2ukwI2mVYK2GQ6sZUCNplWCtgUsMksRVtNVwUUsClgm662Oxv6rYBN/pYVsMm10pbvrQIK2BSwUQEFbLJxJ02a0gy2CHo6GWzt7e2m/ioPz4v2TBrpy5C8WlsDQDPYJGqPtrFFvZ1fVMAm014Bm0wnBWwynRSwyXRSwCbXSQGbTCsFbDKdFLDJdVLApoBNbi3acjoqoIBNAdt0tNvZ0mcFbPI3rYBNrpW2fG8VUMA2sd4sD1lfX29i/zwKYjqXiIxkVbb4gmawjSqtgE0I2Px+P5KSklBYWAjWJo3mUsAmUytWz9pRwCZ7f7YmZ+fXFLDJdFfAJtNJAZtMJwVscp0UsMm0UsAm00kBm1wnBWwK2OTWoi2nowIK2BSwTUe7nS19VsAmf9MK2ORaacv3VgEFbBPrzYoirGLH2H9KSooCNoFpKmBTwCYwE8DJYOPA4l9ycjJ42Hs0lwI2mVoK2GQ6sZUtmGUzk9FWnxSwye2ALRWwyfRSwCbTSQGbXCcFbDKtFLDJdFLAJtdJAZsCNrm1aMvpqIACtlkI2IIjQNs+7Nq7G/c9847IbAtXXInFm2/GtnmpKM1IEP0bbeRdAQVscg0VsMm10pbvrQIK2CbWm8k1jLEx/s/kGs1gi2ybCtgUsEW2EpwFbDxYLzU1VfRvxjZSwCaTTQGbTCcFbO50IhjnIZluL1sOss35QAGb/G0qYJNrRQeJ8IjrHksju7lsAfdYXReoiW3AFgwF4A8OY3hkEMOBQfgDfgSCAfD/PnqFJn0VwWAI1IuXLy4Ocb7oNgM5N+ct+P6cix8WUe4rOqefvFdvb58pr52W5s6Pcta9049nPnbc9mnUpkZ14rrgc6nTaJ/CNPfFRb0Ba+wL7evrRzAYQHp6hqhfcYgD4nxI8MUjwZeIxIRkJPr4l4gEX5JZ86KtunDWDqhT0NjUqE7U3J1N2ZoPnL4pYFPA5mZd0n8zfRRQwDYLAVtgCKh+Co++8Cq+dt87WDInG8XZqTgfm41gZKgHXXVHkLbuNsy/8ev43LosLM1Pmj4GPs17qoBN/gJtxQ/6hrpR31GJfXU70DnQjnXzrkJaUqa8I9pSFRijgAI2mUnYjt0NDQ2BRwZlZGQgLS1N1okxrWIxSUIB2+hL0hKREUzayWBTwDa5UCMjI2aiYBnNzEx3i32sBlK1RKRs3p+KABonao49Zo66ucL7pIBtYgXDx16sBFJtzgd8cgVs8hGkgE2mlW3ANuDvQ3NvHVp66tDa2wR++PT7ew1wCxGuTc7XRv/zaQLlFoSchSvmZnQTXYOssyqGEAiGiIJcw56zj2anTw6I5MO5Q0ajT2dTc97PAZuj0C9yz3xxPsT7EpCWlIGslNpLSbYAACAASURBVFzkphehMGMO8tOLkZWSh8SERNeax+K64NiUAjYFbLJZWltNVwUUsM1iwLa7Hl97MRPfum0Dbl5fBkYVzl0N+9DbfBB7Hvgu3k25DG3rFLC91+NcAZtccQVscq205XurgAI2md4K2GQ6KWBTwCayFAewcec1g/wkzdEGrmwOSlsQwyb1ppAK2ETmZBoRRNLZysnJcR34ikU7sNWn8ACaArbIdqUlIiNrpIBNppHTSgGbTC8bgK1vqAfN3XVo7qlHR38zuEM1EGL2WFwknibrpLaaJQqMAkzjn4aA5IQUA9mKs8tQmDkHGclZBsRFcylgk6tlK4Am+V4YCfjR0KWATf52tOV0VEAB2ywGbHua8LVX8vG9T23Ghy4qN4DNd44R96GnaT92/fLvsTvhEjSuOQ3Ysnow0lODN57qw2BgGMu2AS+9dgBHj9eN/uvFl6Ns+UW4dVkB8lMTgOAQMFCFI7tqsG9nJ+becBnKF5WgPIWNB9BVfwA1b/0Bb6VfhriS9ebfZYaa0FFbjdefqkXy4iUou3QdKlKBtHggODKAtsO/wf4O4KW4a3DrMmBOZyUO/e45HBgeRu24A7EQaZkLsOXGy7FsXiHmJPkxWPsa9h86iMffrh3dXGUUKMOGq7Zg7cZlqEgBknyAv78ZbUd+i1MjRahNWouy+ufQVF+HXQ1UqwxlS1Zjyw2XYV66D7nuilFMOHUoYJPPqrb8A81gk2uuLWUKKGCbWCd+4w8MDJjYPzmAloiMbFMK2EY10gy2CLbiADYOMJbKKi0tjbrMnOSDObLJjrawBTEUsEkVh5lQnd3uLLcULWAd+0sK2GTac4e6ArbIWilgi6wRW2gGm0wntlLAJtPKLWALhYIIhALoHexGS28DqlqPoKmnFj2DXYj3JSI9Ocv8JSemIyk+GQnxjIzYyCSTPZe2mj4KBEMhhIIBU1J00N+PgeFe9Ax2wD8yhPSkDAPYSrPnoSS7AlkpOUhJlJciUcAmtwNbATTJ94ICNvl70ZbTVwEFbArYogZsafUYat6Je+44hrr+Yaz4dBHeen0fKo/XIB4B9FdchKIVW/GpSzdhbUkeSlOHga638eyv38Effl2Ldd/6PDZevhIbskLAUB2O73oCf/rFD/Bk2ReQtf6juOuahSgKHEb13p24+449yNi2Hev/8sPYlA0DsEaGOlH57JfwhxrgJ3F/i7uuScGm7qN46/+7H68PDOHoyCACfU1o8KegJy4LC7KTkZpQjszcNbjpsx/ExkVZqBipx6G9z+KNPe/iT3vq4QsBvkAqMFSIxdtuwoYrLsH2lTnIS41HsOMoKp/7Ml5oyceO4DW4uH8Helqa8VadDxgqQOGCdVh2/Y24YkUplpdkIj1hLKh0Pz8oYJNrZ8s/UMAm11xbyhRQwDaxTh0dHWhvb0dJSYkp46iALbJNKWBTwBbZSsLOYGtubjb0eunSpeZ/RnNJPpil91PAJlNqqkoDKmCbWH9btun8ggI2ma0rYJPppIBNppMCNrlObgGbPzCM/uFe7K99E1XtR9HZ34bstELkZZQgP6MUifHJYOm/OP4ZsBa5VKC819pypinAHe6c3whu+UfQ1jvYiY6+RnT2t5gz/JYUrcXiotWYl79E/PgK2MRSnbMRi2fVeTn3LtJHvAI2+XvRltNXAQVsCtjcAbYduOeOB/BClQ+Vm2/FX1yzFNuW5iADPTj28i+x68gJvFjxRdy6eS1uX5k+PmDLDAB1L+L5F57At3/6ENq2/DUuutoNYKvATWWpGOjowkAwhL6uU+g7+Gvc27IQuxMuwv99aTkW5WTAF5+CjOwMxLXtQtehR/GjdyuA3EX43HUrkAEgua8BqHsDP38yCUcGK/DFb12J1SWZyDwN2B54+SQePT4PN37i67hs/VqszWP/38Crb5/AP/+hB7d84TZcf90mrMkczXyzcSlgk6uogE2ulbZ8bxVQwDax3g0NDaiurjaxf1Ydi+SbR/Pm9Aw2mVqMLXd2dprkJh4Z5PaylSwjZTqawRbhTTkZbBxkBGsrVqxQwDaOZloiUj7kNYNNppUCNplOCthkOilgk+mkgE2uU7SAjSBkyD+Ipu5anGg5gLbeJviDfqQlZSEzNQ+ZKblIS84ycE0vVcCtAoGgH0Mjg+gb7EJHH8/ya4MvLg4l2eVYULDcZLTxzLZIlwK2SAqd/e+2AmiSjzcFbPL3oi2nrwIK2BSwuQNsb+KeO57C3u5cxN/2OXx881xsqchAEobQ8vb9ePOtXfjBu1tx0w0X468+UI7crrfx0jkZbPOxLq0Vxx94Gq++8TwerH0Zdau+hFVbogVsX8dd1yzABxbnnRmE/vaj6N7zn/jXxqXYkXipyYhbnpcKIACgHXWvvoZ3H34Kb636AErWr8efbZoDnkCeMNQFdJ/AHx59Eruru1Hw/i/ikkVzsNJXaTLY7n83iMe6tuNrH/skrlq1CPMJCLsO4p3XX8L/f/dDyH3/f8WqK27E++cnIy3BzoYtBWzyudWWf6AZbHLNtaVMAQVsE+tUV1eHqqoqLF++HLm5uQrYBCalGWyjIilgEwI2zWCbXCgFbIJZ53QTBWwyrRSwyXRSwCbTSQGbTCcFbHKdogVsgeCIOWvtWPN+7Kt9E1mpeSjInIs5OYtMGUgFa3LttaVMAQZkCNlq2o8gPs6Hwow5WFu2FUVZc805bZNdCthkGrOVrQCaAja55tpyZiuggE0BmzvA9jbuueMAmpPKcdF//yzW58SjjJSKV+Or2P/mbnzj3wax4cOX4mOfX4fFvW/jjd+cLRG5YUsOVvn24U//fAgHDu9Ez8KX8GbRl1C8LBywvYW779gBrNuAhbdeg1UZQFYCEBjuQd2Of8CL7em4PzMawDYEBI5h729fw7N3voaUL9yKORcvM/cNvxrfuQsnG05iz7wf4PrVS3F1fp0BbA+1L8dzmV/ED6+qwMWl/Ec8t60XDfsfx97ffgOvzf8W0lbeii9flIesZDsbuBSwyedfW/6BAja55tpSpoACtol1YnJNTU2NyWBj9pRmsEW2KQVsoxopYItgK+FnsCUlJZk6rExTjOaSfDBL72erDJ+ewSZVXM9gkyplyzad31PAJlNeAZtMJwVsMp3YSs9gk2kVDWCj/Q34+/HmqWdR31mFkeAIyvKWIi+9GEkJKaYcpF6qgG0FgqfPZ+saaEVTVzW6+pqxpHgNFhauwvz8pZP+nAI2+duwFUCTfC9oBpv8vWjL6auAAjYFbO4AG89ga0RXejm2/eADWJzkQ6HjXnW+gxO73sG///Awim64Gpd89kqsD7yNtx88C9hWLenHosaH8Uj9pejoqMH6oR/ilwl/hUBFOGB7CXff8Rvs6xlCS3420uKBeCaGhQIY6qlF99zNaL8kCsAWHAB638FrDz2B3/z4EZwoLkBfRoq5b/jl72tAYl45Sj/wA9y6+Sxge2lgA/YW/jd8ZVMeVhY4NDGA9mOP4/if/gZ3J30VwXm34EdXVSA3JbpjTiaaQRSwyedWW/6BAja55tpSpoACtol1YmnCtrY2PYNNZkqmlQK2UbHiAoEAt7m4umwG1G3VxrTZJ4riBNBYHjI5ORnp6elRn4ci+WCWvgBbz2czcMK+8/0xMysxMRGZmZnSxzmvXSzaga0+OQ/b3d1t9OJuCLfndMSiHdjqk6MTAVtfX5/RiXDbzRU+9ryci+LYOO/Hy8tZfDbnA/bF7/ebsZeammrmJzeXzfnAph3YHHt8RurE86ymUx1nyfu0qbnjILE+OHWK9sxRp782+2TLDmzOB3xOp4Y61zyOv8muroF2NHRV4d36t+EP+FGUXYG89BKkCkr1SWxA26gCEynAc9mGRwbR3FOLpq4qMA44L28J1pVfgtTEdCT4Esf9p7G6LrCzAwMD6OnpMXMUfXM3l821eCrmKK5V423oGwn60dBVjSONe3Co8R2sq9iGoqxyNxLov1EFYlaBcMCWFJ+Em1Z/ElkpuVP23WhzPojWP5h47g5Z2zVvyycbGhhGS207TuypRlN1O1ZtXYLsfPff/ec8e2AIqH4Kj+5pwtdeyYc7wLYL99zRhp7MMlz9wxuxIMGHfOdHevah8p2duPuOPci+7lps+MzVuAhvY+dDBGzVWPetj2FuyhDSnnkONds+jPj0Giw+9HX8NPh59M8NB2yv4e47nkBdRi58a5egJBlI8QHBwCC6qp7FiZRF2LMsCsAW6Ddnwb308PO4/99fxMjWtUgvLzL3HXul5paidMNNWF9RiPnxoyUi3xjehMPFX8ft67OwLP/s93LHicfMf//X4JfhL/uIKUmZn2ofsPX3DOCKj1yEwrKz5TCjmVhs2abzm7HmH4Q/n5f4gQFsnVXYX/cmugbbsW7eVUhLsjT2onlh2nbGKHAGsLUexvryS3DJwus9PRvjdhx/9M0ZE3Zz2ZwPvPjm/MbnszC2xliI7Qw2xoN577S0NDcymbO3bfXJluYOYHvwwQexY8cO/Mu//As2bdrk6vn4j9gvxu44b2ZlZbm+jxc7CP9RqeZxfr//ggO28I94PoSXxSfcQCb6OI3m7RCwcQDwpaakTF5OZzo5yLYz2BzARhCSkRH5bI/xtIpVOwgflIjjKTohBIIBhBBEMBTkFkNTjEF69fb2IBgIIiMz0wNgCyAUHP1VgqM4n7vsh1HNA6PVJBjM4X3i3NVn59gLBYOmT+yPW3jo6Dg4MID+gX5kZmQi0TVgCxqtR/sUB58vuuzTs++UOvH5Tmse73OdccJgJ+9FzTlH+eL57txpzv4RsPX29CAlNQWpqe4Xabd2wJ7zOZiB44uLR1xo9Fn4/4/3xbu2A5vzAfvD+3EuZ19tLdJeoK10kZbMK7YcI+e36CBz7YsFwGbTDmz7B3S+aVMEbJP5B1wnTrUeMnCtd7gLOenFWFK8QfJqtY0qYE2B/qFutPc14ljjHuSlF+Ciim0ozixDevL4Hy2xDtj4Ice53C1gszkf2NqhLlkXmMHW2F2DI017cLhptwI2ayNEbxRLCoQDtkRfIm5c9YkpBWw25wPq6PgH/CaOtAFHGj8w33sevtHMt8fp70a332gOYDu5twbNNR0xCtia0Z1Rhqt+8D4sSvKhwPnE6tqDk+/sws9/cAD511+DzX++DRuDb+Pth97Bo/efxNr/4wokd6Wh454WrP4fV6Nw/iGMPPdl/PvIWMA2Cukytm3H+r/8MDZlA7mJwMhQJyqf/RL+UAP8JC4KwMYMtu5deOWht/DQzw9i1be+jPVXbcDF5/Pkc0xlsOOoAWivDG7EgeK/xV9tyMGKMxlsQbQffxwnn/kKfhb3NwhUfAT/fPV85NnOYDvVAgK2yz68EYVlETo8gaHb/oZhUHwm+gcEbNyot7/+LXQNdmC9ArZYWrKmZV/CAdu6uVuxdeF1np7DiR/QN5/ugC1cCIlvHo1wTvWpmeYfOIDtoYcewptvvok777zTM2BjnIVsKBYSeKR2oIAtwmhQwCabLmYLYOscbEVHf4v5o6PT7+/F8MjQGdAmUWskMGKC/dwNEecSrBik51C9OOIZd4Bm9Ban72Vu4fZOvIudPjkaEmLSrqiT27OJzPOdzjqjRO6fbuzzub+TzT7x8Ri85xmIhFnRlq91tHZrB2YTQ1wCkhNTkJaUgcyUXGSn5iM7JQ/pSVlISkhWwDbBpCBdpCVziu2PUwVsEtXPBtAmA2zBUAB9Qz0Gru2ueQVzchehOLsC+RlzZD+irVQBSwrwDMCB4T5Utr4L/8gQslNzsaHsMhRPkP2kgE0uvAI2uVbaUhWQKKCALXZLRDKDLXYBG89gO4SW5HJs/r8+g7VZ8ZjrZII1vYZ339qNb9/VizUfugwf/fwGLOl9Gzt++w5+f99hLPhoLkKly9HcswUfvb4MFfGvofG5L+MnUw3YQjyD7Qh2//ZxPPPjR5HxX3+E5du3YfvcybdfOoDtkY4VeDHrS7jjynJsLmUlE37V9aPx3cew78H/Ey+WfROpKz6Kr23OR1ay242m547aMyUiFbBFnM5s+QcK2CJKrQ2iVEABm0wwmzEb/qICNpnujG9NS8DmpURk+ILhJVss3Ggpt5esANs70JwSkczM4g51/kW7e2xsn7zsQLO1SI/V3EvWIN8ZA/xM4aRObglzLNoB4UVnXxtY3ot/3YNt6BvuxqB/EMPBYXAnMQOoTulA2XRxOmFM2ngWtzOJdbP4+aWPfuF0ioPPZD7GmzJjPEsqOZ6wLR25qYXITS9Cbno+khPTkOCLriyJzfnAgMjTi7STwRbtPD7Kak9nMp6GtjbXqlhYFxx7s30G20z3D7hTb6Id6izNV9t5ypRzO9F6EMtKN6Ewswwpie6yTaVzgrZTBcZTgOUFW7pr0NJdh+6BFly++H1YULAcSfHJ5/m2Nv1E2775VJzR6nYOfq/XBX9gGI1doxls8hKR/RjqakP9awdR196DxkjDIzUbyF+EVUsKsWhuJljoZ/r7YpNpwEoCZSismIuVl81BVnwc3BUejSSs/nepAueViFz1SWSlnpsh816PPWnf2c4pIc0d6m5LQIXPm7ynl2/18PgBN1Hxjxf7F01VB2awNde048TeajTHZInIN3HPHc/hwHAx0r/wZXxsSQ4uKmTZxGG073kAe3buxb/v2YzLr9uIj79/Dgq63sbLv34JD97zNkJXLEXB5suweN0N2F6eitz2p02G2L9NNWDDCIBWVL/wGPb86pfYWfEFFG++Eh+/qRwsAJiMYQA9aNh9EO2t/cDKy1CUl4HMwdEMtvsP5+OJgVvx3z95Oa5YWoL8xCDQewz7d7yK39z7CDJu/mssu+wa3FSeitQEOzN5+BlsNktEevlecManUyLSS/WpqYrdsbQ1+8eL/Yum6lMvM9g6mMG2A51RZLAF+tvgbzmOvUfbUNPUH3Eai09KRtnai1E2txilWoEyol7TucE5JSLLLsEli7yXiKR/7uV4F1vfC179A0Iw/jH2z+8DJwPcVJ/ykE0erX9APXkeHC/GGnJycsz32lT5B15iW7ZLRDoJPEy2iMZPCR+TXu0g/F7SdSEuFC0ZCPsVW7vmY7kEFAEbjZpl2AiPCgsLo87IsEm9bWoeXrfV60RhC7CZMnwWzrnyOjmbQpChoDkr50TzARxvOYCTrQdNCURChKzUfKQlZ5nzS/j/NxlWLst2TOeFWfs+uxUYnbtHMDQygAF/H/oGu9A90IZBfz/y04sxv2AZFhWtQmFGqTlrKppMRJvrggPHOJfTKaFz4vaaik0OXj8oba0LUwXYvDhrNu3A67ow1macDTiTAba+4R7sqXkNDZ3VGPAPYHHxemSnFbg1P/13qoAnBejXcH6ubjuMIw07sW3pB7GsZD1y0wvOy/CO5Qw2fnAyUMW5fDaWiOQZbIcbd+Ng4y6sK5ecwdaIjmO78fwXf4rnDtfijcR4+ExW/zhXcASB3IXwr/0YvvLpi/GJaxeYIK+dvAdP5uvhHwcR9Dei/cgevPyNu/HCoWq8cc7duAHoWmy6aTu+8ONtmJ8UD3enCXnoov7TcxQIB2zJCUm4ec2npl2JSPqc3HTqFrCNjR94+VYP93+qq6vBPwYP586diyVLlpzZ3BypdOQoYGvDcZ7BVtUWgyUid+CeO+7DU80ZOHD9V/G9KxbgQ4uZ1dWDA0/chf0HD+Hwmn/A9rXLcdP8oDn77NlfP4xf3f0MDqy/HZfeeD2+87ENZs4bOPXH9wiwjZr+YM3LaNr9AP7H/UUIlK/DX3/3OsyLA3LRDaASb9x5Lw7va0f8X92Ji1eXY2XiacD27AB+f3QrPv23n8b2i5dgZfoIUPMcnnmxGt+8NxFf+M7V+MAHlmMegOi2Ok48KYUDtoHeQVx5y6aYOoONWQ8M8rs93sXm90L4d+OJEydQX19vxt6CBQswf/58A84lY9ucwdZRiX11O9A5ID+DbahuL3p2/i/80/86iKfeakZSwkRVeEIIjowgKTUT1/7dD3HtdZfiqvm6MM1kBc4AtrbD2FB+KS5ddIOnx+XGDZuAzUv8gA/i5ewtziFcwxn75zxi67wz9iuaDTgNDQ04evSomTPy8/OxcuXK0SpocXFnYuZeoZ+tOJID2B544AFzBttdd93luUQk3wHnSM7nbi8vdhD+m1Kmo4AtwptyAFtbW5upJbtw4UJj1NFc0pchuaetAWDTaWe/ZxJgozYEBgxgnGw5iNbeRgyNDCEpIRVZaflIT8pEQnyyycjx8S/OqYlvZ1eYxA60jSoQGwoQRIdMFifLjzE7YnC4DzzrZ2C4B8OBQTM+mCExL28p5uYuEHfbJljhj/J+Cthk8tvOYPPiINu0A5sfzCYYMjhoMrcnA2zdAx144cij6BnqRnZaIUqy50945pXs7WgrVcCLAqNnyNZ3nsSJpj1YUrQGiwpXmTl6bFavAja5zu/lxgtWTnAH2A7i+S8+hrqCYgQ+fDEWpAOZ43zODJ58GYdqe/BA+6W4/baNMwCwDQFowfFHqnDyxSYkbM0AchPGnJ1M/70IuSVFWLCuAOm+ODDnRa8Lp4ACtqkrEcmYxsGDB3H33XebDQoXX3yxCdoxxkHgNtkV+4DtLdxzx4vY39yHxOsXY7ihBSNdXYxUoDt3PnIXrMVtl23HqtI8lKQOngFsD933AhI/cQe2bL8KH1ufY0BU93sM2AL9rRhoO4YXn7gPO49V46C/CKx1kGgy3Powd+6lWLLscqy/eB3m5qcipf80YDuegEdaL8ZH+luQFhrASWap9achrWgFCi66HtduLsHaeZnmXrYiFQrY5HNjuH/Q1NSEnTt34p577jFjbdOmTWbsEbYVFxdPelPPgG1/CU4Oz8GfX1SIjKSxW2b8Zp2sfmYHjj6xF8V/90OsV8Amf8nTtKUCtolfHMcqYTjXRX7nXyjA1tHRgcrKSjNncO3esmWLmTMWL16MOXPmnMlsl0D6iZ7WFl9QwDaqsAK2CBOiA9hIjwnWVqxYoYBtHM1mCmAjJBj0D6C+sxLV7cdR23ESPl880pKzkZdejOzUAqQkcSecXqqAKjCeAgz+Dfr70NXfirbeBnT2tyAnNQ9luQtNNltuWoGoPJ5NsMJ+KmCT26sCNplWkQAbQUZ7XxP+9O5vEEIc5hWuMmcUMutZL1XgQirQ0lOLqpaDpuTa/PwlWFd2CeKYiR92KWCTv6HpAdiO4PkvvoyhjWtR9PUPYUMukD8ORep559d4bddx/OOe1fgvH1mPT1xbgUz0o/tIGzprepC0LBuD3V3oOtkAhq2HU3PhyyvHigU5KM5NMeUkR6/gaFC79gRaa2tQ0wEMMk6cmAyULkJFaT5WFKWOEbkf/U3NaH7nBBpHAub+5iosQ2ZpOdaUpCEzOR7BkUH0N+xH/UAianwLsLY0DYXpZ3/5nJuOdAN9B/DqA+3Y++oQlt6aiqSseAwyKYRXdiHiSxdiTWkaijPC7uEfAPqacfhEE6rqR8vzjF5sU4ySBcWYvzof/CKYcNtlcBgY7kT90VrUV7Wa56EE4Vd8QgKKl61FcXEBipzPC3+/+e2Dx5tQ03BGBSSnZaB42RoU52ciN8mPkY4q1HUEcLw3GysX5KAoJ+V0X/rR39yC5t0nECxbjOSKCnPvRB8Q4Caoxv2ore9GdUtYT1iFY85iFJcUYW1pOoKd1WhtasShU90YHuG7HOfKLUZSyTysLRhGXHsfqg92I3vNPOSU5iAnicH8EQz3tKPz1EHU+ooxlFlmdD4/uHv+vRWwTR1gY4m6w4cP4zvf+Y4JIDJIx/jGmjVrsG7dOhQUFCA3N9cEFcduvJhSwBYcAVr34O3KLtx7KAMfv2IRNi8sAGeJc8HQIAY6q3HylftRGb8EHRUfxNXzUzEnvhZDzTyDbTeqe4ax+OMLUXm0Gm2N7aMGtuIazFt7Of5iTRGK0hKB4CDQfxz7X3sTb75yCAU3fA6LqMPpIgN9zbvRsv9/4snAtRjK24K/WFOM7GAdWqtO4PlHKpGychXmX3MxFqYBGfFA0N+H5v3/EztbgSfjPmB+Z1NJxhnjDvQ2YKDyWfyxsxTH4pfhs2uKMTfj3EmYc1vz/v/EO/v24/G9546LNVd9Ehsu3o51BUBqAuCcwXZ/awEeHbkOtzccRspAJ/aCa/l8zF+5EdtuuQaLMuJRYHnHgAK28afE8f6v4f4Bs3uY2fHtb3/bVMcqKyszY2/t2rVYvXq1GXvMzB/vuBXPgK1pKzrzNuBHN89DXtrYVYsbUaqx/z8fwev/7+PA3/0Qy8IBm78P6GvBgWONqG10Fk8gOT0TJcvWmJKluUnDGGmvQm1nCCf7Rtekwuzks2vS6bU9OG8pUsrLzZqUwDVpqBf9jftQ29B77prk8wGli1FSWoS1JWkIdFajpbERhyq74B8ZPT3+vCu3BMml5VibP4xQWx9qD/eaNSm7JPv0miR8b6Eg4O9Ee23XOOsaMDLQgf6GfagcKUJfcvi6xrWyH92VdWjaX4Umg8ZPX6WLUFhaYvyVBJYQoH/g70TDsS60tQSQvXoesnN8SBvpMmt300Ai2vLKzlnbuXa3NDTgRAPgD4Q9S8FcpJdWGJ2yUuT1BhSwTWwPdXV1qKqqwvLly816eKEAG2MNzc3NZs4gnCeI55yxatUqM2+UlJQgLy/PzBvRJgE5T6+ATTYvSJOmFLBF0FMBm8zgZgpgY5m7lp5GvHHiKXQOtCEtKQsVBSuQm1aEeN9oOq5eqoAqEFkBLkJ9Q11o72tEVetBxMfFY27uQqwvvxSl2RURb6CALaJEZxrYcoycGypgk2kfCbCxFF9jdw2ePvAgUpOzsGruViTFs5a7/ONH1hNtpQpEp0BnfzPqO07CPzKIstwFuGzxjeeV8FXAJtd0ZgO2YmSiBnvufBP7fnMMeV9fhcZD7+Ldux/HuwDayy5C4kW34Zu3r8d1G0tMabVRT5k7cco/YwAAIABJREFU4ntw+OGf4bWHH8BvdgPNvTx4phB431/jEzdtxTe3j82WqUb1sy/i+b/5KZ7pHTD3N9flt2HJ+27D92+swNKCFPh7GlH1p2/hsbocPJh0O35wYwW2Lcwa/4X1NQOVz+PJxiy8Vgusfvfn2Lu3Cn88dLr5mm1Iufkvzb2vWRxWgqanDjj1Iv6fnz+DX/5hT9i9WWL6Olx/+9X47HcvAb2ZCY+pGW4HOvfgsR//Do/98hXzPGeCbafvmJyeheu//n1cc93l2O6U4+qqBipfxB0/eRoP/OmMCsivWIzrv/4DXL1lCTbldaJn16/wu91D+PmJ1fjW7etx1dqi032pQe2LL+H5v/kZhm77Moo+/klz76xkYKjjFKqe/DYe+eNB/PqlsMeKTwTe90Vce9M1+MFNFRje9wBef/pP+P4vDqCjh2dAjXNtvB45N/4Z/umSdiTsPIXf/uNhrP6HT2HN+9djfQ4QH9eL9qNvYc8938fvkq5B07KPmne1KD/yJhMFbFMH2LjTnRuHWb7p6aefxv79+833LUtFXnnllbj88suxceNGE8QbWzJySgEbTSwURDAE8+fzjZ7zPP4VQigYMJuXQnGnS94OVJ4BbE0J5Vj3rc9hfY4P5Smng/Gm4ozP3PfsXXmfIILBEOJ88UaHMz8Z4rEVQQQNsOK5O/x3pyt3BNg+DnE8iyesg6N94vYCn+k74+hnr5B5vkCId+H51eOX6gvxbHf2aQxDGO0f7zt6x7OAbQn+lPYF/Piqedg6J+N0di6fwzfav4nKAcuXuPNaKmCTizfWPyDc5th7+eWXTek32hzhtjP21q9fb8bi2OuCArbOKqDyBXzv357Bw08fONO1ggXLRtekzQuxMacdvTt/hYf2jODeytE16YrVhafXpNG1/YWv/gzDn/pvKLntNrMmkS8Pth1H1ZPfxMN/PIbfvhL21IkpZk264abt+KebytG/+zd45amnzJrU3Uf/YpzroptQcOPH8INL2hHacQoP/egYVv/Df8Gam9aYNenc8TjJOyT86tyLtx/ZN866BvTW7kL1n76JX/Zux/HC8HWNa2U1Dv7iD3j+O/fhaQBVzs+874u44qbr8U83ViAjOR4Y7jD+wR//7V3seHnQrJ1rNySivPcAXvibn+HZhizs2HQrvnX7OmxfRz8M+N/snQd4HcXVsF/13nuvVq+W3OReMMZgeompCZB8CZDkDzVAICSUBIeaLyTkC5AEg2kGgxu2wXJvcpEl2WpW7/Wql1t09T+z0jWyLFkr6dpRzM7z6AFLs7OzZ2fmzJ53zjkV23/D3q838/ZW6BhI5TdQ0m4keOVtku6OOe/g0ujPqQC20WUzVQCbtNb39kprxoYNGyTIJorwgBW6WvzMmDFD8mqbaDhqY9mRFA+2gfGkALYx9KMBsIlcDyIHmzhpIuKAjqfIpZ1y2jTWBFBCRJ4vbX2/ntKmfPJrT6DqbsLG0gEvJ6EEnSWPg+Gnu+W8L6WOIoHvswR0fRop34+qq5bWrgY6e1uJ8k6WwpH5OAddMCebAtjkjxxj6QXDHRXAJk/2YwG2jt5WqltL2XdmKw42bsT6zcHUZMCAoxRFAv9JCXT0qGjoqKSlsw5f5yCWRN2gALZx7u2Hvr/LH7BVkPnKJg789TCFcfPxTPIlNtZSysvWLTydak7S7HEVAdEzuGlhIA7mGtS1Z6jY+wU7q8w5o3Fnhp8bDlZ6NOp2KkrO0OESgUXcCm5NdCPCXbTUS/mej8jPLudoTQTefra4ewjDdi+1VWW09fThNWc1yVGBxDq2UP71E3xV5cwnlvdLJ/IXjQLY+tqq6M3+nA/3VLE1T09cbARBXi54SN5qvagaa6isLEcXdy0x8UnckuCGuaqA4qw8Pvk0l14vTxwCPQi0AyvTdnoa68hdm09rZDLWP7yRexPciHYfBRhpmiUD2sZXD7BnezV2N8/FN8ARb8ng30tT3lFqsw7jdOvLxM2ezxIRRbsxj/wTJXz2WS2W0+xwDrbBTXjJ9dbRq2qlLN+LgLRkElcE45K7lu3Zav5WFM9v7k9iyaARThj4KnftIf2Bt+i99ed4rr6DpSHQX/EtJTm72XjKHFNbL0IDfBA9N+usQ9eQz6c5OiwCEvnRj39EpEUlpu1VZJ9pRa1tpqOylrz3C9DHhOG8NF6Sh62nH5Z+QaTanaFsWy4f/S6P+JfuJuHaJJIFYFOdJv/IHt5+80NyAlfivOAWXl4ZSLgC2GQt/8b8Vh++TxS5cjIyMli7di3//ve/pf6IU/ABAQHSSfiwsDApFFVkZKQUvk54uYnT8RcdsMmSzCiVhgI2i0ASn/oxKa5mBA53lJ3MPabQtd8Btgi22f2EN5eGMsd3VNxv1J4rgE2+OIfvD1QqlTT33nnnHclgLoqnp6dkMBdzT4BtYTCPiIiQcrSJuSfKfwSwBfVDUx65x4ROqsM62h6XQGtJJ5n11NKjaqMs35vg+cnEXxGAa+5atmTreLd0QCctjDcc+iin/JtdpD/4VzR3PYL3rbdJ+q6vbAfFOXslnWRh70WI/6BO6qhF3VDAZzk6bIKTJZ0UYVYGbdVknWlBq1PRXlZD3toCSIjAeUksgbZg4+WPtW8AKXZnKN6Sy6d/KCT+D3eTsDJB0knjA2wnyVifdb5eMxGA7RjlWx/n/c6lFHkY9JqGXlU5ue9vorzBhEaXaOEgj5WN8FvvpaKkEI2VO95pq5kV5sw0p05ozWTLmzkc2tNL3It3EeNbh3PtQf6+ox+9YwhpC5NJnOaKk6aItuzP2JRjQlW3MxGhgdibm2Gh7oDGXL4t6CS3250f/vhHpMUHEi4ziawC2EafxyIcY2Njo2T7t7Oz+495sIkeCkcWsWasX7+eP//5z1Jf7O3tCQwMlPS26KPQ18KrTehusWaMJ/+ksexICmAbGE8KYBtDPxoAm6gm4pSLBHtjJQAe3qQC2ORtQoxpUB9vrh2RO6qtR0Vu7QkJsDnbeeHh4I+nY4C8ziu1FAkoEhhRAmJe9+q6aGyvpLwpHydrFwLdwqWQZNYWtpJn6EjFmOuBaF8JESl/gCqATZ6sxgJsLd2NVKqKyShLx8nWUwJsSlEkMBUkILyLRQjfmpZifJz8uTL2Ngn+Di2KB5v8N/X9AGzr2PO/ezkevJqk2+dz6//EIDLG6ErSqTn4Fv93JJU+79n8zy/m42faQNupY2z72zpyw5ZglbaSh2Z44u/Yj7qtiuJNf2d7gSU7NAv51e1JzImwxEFTxda/rSO/0YS+ax7iimhXkrwFYOuh8sAWSk7lUhp6O1ERwaS4tsoGbJqmIlQH/8a7W6vYWuzO0nv/hytmRzA/xEoK5dSYlU7h1++zTrUY+2mz+X+3J+HSdorS7CLe+ayJmBWzmXVlAuF2YG3WQkflaQ7/9jW+1oaSkfYj1qwMJC1oFKP2WcCWzdHDOuJfuovEBG8iHURspw7Kd60n+/P3UC19mYCkuSwJ0dFx7AsOH6zm7fRprPpxEldcHSjJ2by7kubCPLa/cZDGsHisV8xmXtNnHCnUyQZsuuKvKMrez6bmxUTGx3HdgkAp/J55ewmaykOs+d0GSvsCSH3sZZaEWxI5GCoPamjMyiP9gb3ol83G58GrSHIBZ8EopZP+ww2RcSQ799K+fx/Hdu7iL9t3Ux11HUFLFMAmf1W5uB5s4jtZ5JD95z//yZo1axAHicXvRL55tVothaoTnjTiVLwIXSdCR3p4eGBtaUOXSk1pThX15c3Ezp6Gk9ulgTpjyk4BbApgExqjp4f29nbJZjceI/PQ8TVeO9KFxubw/YEh6tMbb7zB3//+d2nuiYN34gC/mHsCtIn5JuaeIWyrCFFnZmVCu6aRnNojtPaoSAxahK3l2HNPXZ1Fx7G1/HHcISJnsyhQQ/vxLzh0oI6/pU/jpgeSWLoiAE9JJ1XQmJfH9jcP0hyZhO3yVOY1fsb+wn7ZgE1TuIGiU4fZ2LyY2MRYVs0LGNBJbcX0lB1kze83UGkWOqCTQs2IEGRPKtXUH88j/cE9sHI+vj9bLnmoOUk6SQ0tmRz+NPuSArYQ62qaS0/wxav70folEfmjH5HkDZ52wtuuW9r3ZJ9WcVB/KyuuDGZOvAnWrZl8LQG2HuJeXE2QWSFW+Xv40OpKwiOj+NlMD+lpBdBryHiHTU3z0XqkcvuKMNxtzLHsbYa6w6x9ewsbv60g9bE1LJgbwxz/MVdLqYIC2EaXkwjnKuwhYh0RTjb/qRCRBhuW0NcbN27kqaeeQuRlEyFmRb80Go0EAMWaIXS1gGzi/wVkE8Be/E3o9QsVBbDJmy9ymY4C2MaQpwGwiTjkQkmPF64ZJoWxJqWxJoAxT8WJZ/xvDxHZqW7nVHUGlS3FCK+Dad4pOEthIcfnrShveiq1FAl8vyQwNFxkWeNpHKydmBd+Fe4OPtiN8nGgADb5Y8RYesFwRwWwyZP9WICtuateyuV5omKfBNhifGfJa1ippUjgIkugW91BixifzXl4O/pxVfztCmBTPNikUXd+DjYRmkh4sK3j2AdH0Tz0AvELE5g/zULyYOvvLENbe4T3ny+hDl9Snr+dBPVR6jPyePaVbmbdP5tr7p9OlKUptqbQr+1EV5/B3k/z2fTvJlJ/9wOSkiyIbd3HM690UWPmx92vXUm0sxVeZsLbt58+dQ86rRaduS0W5uaY9NTLBmwiZ0nF10/xYX4oR1nB4/fPIjnEBRfzgbb17SX0VB1l7R/KaLYMIPV3txHv0o+HmY6u7j4srK2wtLaQcsWYoKdXVUbJl0/xZYM/W52MCdhmsiS4k5z3X+ZMlZqq1GdYEOdCvJ/ZQIC6/j60LdU0HfiIz+o92aaL5XGXdErqzGUDNntTIUc1PXpryeBibTXQNvomdD1n2PbQ25S2u2L52MssmhRgCyPZuYqMZ/dxfNthisKzyQ+6AbtYBbCNZ2k35rf6SPtE8buvvvpKMvKLMJHitL74nhf3NRwqFv8W3jUiDNWcOXOIi4nH2caN6oJGBbCN52VehLqKB9vIQp3qgE3ANDHHDN6jYu4J47lh7tnY2Eg52MS/hYeKmHuzZ89mWnQYDp6W5NYfu0SALYWFAW2STiqq65d00sJYR+J8zSTdT38fGlUlzQc+4uMGH9J1UTzusov8WkvZgM3OZDSd1IimvYBtP/875WovSSctnuKAza/lEKU5e3m5PJnIiFgeXh6GpZnwmhMe6/3o6o9wemcZH72sIeXxWaTc4kVAayY7JMDWRdyL1+PUXIJJxlG6rr6DoJhwUt0GciP392mk/Kk9eiswtcDW2lwKQWvS3wV9JRx65WPJ287ysTUkKYDt7MIwFG4LgD2eCDJijoofwzXGsuWLzgmQLua88EKTG9ZR6Ov9+/fz+uuvk5WVhQhhaVgzhHe5YBWiCKBm0NczZ86UPGEFaFMA20DM5fGOg6FyUwCb+BgZPA0ymT2NAbAJei0U3kSK3Jchp21jGVKNuWkX/f5vBmxqXS+NHdUcLNqBuk+Ds50nPs4hsk4FyXlnSh1FAooEwBAusqQxB52uFx/nQKJ9UvB1ChpRPApgkz9qjKUXDHdUAJs82csCbM1FZFYOALZoBbDJE6xS66JLoFszCNia8vBy9GOlAtjGHf596Ev6fniw7SDz4wJsf/srYmaHkzxwsBp0DfR15rPxV19R3uGM+zOPk9z9DU25+Ty7yYdrb09h9a1RiOrSGVp9L6gLOf7vTHa+VkDgS3cRHqsjqnoDz3zlS6tjJI89PZsAW4tRc5tJOdhEiMgjDaw9E8e8YEf8nSwHOxSJ77RI5t0yDU8bc0xqs6VQTuvqpnPS/maevyWCOF/7gb5I/a9H15bHxoe/orLXA7ffPEZaoAWhhnRsvXW0VJRwbMsJylVd1Kvb6Sg7QJFrKnWJxgRsSSwJrufAc6+RcbiEk4Fz8XKyxHXIp2e/pgtNfR55rqnUhyzixZCTlOa28dp2W372xFUsmR9GiI0AgSOHiBQ52AxF21hES2kmO47UUdWgor+vjcr0LCz8EoiapAdb7CIXotvTSd9rz5mierxsPmKv/UpaAsYP2ErrT1NXXYu2xI5+9YCxcWgR+x9DGcifNbEQzAZjmmhrMu2cHVY6nWREEyfMxzo9fqEFf+jzTeSQr6Ht0Z6vpKSE7OxsKioqJK8fw/3EvUS/xfe9MAAGBQXh7e2Nn68/kaHROJt54mLlObU82HTt9HXXc/poA92mDnjMiMfT2gSHkQNlXHQ9e7FvoOttob1yFwU9LpRZxLMowBEfkdTqEhRDiMiqojoqy6poMa9GYzI0KZT8Thh77gnPDjH3xMF4YXieSDFmn0ZrS+RiO3XqlDT3hLeMYe4JA7Dot3gOYX8Uc8/Ly4vg8EASZkXS59yBrYv1JfBgi2eBfw0HhU46VsHJgHl4O5vjOiQicr+mU9JJuW6zUIXM54WQkxTktPOXdHt++sRVLE4LkXSSyEQ2UohIhyHDVdtYiKoki+1HaqlpVKHXtlK5KxuroOkDOmncgG0/H7+wG83caKyD3fGwGsgPa+vlj8+s5SSHOBPuPopnT79W2qfkfLaXzb/egsXDv2TaNfNZGW6FhZnJiCEi3aq+Im/POl475ofe1I2ZAfbnDj11A6oKc/IOBHP18wtZersPQa2ZfPPmLrZ/nos2LQy/aVFEhsYQMSsKPx9n3IfobENjfR0NqCuPsudYFVlnGiVv+PrjBXQ26Ih6bA1p4wRsDe2VFNfm0FzYTVfJ+Tp2PPNHjFnxIw5ojDel0lBdJf5f2N2FDpqoThdtGGt/ILzExBw1xl5DtCG+GcQaJZ5vPPuDmpoaTp48SUNDg+T5OhT6iXbEv8XaIULL+vj4SN6wItysCB8pIP1oxVh2JCVE5ICEFQ+2MVYNA2ATNFgo6vFMgqELhbGot7EmgALYvnvxqq5GKlSFHC75VsqTE+aZgK2lI+Yi4bdSFAkoEjCaBMS6U9NajKqzRsrHNid0ORHeCVKYyOGpvhXAJl/sxtILhjsqgE2e7BXAJk9OSq2pJwEFsA18eBs+vid7IO/7AdgOk/VpNa4v3UXkzEBiBg7LAir0mlJ2PvhXSprs4LE1TO/6itbyfF44Gc8tq5K488pQCZYNxITQIHKEnXrvGIf+mC215x/ZRWjRBzx/Mp5u9wSeuT8ZLxtzKT/YSOUsYEs/w78yPAhwtsLRaqD1vq5wvKMTSfv5fFICnfHpKaJux3OsVU0n0+kGXl4ZRIzn0AOTKnS9JaQ/8E8JEJr/+jnmBWoJMG+nqUpFV1sRdSUFHNiQR0V7DypTNZq2SlrCFtK3wJiALY4lweWSHPduz+GwTwDWNmbYjGQfjp2H66zF/DykiqqjRbzzcSlxNy8iOjGQCAdhRKyn/tgJjv1pPVarf0nwYA42e30rPR0t1DT20FZ8WsoBtzm7kRpVJxZ6Ne3l9XjEpjFnUoDtNsJiLfE+tIETvktpteonufR3bNAuG5KrZrQ3+93bVmu7EWGWheEv/1QuWZsr6GkXY+fcIvaKhjIZQ5xow5htibVFrAvCyDhZMGaM5xv6bKI9g6yEkU8Y6sRpeJGXbXgxrI3C/iFAm7eXNylJM5jmFUe4T/TUAmxTT9Vetj0yALaKwhrycws4WPgtTR31k3pewxid7DyeanNvNKEITzvhxSLmnpiHF5p7wg4ZGhHMwqvm4BxqiVeg+yUAbFEs8Csj/cG32JueJ+kkG2vTkXVS/AI8Zi7g58FVlBwp4l/rKwZ0Ury/pJOgjrqM4xxbsx7rHz5G6GAONru+VnraW6hu6qG9KIeG3GNszmmkrqULi75e2ssb8Eqcz+wJAbZ0Pvr9FmoC3Ol1ssXWXOhGDTZufnjEX82ShXHMSvRDHDwxO48riTDOdVTs2M2xP60jL/k6bOMTWBRth7kZ9DTkUXvwL2w1v5Km4IGDIw7Fa8ne9hZ/3e9Fc5c9vo4jwW4fYDbXPDiDhcud8ZY82L5m84dHqPF3IHDGYmYsuIbUlAACvOxwGARs/Zpu+rqaqGnqplkA2byDfJNTy8mKVqxQ013bjKm5E3MeW8PCcQK2+rYKzlRnkbE1h6xvSiY1h8XcE/NY6LyJzmPD9cKLc7KAbTI63fCNYAjdKvSkMXSxaMPQtpDTePYHAl4a1g3x35HWDMPhGAEoRX62BQsWcM0113DjjTeO+m6NZUdSANuAiBXANsYyYgBsYuAJGi9iII9nIhg27ApgG3u9NqZBfTyGk5LGXAobsqlvq8bNwY8g92gpVNJEFcPYT6rUUCTwfZVAP529bdS2llJQe4y08CuJ852Jo43zBcOTCWlNxqXbsA63trZK83osV/kLvZ1LaUiVO0qMtTEy3E8BbPIkrwA2eXJSak09CSiATQFsyS7gNoL9Z/QQkVMQsBVb8pH2Vh5f6MuswdPiXae+JbtUxYdNSaxeGcOVEWp0R97lvZpQDprPHQWwlZL+wDfUql1wev4+ptsW0ZdzhC9f28zplla6vPxJvOGnTI/yJsS6hpo9f2JHRyh73C4OYMsr0tF9/2OkhNkS7jLC+mFth7mtPW6WWrqKMija+xXv764jv7ILKymepBZddw/dDW3M+PETLBgEbBaVeyjJ+Ia/fl5IcbkntraJXPXIdOLjLfDUVHLouQ+o13pjN6kQkUtxdXCk+4+ncP7lPJxn9mCd/ms+6Vo6IcBWVn+aliYVDm2BmPWdP2CN5WlirHYMb0t4fgkDmLAdCC+2iRRj9mm0tsSJ+Ly8PPbs2YP4/+FFnIYXdg/xPHPnzmX+vAXERSRi2mVFf7e5Atgm8mIvg2uGerDVVtdh6qnGxFpAifEXY45zcXfhbSL25wIIT2UPNuG5JsJDirmnUqnOE5zhUL/47ly2bBlzF84hYXY0Kirpt9RdUsCWX2FK9/2PkhpiTdhIOsnGHnNbO9wttXQUHqZw70bW7q6jsKqbgbMvWrTdPfQ0tDLzZ79h4SBgMy/fxZkj3/LW54WUV3pj55DIykemExdjhnt3OYee+5AG0wBJJ40/ROQJPvnDKYIfvp5piyKJdgRT6mjMzubEa19jcc2d+N10I7P9kSDbuUUc3NChaSqm68xh1v/jIEcyK6m1NqXfBPTaXnTdTbSn3krAsiGAbe9a/tp1BxHTknlgtsieOryIw/u2OLrbYm/dhXlrJlvfPMG+b+oIfmQmFoVF6PfkY/PTx4hMi2eG78D1mrpcuk59xd8+L2Df8X706kQW3T+dtKt98KOG/Hc2krfjDHaPrSF5nIBNeLCV1OVAsx027YbQBOOfx4a5J+afgDuT9WAzwKfJ2GMns7aINUTocBHGUTyLwZYvnnMyfRLXT3R/0NzczJkzZ6RQkUVFRee9JNFPQ18TEhKkdUMANpHLUXjCjlaMZUdSANuAhBXANsb6YQBs4oSJUHRicI53wVBCRMpbpP9TgC2zYj+na45jYW6Np2MAXqOErJP3FEotRQKKBC4kAV2flvr2CnKrDxPlnUSEVwIBLmHneYwacz0Q/RHtKYBN3thUAJs8OSmATZ6clFpTTwIKYFMA2/gB29dSiEibZx8hZs40phvsMNp6+jry+PKRLVR0uuD1zCMk93xL4+kCnv3ck2vuSuEHP4jGE5AwgwgR2VvAsX9n8u3rhQS9dBfT4vqIrv6KZ77wQuUQwaPPzCHQzoKzTnLDptBZD7YqZz6xvJ81K4NYFDpQW1Oyg+MHSvjzh45c+ZNUli6zw/n0l/zjlDM7O6N4/rZIKUTkWeShrUPXVsCXD+fTbOpO1KvXE9K8i9qsLP53Ywe+nvbExgYTNncZob7OuOnKKf/613xR58dmG2MCtmSWBDdw8IVXySvvo+Gm37M8wZUUvwuHONO1VtJVlcPezAYq6g0hjNpoLy2jdOtR/O5+hITVq1kaoqb76Cfk7d3O9rZETKwiCfcJY+bVIQQGarFXl7DzZ29R2uYMEwZsuYT9LAhrfz8aDnmSdkckoaFVtG59nA87JwbYKpry6NPoSPFYho35sJBbgyfBDXlSxnsAduiwMuw5DcazybRlMDSKE++GCDgT1QIGjwBh0JtMn4Y+31DvgvT0dD766CNOnz591shvsHMIg2J0dLSUw8Xf35+kpCQip0Vha+5IY0krrXWdCmCb6Iv9L7/OANhqShpoVbUROTcAB3fbCT3VaGNzQo0N5jcS3zHCA2YycHuoh/vFmHsbN27kiy++kMJEiv6KIuaeYT2Li4sjPDxcmnspKSmETAvE2tWMIlU2Xbr2SwDYRIjIOg49/yp5tWY03Ph7rkpwItl3DJ3UUkFH5Sn2nmygquE7ndRWUkrplqME3P9rEm+9hSUhajoPryN3/05JJ5lbRRDuJ3RSKIH+amw6i9j54FuU93hKOmn8gC2bT/9QSPwf7iZhZQLJziIfWhtN2QfIfPMPlMbeg/n8O7ku1hI3kSB2pKJtp7+nlqydpygurqdB6ByBC9traD3zDVm+12KaNADY3Ks3kX94I6/UXU1cUipPXBsu7TMGfOtHKJoWaM1ki5SDrZO4F1fhVp9J365v2Rt2B2Ezp7N6gQdWaOjI30/55r+woyWW6v5oQpzDSV0WQtR0e5wpJ3PNOo5/milFEEgYJ2BrbK+irPE0QXbRRLqkTnTaSdcJICW+jcXcmwzcHhqqeDIwa6j+HG/oZwG9m5qapDCLAtYbaz0QchKeaCIk83j3BydOnOBf//qXBOZra2slmRv0uehfSEgIUVFRBAQEINYPobMFu3Bzc7tgrjcFsMkb9nKZjgLYxpCnAbCJQSwWCrHRHO+CIfdlyHm1xpoASohIkW5UJK/Uc6BoG9lVRwh0i8bd0Q8nGzc5r0Kpo0hAkcAEJaDqqqOoLhMXW3cCXMOI9Z2Blfm5IYMUwCZfuMbSC4Y7KoBNnuwVwCZPTkqtqScBBbApgG38gG0dRz84SteDvydpUSKLp1kiTFKCrLmrAAAgAElEQVT69iJ6q/bz/msNNJoGMPeZm4nRZFJ39DQvvKoi4a45LPthKol2FtibQb+mnd6qA+z5oojNn3aR9uzNJCdaENV2kOdfVVGFN7f88WpiXa3xtRjIp6XraaG3t5s2nLG1tsJe1zSQg20EwKZvzODUrmLe+0MvM341izk3e+BftZ9/f9vOjiJHfnL/PJLC3PCQXL306FrO0Fl6mA/+bEKPcxBXrZmH86lPOZ1XwfM187h/UTh3z/AaeFZNF131heRsepEtqmAje7DNYklwJ3nrXuVEYSsHvX7MdfODmR/jjLWpODGtR6/ToG5ToTaxps/KCUdrUykfzPlleA6221ga0kHdtn+Qu38fDYteIiYulnlBgzLoqaKrMZsdT35IZe9EPdhOsO65EzivcMBqZiy6kGu4OtaJCHKkHHjvTxCwVTbnY2Vuycr4O3C0Pt91YmhUgclEOhhP5BM5K7oI+SYOdQlDozDOTaQY81t9+D7RYAz9xz/+wQsvvCCFiRRGP1FElAdh+BMHi6+44goWL14s5XEReaAszCxpqGym6GQF9eXNCmCbyIu9DK4xALbaskZ6OntZcGMqHv6uE3oyY3/DCCO/MF6L/GUivctEijHXg+GRT8S8Fvmc/vSnP/GXv/xFgmvCo0UYysXcE+uF+Lnqqqsk7xMx90Sot34zHTUtZWRXH6a1R3UJAFsqCwPaBnRScRcHvX7CjQsCmRflJHmlmWDQSc2oTWzG0EnDc7DdyJKQDqo3/528w0doWPwH4mMjSQsc0Enanko6a0/yzVPrqNJP1INtJMCmo634EEWfPc1xt9vpjbqd1cl2eIjNyThKZ9Wx8/Saf3sGZSf38OoeT7xjErjnjpn4WJliZz6go/W97fSodTSrLXGyt8LBvBPTs4Ctl7gX7yLKtQS74nRe3euJR2Qi9/9wNh4WHbQe387Jd16gfv7vcE29luXhIlSnXspT19t2isP/u4HjWybmwdbUUUV5cz7JAWmkhV05DimcX1WEGRZjW8y9icJtY64Hk9kfiNCt5eXlErASEeyMFY1OSE3sD4TzjvCOk7M/EGuGWNcElH/44YdpaWmR2hC/d3R0lPYZQl+npaVJXmtizRCQTbwHOcVYMlc82AakrQC2MUadAtjkTMsBV1exUIjFVEzyiRRjGtTlbIz69Dp6tF0cKNpOft1J4vzTcLX3xsp8aG6GiTyJco0iAUUCF5JAe08zlaoC+vV9eDr4Mjt0GdYW5xogjLkeiL4oHmzyx6QC2OTJSgFs8uSk1Jp6ElAAmwLYJgLYdv/ffg4vuo+06+Zw39Wh2AHdRd9Qte8N/l59NWZ+83jitlhcTJppys1g59vvcdx/Kf0zV/FomjcBTnp6Wyoo/OIvbCu15xvTK3nitjjSwi2x1dXy7dvvkVunp+OKX7EizpUU34G4TU0nPyIv9zDruZlZMdHcEqYbFbB1n/qcQxmlvJwezG13TOe6Kz1wURey761t7NtcgsW9DzFrbhSLw0Tb3dSf2EHexn+yTn09LjHzeGr1NPqzP+FIZjHP5yZx1zXx3L44SHpWTdkhyo9u568f7CHTNgW9UXOwzWVJSB/dWZvYvzuPNV+Yc+V9y7nyumQi7cHKrJfuxhIKvnyXIos4WiJvYmW0Lf7OI3kTjA7YsvbsoTDlWZKmJ3B19KAMTu4kb+M7rN/eQLv3RHOw7eTD326hYvZyAq5YyN03zyLUyRLLxhMKYJuCgE0YQTMzM1m7dq10Il6c7jec9l+yZAlz5syRTr+Hhobi6+srGQLFN75O06cAtqmn0i95jxTAJl/kwwGbAO9i7gm4LTzYxNwTdURYPTH3Zs2ahQjvJuaep6fnWeN5j7bzEgO22SwK1NKdvYk9uwoknbTqpyu44ppEIh3A0rSHrvriAZ1knUR75A2STvJ1GkknjQ7Ycg4cIj/1t6Qmx3BV1IBOqsv8htyv3pV0UlfAgoG8oKFmRJw9A19N/fE80h/cAyvn4/uz5SQ5g5OIwKhXQ0smhz8dCbDVU3dkHweeeoOmxffheO3drJhmiovNSAdVRn/HIwG2ULs6WkpO8NVzW6h1icX+rvtYFW1LqJvoFHTnbuV4QR3vFoRxwxURLI23xrY1k68lD7YBwJYQo8VblcnG57bQ7hmP/wM/Z7ZfB+QNALaC5Cdxmn4NtyXZYWfZS0dNLoVf/o0t2wo4XjOxHGwKYBv5PU8lwCbWB7FmfP7557zxxhtndbWwv8+ePZt58+aRnJzMtGnTJI9XYYsX4anlOgUpgE3eei7XaUoBbDIBm1CGggwHBwcrISJHkNl/I2DT9qlp7W4mozSdkqZ8koIW4WLrianp+E6xyJuSSi1FAooEDBLoUrdR31ZOW3cTLrauLIq8DlvLc0P/KIBN/ngx1sbIcEcFsMmTvQLY5MlJqTX1JKAANgWwTQSw7f+/3eTPvwGHMC/C3HQIU5i6q5GWlhK08TcQETOdm6JdsDDT0NVQQvXhLewuVVPQZs00NxdszfvR6rqpbmigzysS14SlrIpxIdRVGOR6qT70OfknS8go8MTRywYH6ffQ3lZBu16DNu4G5saEsdCjewCwZbbzQdVsVkW7Eu42AOPUVWW09NlRHrKEa+cGsSDGHitaqE7fR/7OE5zq8sTExR5Xb2H0UtPa0UqtqgW7xKukkDqrol3Q1WSQm53Fh9sqcHR3x8vLVXpWnXkfvepW2nKOkdsWRJnjFTz9YDzz490Z8WihphlaT7Lx1WyOHtYR/9JdJCZ4E+kgchV1UL5rPdmfv4dq6csEJM1nSQjQfIbCE9l88fFhOjx8sPJyx88GLEw06Pt6UHe0YxM8Hc/EhaQGWOFuN9I3y3DAJkJE9tJ7+muKjuwjvTQQUztH/AdlYKbvxFTdSu7BIzTahcGq33B3qitpgQbvjxoas/JIf2Av+mWz8XnwKpJcwFkyZmqkZ8xYv411z31O+/W/IPrq5dy33A8HC1PUI5z0D3cb26tEre2mpbsRxYNtIK+VIUTkRMNlDd8nNjQ08O6777J582aOHz8undIPDAyUYJow8IucLcLAbzDUGbSYukejALapp9IveY8UwCZf5MMBW3FxsTT3tm/fLuVTioyMlIziYv6JuRcTEyOFehNQ25CHTdytS91+iQFbGouC+kF1hvxjAzqpy8sX60GdZD6ok3o72rALTcUrfgGpgVa42o6kk4YDtpulEJE92Vs4k3GAnaVBWNg74DdEJ9GjIu9QBk0OkXDtb/hhihOzAwy6Qw5gO8THLx7A4uoZuET7SHrUhFbamto4c6KTxFVXM+OqBUxzA5sLR70872WPBNjC3bSoVZWcWbeBE0U9ZPX7ExJghaPDgDzU6g66zB1pc01kWWoA0wPBWsrB9h1gS5zuSKi2nNNv/YPj1S6c8ruJm2/2JMT6DO171rGr1I96jTvBAdaYm2kw6e/GQtdOWXY2ZTUdku5eNjeRm+POD6c80oht71GhALaR53JjY6MUhlHY/oUe/E96sAlvNbFmCCC/a9cuKXSs6Je3tzfTp0+XDsMIuCY87QSoH28xlh1J8WAbkLzRAJvY8I03N5nh5Q+lgeJ3UynEg3DHFJ5ZAiAJEiximI43DvNwb6qhsc/HOwGGK+nx9uViyFy0KeQjIKQ43SZcVSdSjGlQl+PB1qvtprGjhszKA1S1lDE9eDGOSnjIibw65RpFAuOSQI+mk+bOWupaS7G3cuDK2NuwszrXPGXM9UB0TqwJYi0Xukq4zE/ESDG8T4YEvON6+MHKU1EvGJ5DhAoSmzkhp6Efd+N5TjlrsJz2LqbMJ7pnMfTb4OEudN5IIR6aO+upUJ3hROV+nG09ifadJeeRlTqKBC66BIYDtqvibsds2OGiqbw3F94XYp0S4ZTE3nwixVhrlLi3sfbmcvSCtk9DXVsl+XWZ5NYeJzFwoZQ/+MKlgbaSYvY9cRB1fCweP1tBnBO4nk1E9t3VXdlfcCS7lNdORXPLyjiuX+COPRVkvrKO4+/tgutXkd/UzLGDhwYu8k3EPOl6Hr4jjkWJXgizzsBZcBFurpMzm/7J4Y1fsiEbGrsAR3e44kfceEUqv5rnM6zbVVTt2c++J95jd2cvuYa/TltCUNqVPHxHPFG+9lh0NlC183m2fZPFut3DnzyK8BlzueHpW0n2tSHgrHO8kEEO+574J3vyKjhsuCxmLlZX3MWzy/xZEGL4fulCVZhBzgevsfl4G4fLByvPuBrfuQt52P0Q+Rl6PtkXwI9enkdami9+I70AkWOl/RTb/prLyeM6op++hdgYT8LtRRaXTioPbCRv80e0zH8G37jZzA8caETbUEDnyc/422en+PpQzdmW7bwDiV79MCvmRnFl1IXCDlZTs/8g+379Hupr78f9hpuYHwQOmmIa84+y/qUNHCmspXiw5chFy1h4709w3vcaZc1qvvC5l0cXB3J1lCEkYx3Np8+w74lD6Bek4nXvEmn8DHgLaKEth8zNu/jilc14P/gsMcsXS89ibgpdNSeld/Vp1zxK3a7lmaX+hLiOPWfPA2xxd+Boc26IyKm+PxB7zsmEiJSzHshd+4auUaLdkpISfv3rXyNyuoj98KpVq1i0aJFk4L9QvhYFsMmV+OVdbzhgm39DKp4Bkw8RORl7okHihv2BMUNEGst2J+bhsWPHePLJJ6U5KNaHa665hoULF0qGcjH3RtvTdPa2U9s6/hCRmrrTkj75c2MKbc7xkq5zOY8oaYAq8j7YytG3dsCDzxC2cAZzB7cWmvo8qY23PjnNjoyB3E+i2PuGSDppZdo0lkVeSCcZdPs/0d7yMzyvu17SEXaaIupPZ/DZixs4WlJPyWC70UuuZP49P8Rl7+sUt/bxhfe9PLk0gBURzoM1amnMPsP+Jw7Cstl4/XARcY7gaDj00ZbD8a/S+fyVTeQDjUOnY0CUtAd5aFkEtyVMLC3MqHqtrwfaTnFk/bds+PPX0r2bDfdOuIHUJYt4+M54PKzNsda2SnW/+b9cjh1UE/3ULcQmeBNm3i7JesvWFt7d5se9f5zH/DRL/Nty+OKPX5L+TTZ5gzssz7AIFj/0MH41u1Dn7ZbktGBmMg+lectagM4CtqZ8kgMnHyJSABZhOzdWiMjJrAeT3R+Ibwyhww1zcngOtonYkQwvZTwhpIWNXYS8FWvGtm3bEGE4V65cKYWCnDlzphS6Wawjk+EnxvqGEe9f5JT87LPPOHz4sORtJ8JVTrSIfol3IJ5NbrjL4fea7DgY2p7cPZmJTqfrn+hDG4t2GtOQaswPZiEXYUATg1rEcBY/wtg43gkl151Qznu4GDKf7Kk40W/DBBCATZy4mWiZTKzcC02AkQypArDVt1eRU32Euo5KEgMX4Wgzsc3hRJ9XuU6RwPdRAr3aLlq6GqhsLsDO0o4rY3+AneX557+NtR4IGYt1eChgm6jcjdWnqagXDDIRGyQDYJMbXmC4PI2lqwz6RchLlMlsII29PzDEUBcb25FOjKm6GqhQFXGy6sAAYPNTANtE551ynXElYABs5U15eDn4siL2B5ianHvqeOjefLL7RGOuB0IS4gNerFMCbl9OgE2OXtD1aalrryS/PlOCbPIAmxptdzcteS3oHR2wDPLAwRwsRLqTYaWvvY6Wjm5KO+zx8XTA27UfMyo4LgDbB0fggSdwD/fB16x14EprR0wcvQjxc8DN0YrvDoKLNVtHV30lrfX11HWARgdYWIB7AN7uziOAll56m1Wo8itp1unpNPTNzg0bFw/pHvbW5pjo1PQ2F9HY2E7NWevV2crYOrviHe6Do7UZNmeHtZBBBy2i7Y5eBnsPDi6YuvsT7m6Nm62h931ou1ppry6hoU1Ha/dg286eWLm4EmrZSmdrPzUtNgREueDiYs2IPlkCPuk6aCzvpL1Nj324CLVniZ25kE0fPS31dNbXoHUNx9rBBdfBg8d6dSd97bWU13bQ2KI++4bMrGyw9wvBw8V+jJwxvfSqWiQ56r0CsPT2kdo213ej6WqltqiO1k41hseyc3PHNSAQC1UJPVo9dVYBhLrZ4Gk/ENpKePppOrpQ5beAqxNWAe7S+BEAjX699Izt9c3UljRgFTwNB3c36X4mJtAn8s40naG2z5VuSy+muVtjO9LAGzYOhwI2SzNLaY26mDnY5My98azCY+0P5LRlzD4NXYNLS0vJyckhIyNDOhwkvNfE6XdxGl6cgBe2jtEOIAnA1lilojirkoYKlZKDTc6LvAzrDAVs3R09zLs+BQ//83Mkynn0i7E/EMZxYZCd6P7AmHNv6HdjYWEhWVlZ0twT4R/F3BPeKMJILvYzwo422uF54cFW21pOTs0RWntbpMhLtiN8O5/3PabukPRJqcYJnbmjtAafn7tTHPropbO6gdayRgiehp2rMy7DdFJZbQdNQ3WStQ32vqF4utqN4k1t6M13ul3vE4yVl5ekI8z0Xag7W6k9U0drt4aewep27h64+ftjriqlW9sv6SShoz3shuik9k5U+a3g7oyVvxsOFiClOxvUSW31TdQVN9AxCKPOysXGHtz9CXK3w9dxhFNGMgbtqHqtv0/Sh621TdSVNkp7mIHMluJwkTdObm7SPsbKzATTwf1BU0UnrS1if+CDg4MVtqY66X01NGipbLDGP9oFVxdTbLQd1BbX0dzYIbUrdhGWdna4BYdg3duMvlNFnZU/rs5OBLuMfYhFdGkoYEvyn8Ps0CtkPP3oVQT8MQA2YxzQncxBZtHLydhsBNgSP2JOGsK4ijYnA/0MktNoNGdzsI3lcSZCVQp9feTIESlPqvB4NYSCNKwZQtaTOQRgrDXY4MG2fv16CbC9/vrrpKamTnhMGQ7Hi/3IRB14JjsOhnZerl4w0Wq1CmC7wGs3ADbxUieaKFXuy5Az+ow1AYyZONkwcA052CYK2C41aO3RdlPXXsHpmqM0dNSQGLgABwWwyRmGSh1FApOSgABsrd2NVDTlY2Nhw4rY1ecBNmOuB6Kzoj1xWEJsjIylpCez8ZuKesHwUsUGWeg+8XH6nwZsxhwHFwOwiTElANtI+wMB2CpbijhZeQBnOy8FsE1q1VAuNqYEhgI2T3sB2G5TAJvZxMODG+v0pxy9YABsBfUnJcgmD7BNZvQIDFPBMQHY1h2Hx14mfl4caWM5zU3mlsq133sJDAVsFqYWFx2wXaz9gfgmHsuANtrLNua3+nDAJrxnhJHPx8fnbChIOQZRA2ArEYCtskUBbN/TmXoWsJU2IgDb3OunTynANlUP4BQUFFBZWSkZykVIyKCgoLPeJ2MNJQmwtQnAlkHbOADbWO0qf//+SmAoYEv0m20UwCbsB8LOIkefjCR5Y9m6/xNgRe5IGg9gq6qq4vTp09KaIQ7AREREnIXxQ8NWTgXAJmwiwit+w4YNUs641157bdKATbQpAJuwtUy0TAa0KoBtMAyYwYVzMsZPgzAvZ8BmSGY82ZPJxgJsxlwI5XwoCQ82AdhOKYBtouuVcp0igQlJ4FzAZisZTi6FB5uxAdtkvKnkGFLlCteYm1Fxz6kE2C61XpArc1FPnFBXANt4JKbUnSoSuFwA21QIQ2PMNUqOXlAA21SZRUo/LqYEzvFgkwDbahysDeHBvrvzpTacyH1mw/7AmIBtMmGth+4ThXeP8DJwd3eXTuePp3wH2KpoqJyMB5sefZ9eCt9+3klvE1MwNcPMBEyFG6Qo/QN1+/Si9vArRB0TTExNB0/xi38N1NH39dGv1yP8c84tpmBiipmZiXTwbvAuw+r0i9N56PX94j+YmJlJXpmGuv39ffSLfiF+b4KZoa+j3Vu62AwzU5PvngvRdj/6PnGDgWcwMekXce0H+i48y01NpWsG7ts/8DySPAxyEK6kppiZn/ssom/090kyGwwCMfh8I8lrPKMALnfAJkcXy5XY0DXKkHZGzL3xzucudQe1bWUKYJMreKXemBI4B7D5z2Z2yOQ82ER4VqFbLhfAJtYBsbYbcz0QL2U8gE0cFmhpaZH09dDDOhfrAM5k+ElzczO7d+9m69atCG/dV155RQoROdGUVkLn/1cCNv132nnMSTi8ghyIIafRqZznQQA2Q1gx4WYu6Ol4B4nceJ1yZHUxTsmK+07GUCyuFy60Bg+2iRLmS+2p0KPpkgBbTnUG9R3VJAYoHmxyxqBSR5HAZCUwFLDZWtqyMu527KzOzd1ozPVA+sg2Qg420Y6x1uCpqBcM71Vs5gwebMY4gTaZcArGHAfG2rMY5GTYH4gPiZFOqEs52FqKyKzYj7OdkoNtsuuGcr3xJDAUsHmLEJH/hTnYxDo1mRBQxlwPLqVeOJuDrT6TvNoTigeb8aaF0tIUksA5OdjMLBF5IpUcbAK+jIyCxnp1Q9co8c0u9lbCrjFem4YhB1vxyUrqK5on5sHW1w3dxZzce4j9O48hUhyK9Ixni08MJK7ih/FezPQZSDvRW7mPM7lH+Hh/GS1dIl/U0CLCxgUTMX0G81ctItQWXCxEELUGcj7aQubRHE4Io+Y510Th4pHCNXcmERHgxIiZmLQqqZ97N5ZR1WJF8I3LCPWwxXsw+lpryRZKi/awmVVEBkZza5T74B066NfXk/3hJjIz86R7i+i4uARIz3V9fDDLQwZhsbqGzvpi0j8vQ+cVRPDV8wi1baAn5xhZH2zkROBC7OJS+cGCMFwszTHrqqOnbCfbMgpIz6kbvF849o4pXH1nErHhbhh60VV/nIacd/g6q49T1UMfXuTKCiZp4TzmLEmV5GU3Tgfuc0NE9rLgRhEicmJpNoypi8VTCgO/MMoaMwfbeGHYUGkPn3vibxcKBTnaXO4UHmwtIgfbEdp6VSTKDBE51tqg/P37K4FzQkQGiBxsyyclDHFAV0C2qXD4bbj9YLzgSKwj4nnEN76I5mPsHGzCbi4O4IyUw33oSxD6WgA5sWYMjSpkTH5ijG8Y8U2Wm5vLn/70J44fPy71efXq1WdzTE5kYP3X5mDrNyQ2mcBTG+vU/FQ3oLW2tkoTTBga/fz8xn3ixJjU25gyN5ZbqRg6/5WATdslJYqXcrC1VymAbQJrgHKJIoGJSOAsYGvOx87CjpXxFx+wiXVYrOXCOOHsfP4paLnPYYxNiLjXVNQLBhkYG7CNd1M79F1M9f2B2CCPCti66qloLiKzch9OIgebr5KDTe48U+pdXAkYAFuFyMHm6Cetwf9NOdjEB7zwwhBr+URzrBjTqHcp9YLwYKttq5Dyr+XWHScxYCGejhczXqPIAdZE8Vd7Kd5bDNffTWB0IGdtyRd3qCqtf08lcA5gM7dkZfwdFzUHmzHXA/HKhAeb2HOKQ6djGdBGe8VT8YS6AbAVnaygvnyCgE3XBm1H2fb5Xr74/DjaABdMbC0x0+vobsyiziWaoqRHeHNpKNdPG0Bfnac/5MihbTy9WYWNjR3BHvZSvkcT1PSpe2k4bU9o2hKuePQeUpzAXXeGrsYdbHg3k2NZjXQHuGBqZopZvxa0LdSVh6A3TeW+NSuYEeuF/0gvQV0j9XPtn8RhBjuSnvoJKcFOhAk+BdQef52TR9/nNR4lLW4+v5sn1uEuOusKqc85wMn9ZRRUt1BhC3p0aKztaHULZ0nqPJYnJRPkZIGNuhBVyTHeffEkmpAEkv7fD0jkCNUZh1n3j4NoUq9m2py53L4gHEd1LW3luZzYt5+MmmYK23uRutLthGmfH+FL0khOncasaA/p953Fmyjb+SD/Oh3OKZUfQU7mmJuaIImgzQSXlMWELVzOqkgX/BwshuTPHHvRGQrYejoFYEs1CmCbzPeCoddTGbBN5vlEiMgaCbAdprVHAWxjj1KlxlgSOAvYmvNJlgDblWNdcsG/GxuwTWa+iI5OxsNdpVLR1NSEr68vdnZ2UluiTObQsEF4hhytcgDbf8v+4NSpU6Snp/Pee+9JXEDITeyr5s2bx+233y79e7xppMT1Yh8lDjgIaDvRMplxMNwmJWccmCiA7cKvSpxQFy+2rq5OosYiGel4c9JMRUOqMTftQoIKYJvolFeuUyTw/ZOAAtgUwCZ31CuATa6klHqKBORLQAFsA17NQ0+kGuuE+mQMAnK+Fy49YBPjSo9e2yeFdMPcQjJUm07MkUb+IFVqfq8loAC28/eJUyHHilEB294W0rOsuP4H05kW7IaNpoPyXb/i66o+/mL2CG8MB2xZJ3g6O45VC6bzoyURiIws5tTT1XCGnb/ZTad3BF6DgM2megvlu3/J/1bcQKfHVTx923T87K2w0bZA+wm2/ruOQwcsWLZmBXFGA2y+QBmFWzeR/tu/0HfvGgIWr2RRAFiYdaAqO0Lmp8+T63krfQn3cU+8A76mxecAtsSf30JE+Tscq+7k2br5/GFxONdGemBpbkpX3icc3XeE333sTdotc7nlR9MJEqtE6U4qjm/lpQ1BuCXP5Ge/WSz9Xj8I2HY6PAkB13NPgiP2lqbo2srpyP4X7xW4kt6TwnOrU0jxd8ZuHCuOAtjkC8tYB3AUwCZf5kpNeRJQANvocqqurqaiokKy/YvDfHLAijypDxzAkevB9t8C2ARY++ijjyTPteXLlzNr1iyefPJJiZvcdNNNXHfddUybNk2uiKR6CmAbjHs9LqkNVp7qBjQB2Gpra6UBEh0drQC2EV6yAtgmMvKVaxQJfD8loAA2BbDJHflTfX+geLDJfZNKvakkAQWwKYBtKo1HpS+KBIZLQAFs3wPAtr+dXdm23HLnDKJCBGBrp2znQ2wq1/AGIwC27EyezknmhiUp/HhZFCKwvDl1dDUUsOPxb2n1DMdjELBZV22U2vqcX6IPuJH/tzgAV2tzzAVgazvKpner2bfXlKVrVhBrJMD23BxPeiu3sPtEMX/bo2f1TdcyNzkGf3uRS06LuqWYppzP+OaIG8UdsVz3k+mEu9SgP+vBFk38g6tw2r+WRo05xyJXc1uYI8nuIoNcI6c/eLV1bLoAACAASURBVIfMw0UcD/wJaYtiuWKmB1IAzY4SWiqO8fmHO6h3iMTt2p9yVYANro1fSx5su1yexTToZu5LcsRBALbWUtqz/sHfchzZ1jGdF+6cQUqAy0BbMosC2GQKyoipBRTAJl/mSk15ElAA24UBW3l5uQTYXFxcFMA2iqhE3rUTJ07w1VdfUVBQwK233kpqaqoEJT/44ANycnKktCP33HMPc+bMkTzZ5BYFsF3mgE24iArAFh4ergA2BbDJXReUeooEFAmMIAEFsCmATe7EUACbXEkp9RQJyJeAAtgUwCZ/tCg1FQlcegkogO0yBmzaVmg+yIaMXrYXunD/LUnEBrlgaUTAZl+/k7qDz7K+7160Pit4MM0bF2szTMcD2DR10HWST/+4m1MV5vg//AvSprkR5zyQsGx4iMjfznRFdfQ1vsxr5MXy6Tw03Yc0P+FnN1h07dCVz76NesqqvLnu5SuJ92vGuiSDd1/cR6ODG943pOFWUYWrRwCui68mwt4ED/MW0BXwzR8/IPtkK/a/fJmZsX4kG5Kt0Yu6vYKszx7jRLc/pyOek2BaUOcOCbBt0t5Jm8NCrg6zw8bCBF1nE93FuznQHUqZ8xx+uSKSGC8HbMYxzRXAJl9YigebfFkpNS+tBBTANrq8RfQ64cUWFhYmhSdUPNjOl5UI15+Xl8fatWupqqrCw8ODRx99lKCgIAmqibCR3377LTt27GDBggUsWrSIZcuWyR7kCmC7zAGbcOUUyQW9vLzGnRBYTsgXuSNNycEmT1JyQv/0KDnY5AlTqaVIwMgSUACbAtjkDikFsMmVlFJPkYB8CSiATQFs8keLUlORwKWXgALYLmPA1tsMldv5e6EVHzWF8aflYaT6OKA3ImDz6sqjr+RLnj7mR61lJM/dloyfnSXW4wFs/SroL+ab3/6NYzkdNN71PKtSg1gcNICihgO2Z2c4Up7+SzbuOsDru61wsjLH2nxILN1+PSIBWm/XLDwDruChl69kpgTY9vPuix9y4EwVVW5uLFv9LIvnLmRhmC0WpmCmrYeO43z6egZZBSbEPPkAKREeRJ11OetH21VL8Y6fc7TdmwzvcwHbX/dZc6DEBjsLE0xMoF9vR782hFk33MAVt13DXC8L3K1MGU/UXwWwyV8TFcAmX1ZKzUsrAQWwjS5vEaFG5GETtn8bGxsFsI0gqpKSEgmgvfzyyyxevFjKtZacnCzlnjXwj4yMDMm7TXiypaSk8NJLL0l57OQUBbBd5oBNwDVra2tpgskdFIaBowA2OVNo4ENCTCTxX1FEPozxytpwJwWwyZO5UkuRwH9CAgpgUwCb3HF3qfWC3H6JeuJ0llFDRPZ1Q081p/fkcPpYCXWAWuqQBeBNcGI0CUsT8LMBe/Px9FSpq0jgXAkogE0BbMqcUCQwlSWgALbLF7Dpu2rpzf+Y9fXefNOXxhOzvYjzsKbPiIDNB5FrrYzdxY0UldVhWVtJq66PDn0vaOoozvGgoyuGO9esIGW0EJH0Am1U7NxE9tFsdtZYY+lohaOT2JNBV/1xGlorOBb5KNfNmc8zMxwp+/YBNmZV8ufyBVw/zY0Yt5H8wgJwdA0jZUEwPpYVaEoO8+6LOyjV67GaG4q3ygL/wASCr7qBCBcTPEzroS2Dj948SdYZcxKf+jEp09yJGJI0TdtVJ4XEzGj34rDHuYDt0/olVPUnMtPXCiszE9BqoUVFlSaYHpc4br4xkihfB5zGsSAogE2+sBTAJl9WSs1LKwEFsI0ub5FLTDjYCNu/sEkrHmzfyUqr1dLZ2cm6detIT0+nq6uLG2+8kVWrVknhNEXUP4MtX+SxO3bsGOvXr5fkeM0110ihIoWX21hFAWyXOWATrqFigk2kKIBNntQutSFV8WCT916UWooEjC0BBbApgE3umLrUekFuv4wP2LRoW6vpyN3Pro1Z7N9fRr0VaMQhr35z0HgRMGMGiTcsZnakK0Fu1tgMRClSiiKBcUtAAWwKYBv3oFEuUCRwCSWgALbLF7Bp28tpOfYm+3tiyXG8ibvi7Ql1NjcuYLMSecv09FTu5OShPfzz/cM09vejtjaBvm7amuOwdZzPT9esYNaogG1wwHflU5Z1iC/f3ciptk5qBn+t7W6kx9SEhjmPsnrhfJ6d4UTl7kfYWNbHG+qf8NqKaayKcOeCW7WuAlRnc7AFEPs/afT+9XVaNK7UXvt7boi1I8G1FbPOTNa/tp+s/H4in/gFKZGeRJ+NPqlHIzzYtv1C8mA76nsuYBueg43eRqjdzT/W1vLlYWvueWkVs+J9CBrHnlIBbPIXQwWwyZeVUvPSSkABbPLkbUxbvrijAHfigK69vT22trbyOjGs1vA+mZqaGsUxRbQjfi5URN61/Px83nzzTSnvmvBcW758OUlJSec5y4gwkg0NDXz88ceSF5uAcffeey/z58+X8rRd6F4KYJPxMkZ7UVPdgNba2irFXlUA2+hTTafTSQuF8PQTbqETKZd6HCiAbSJvSblGkcDkJaAANgWwyR1Fl1ovyO2XqGdcD7Y6GjOPcfi592iIWYbZgitJ8gcHK0DbA1Un2XWggS8OmXDjI9cyb24YURNTteN5RKXuZSoBBbApgO0yHdrKY10mElAA2+UL2HpVBVTufpg8i0XUBz/MyhBT/OxNjAzYNEAneZvWsCuniH9zPT9IDuOaUAvoyGH3F51kZTly9ZoVxI8F2PS9aLo7aWlqpadPj3ZwjjXlvk/e6S382/5RFiXNR+Rgazn+Z7463c7zJfN46bZkViX6IRzNRg2IdQ5giyXhoesIOPk2WWUd/Ll5Mb++Po4V8TbY950h/Q/vkX1ChfUvXmVWnD/TPQyTvZfe9jKyPnlCysGWGzUGYNN3gDaf3X8/ypGtjYQ+80Nik4KIGeIRN9YyogC2sST03d8VwCZfVkrNSysBBbDJk7cC2M6V04kTJ3jrrbcQ3mkBAQE89thjkkeaYCXDo9EJ2QlvQBFOUoSKXLNmDTfffDPXXnutBOWsrIShY+SiALbLHLAJcCQGgKDM4w1baMxJqeRgk7cQKiEi5clJqaVI4D8hAQWwKYBN7rj73gA2dSOtZWXkf3MSfeR0nJJSCHUGGxGJqK8XWvLZt2kvn390GJ+7HiJ5birLQy0HxKhug9Yy9h8t4XRRwxDRCq/7MKalBBM/308K/2OpbaOvs5ac3bmUljcytLbhQjtXT8LmLCXYxxEvyy40NTmcrjfhdIcn85K88He3xZJ+6K2j/kwpObtPY5uyAI+oSIKdkXKG6Hvb0dTmcDK3mqwzLYNNO2Jh5UPs4niCg93wshZt1NNQXE/OrkZcZkfhFeuPlzUMTVsiZ6yoWytoK0rnZF8UPQ4RLAlzwsHKDPQaqZ9lJxsoOdWNx+J4vAJd8Bzcz/d11KOuyeZAdiMl1R2DtwrExTuUlBXBeDlbYUhz0l2bTVPxIY4VQmP70F4Jq5QH0fPjCIvxw9saRBQmJDNcO3VHTlN6KI9iEVIKMLWwwjNxHmFhgcT5DL5DXZfUz9z9eRTlV0vvpU+6hTjZGErEjBDiZrvj1FrGmdwS9h8vH+yA6J0HsYviCY30ke5tKiO0vQLYFMAmZ14pdRQJ/KckoAC2yxSwaRpRlZ9m178/pTdiLh5X3UGKE7hZYlzA1t8A7bm8/89vOFoHltfdzfXRfsx31ULbUTa9W82+vaYsXbOC2LEA2yiTYHgOtufmeKKu+5b9+07y7idVzLjjTmbNTWWWlxXmpiboe1So60+Q0WhHVZ83C+N88TIpo+OsB1sCSb+8jbjubyg+dpL/W1fO0nvvY/aCRKIdWyj54l1OHCxgt/0dzFuWwIoFvgNhHVvzaS45zLoPj9DiFkPwLfey1McKp/qvKdv5IOd5sEl56I7xxXsFfLtLzaLf3cb0RH/CR7dznicBBbDJXxkVwCZfVkrNSysBBbCNLm8BhcRBWmH7V0JEDshJ2GSE59ru3bt5//33pVCPS5cuZdGiRdjZ2Y2a7klcJzzX9u3bx9tvvy15rcXExHDnnXfi7+8/qnOOAtguc8AmXDkFZBOJDsdymxw+VRXAJk9ZXGpDquLBJu+9KLUUCRhbAgpgUwCb3DF1qfWC3H6Jekb1YOvoQtenp9PRDmtTU6yHdqRfB7omCr79isOffkTV3CcJT53HbUl2oOuht6EM1al9vLPhODszyrA0E6el+9BrbeltSmLOPYtZ9cQ84m3McNFUoa49ztqnP2ffkVJKXeyxMDMAIT3arnac/cOY+8uXWZwcQJJDAx1H17Iu05SPauL5zX1JzI12x76/D13dfk5s+Zb3f78J3wd+S8KNN7AkBGxN1PQ0llO5bwNf7cpl6/E6RDR2kz53rG3CmfvjG0hbEMWsECvMWzI5vS2bD57OIfThm0hYnUayM1iPI1SREFV76V7Ktz7Bu+qbaPK9npdXBuLnaAm6Dmg9Sfo72Wxf10D8S3eTOD+MeMd+9JpO2kqyqT64kbW7yjla2CL1s18Th3fYTFY9Np+kaDdCnKyk3zcdf5+8ba/wj93OlDRYY2c1SLL6HNCr/Uj76U3MWzWLuX6W2Jrr0Wta6W3OJ/P9nRz4YB8nrExpMdVjbmVF4JK7mTN/DqvSfLG3NMVS1yD189PnN7Fjcxbl7jb0m5lgiiuwgGV3pnLtPf7YnNpP+o4M3tucjZUpmPa7gDaAeT+5ljlXJDEzyB47S5MxAaUC2BTANp61TqmrSOBSS0ABbJcZYOvvkw68dNWdoOREFmv/0orrvGhm3JuC/+BRkj5NJ1UHf0t6tZb3uJ9nlsZydbgrDn0dNJ7eQEb+Gf63eh43LprOvYvCpcMvZtTR1VDAjse/pdUzHI9H7yHFSYt7ay49pzbx+w2OVFpG8MtnFxHpbI2bBJcuDmD73Tw/oIKSb75m35q3KVzwM1xSF3BDjD2W5iZo26voKtrM51V+FJon8eh1CUTZ1dA7FLD96nZSnCrp3reFPb9/jZbrX8B78XVcE2eDSdlGsg8d5ZX1DkRfkciyG2MIEBOz4gg1Yg+4Lwyv6anc+//mSjLtK94kAbbtlj9H43EVt8Y4SPsDepqgeg/rdpqQXhrIg08vYGaUO97jmOQKYJMvLAWwyZeVUvPSSkABbKPLW0RmU6lUku1feGZ933OwiecXPESEehSArbCwkMcff1zKvWYoY9lsKv8/e+8Bn3V1Pf6/kzzJkz3IHgQSVkIISSCg7KVMJ4qzWmtt/aqt9tdlq/b7t9Xaavew2qFfFSd1FxmyRLYQCIGQANl77zxJnvl/nU94MIRAPkk+0ICf6yutJvf5PPeeOz7nnvc955SW8sUXX/D+++8joSPlswLpxo4d2+dA6IDtMgdsdXV1SsI+mQDOxH1qt0AdsKmTVH+LUt1TumvpHmwDkZZeV5fAxZWADth0wKZ2xl3s94LadmkO2Gw2HA6wubni6iJgpUextEPFfta+n8E/3yhg9g/uY9aCycyMcIOKAxzafZTnX8oncm4KE6aPY7wfeLjW01qcx4HfbuVk3BS6bl3F92dEkORbS1flIVY//gXFHb5E3r+UcQGuhBrF28pE4eY1VFU04Hrds6QnnRuw+djMVO34DZ99spkX36pj+nd+wTwnYGs8SsGhY/z573UEpkaRujyOSMDYWIappIB3doQSOHE8X/txGhGNhyj6LwC2Sb4WTDkb2PtZPv9824X0OxJInB6htNOcf5DiYxWsPzaW6TemsvyOCYrhqTXjNU5uf4ENfAO/8GSuntAdN99SV4wpZzvrO6Zgi0nlOyvHEeHbQkfeUQ789k2OG+JpmjiLKxO8CfZvw9pezrHX9tHgORqXW+9lWaI34/0aTgG2fI4edzDhh1OJCvEiSEF7gYzwqMalLY9/vZxHm38EE5ZOZZwfBHVUQ2UOa3Y4aPMfzfUPLSUp3FPxZDtf0QGbOj1R7X6glQFNzXnBarNQ2VxCbtUhjlVlkDJyHmH+iplVL7oELhsJ6IDtMgNs1mZoO8Zn737Mxo8/Y3eZFUuAN36RfojjlNypcThsdDUX0tjloJIoRi++jamxfiyr/4AdR0s53BGFcfYPuWVmIjckBSmfcTkLsN3F1IAKbAc288XvX2Bf4r34XLmMby+KItjLgPsFBWyyD3fRUZVDY/YW3vvkCBn5NbT4uInPPw7vEGyR6cy+Ip35UxKZEOKLvyWPpjMA29eYGtCFd8lOKja/wD+OXEF7xJXc//0rGeXaAuW55O7ZwKZjRewtaVJkR1c0RveJzLxlLtOnxZMyMkC5pNVyCrD9KyOCjMpgwnzcur3r7RboaiIk+RYmzLyb668IZFSQO6f86VXtITpgUyUmpZJW+kF7VwsVjUVkle+lqaOBlFHz8fbQY8WrHwm9Zm8J6IDt3HOiqqqKsrIyxfYvqaK+6oBNYKOEefz973+v5FQTOLZw4UISEhJOC7E/m40AupaWFgWw7dmzh8rKSh588EGuv/76PgdCB2yXOWCTCSBgLTExUQdsfSwBPQeb/tLWJaBLQK0EdMCmAza1c6U/ZU3tc6SemosXA3meph5svb7Y3tWOpSaX3Lwqsk82QH0d5S1eFNujWLpqOqlJEcRIBMj6E+TllPHh5iYS5qeQNG2M8nt31xZaio+Q8dyzrLVP5FDa3YpX17QRDXRVZrL68SPUesSQ/MxdpAa7EuMl+UpayX77T5w4kkfDVc+SmnAOwBbnhmdjMWs3vsmuzfvI3tZA6nd/wcyV17Mwzkxn5scc3ZPFS4fTmb5kMjfdEq/4YXm0VmKqLOCjLeASEsacVWMJajxE/kUHbNEkeTWQ99q/2JfZyYauZdzyjQnMmhmmtNNSfoD8/QdY/XIe/nPnMvnWJcwIc8d29HXydv6Tz0N/RmzCTG6f0h080lyRReuB13g2czyVPpP52X1pRFiPUZ15gDefz8YjbRYTb17BrFFGQrw7sLZVcPxfb7E715VPvZbwzbvHMDPRil9TJv9+qo78cn/mvrCQcZE+hGFXQk02H9lM/q4tvHx4HGGTp7LqzunEeIOfuVaZA6+/tJ7MOjc8rv0m1yWHcWXU+QmbDti03Q+0MqDpgG0gO7Be93KWgA7YLjPAZq5TPMfef/FzNm44icvMWHwCPZX8ZL1LZ1MBrWXbyUz8LlExE/iBfxYnayxUuMQQnX4dU0eHkRTqxEEtdLVWk/vRcTp8Q/FdNJ1Yrzq6Th4l98MtNKQuJ2BiGjOiPTFK7GmbCTqLObK7mfw8FybcMJHISD8CB7GYWkq3UVa8j60sIi5yLCvGBHU/xdKIw1TMnk/3kn2ihHLRP+X33qEQdSXzUscwY0KYAsFczTWY6orZvbEMW3A0MQumM9ILvNuL6CzbzdqMQFo9Ylhww0QiPA14mWrpLN/N54cL2HO89lSrR+PtO0mpM25UoKLHSDHVHaXh+Bo+y7FyovrsDsanLiIpfREJQeA3ELoG6IBN/YTRSj/QAZt6mes11UlAB2znllN5eTnFxcUKQAoKCvrKAjY5l3R0dJCRkcG7777LyZMniY2N5aGHHlL+X+Cjs6i12ezdu5etW7cqOdmWL1/OihUrSEpKUjwFexYdsF3mgE0otgA2WWS6B9vZm5EO2NS9yPRaugR0CYAO2HTApnYdqFXW1DzvUgJs1pZK2g69w1sf7ue1dZXABKauWMCKB5YxKcyTcB+DEnLojOKwYbdaMXeYsTocmOoLKN38JB81JbAzUCvAlsKM4Drcjm/jyT21HNmbT+K+TCK/+3MmrlzBwrgWCt99nsP7sjg27WfMnjqepQndnl5nFwc0HuLIhkxef/wwIx+4lsSbp5Mc0B0i0sXFFTejJ+4GN9y7k5qds5wOEdl2LdVhy3nyqhgilRCRbdB8hM9fy2Hb+42kPnM3qbMDSDDksfmhv1NsCsXt0V8xL96N8U6rFO00FR7i8MtPkRWwmNaUe7lrmh+e+W+St+MfbAv4IZFjpnNTyinAVnmMtkPv8re8RBoCU/jJ15MJKPqE4xkH+OWRNBbMT+Xb141TwlmJPxrWTij6jP98WMr//gH+528LWbzEl1FNmbx7FmCzKnnc8ta+xqF1/yEn/WckpU/jpslnmiVLNjzGZ7nl/NV+P/9v4XhuTw05r7x0wKYDNjV7pl5Hl8B/SwI6YLtcAVsl+w8aldxnE8cFE9XHBGs4+YES2vAPfB+32Ov506I4AozK21Mvw0QCOmBTPxA6YFMvK73mxZWADtjOLe+KiorTgC0wMPArC9hk/xJPvnfeeYef/exn3Hzzzdx4441cd911SvqsnkWtzaa+vl4JFfl///d/yuVnycf2rW99i8jIyDM4iw7YLnPAJon5ZBJFRUUpiQ4HUtTcSFX7vJ4GQskFN9B8cM7v6d0meY6Ly/kNWOdrow7Y1I6gXk+XgC4BHbDpgE3tKlCrrKl53qUE2BzWTqzNFZRXNlFa0wZ00HIkj9p9eVhW3M6Y6cksHHfmTS9MxVQdO8LWVz7jeEMbFRYTnbXHqRy9APtMLQDbJJ745gTGd5ZQve5TjieMo66gAv78FsaH/j9Gr1zCwrgKsv/4Elnb82j9xjNKuKKZsefSmZyAbQevP76WyshgzFGB+Bm6c8J5hXSHiJoxOZbpsef3yDoN2Pb6s68snAmhXngKgJS8L5YW6su8MJlGce0zdzNruicTLEdZ86PtVLlEMvrnDzItwo1R3bxMAvrQVn6YvA8e54D7VdTEfwnYcj/9A69ljqG6PYgo/+5+2bvcsDa7E33tCpIXTGNxgj8dB17kYMYu/tR6G8tnpvHQ/JjuPHTK481Qt5+d7xXzj1+2s+JvC5l+TsDWBVRw5KW3ObB6K63f+CVJs6eyaMyZMm3Y/QKfHa/k2eYVfG/+GB2wqdgQtNwPtDKgqTkv6CEiVQyuXuWSl4AO2HTApgO24buMdcCmfmy00g90Dzb1MtdrqpOADtjOLScJiSgposT27+Pj85UFbJIr7dVXXz2dd+2RRx5h8eLFREREnMUh1NpszGYz1dXVHD16lDfeeIPCwkJuu+02FixYwKRJk04PyiUL2Ox2u4SFHlTp+cIQODNQ8NQX7JHfDQUcaXlglrZICKimpialTUajET8/vwFDrd5tGgrM0uol3fMQL/2UsRsOgM0Z3/ZizIMOczuVLSUcLf+C6pZyUmLn4ud1+gr7oNaE/iFdAroE+pfAacBWl4u3hzfLJt2Br9H/jA/23qOG8l5QjOB2O5KwVvY5cWcfzH7XW3EYSpuG43vBOQBtbW3Ku0/k5O7u3v+A9lFDq3exlvNAqzY5u9tviMi2akoa8jhUupNAnzASo64YlCxBvJjqKV63nsyX3ufz5K8TO2sG/3N1FAZzA22V1RRkFtHYUkx1TTUFR7swudoxu7TSVnGIkui5dEzTALCVJfDEbUH4tDXy+acFpN2QgLGkkPwfPY/9gf8leuXVLIwr5vDTr5C1pRh+9BxTp40mva8r6ooknIBtJ68/voH6+EgccaGMcBfA1oGLmwGDZyKTZ04jfX4KEb7gdY5L7KcBW0YoGTUjSYvywdvdFRxWMDdQlWegqSGSZc/czcyp7kzoyOS1x45Q6x5N8q/uPhUm88vhMVVmUbz+J+xzWURFTA/AtumPvJGTTJM5lNEjTjXG7Art7hgTZjA6PZnFCyLo+uL3HM74nL/xINddmcZ3Z0oWt1PFblbyre1/r5g3n2xi7t8WknpOwNYBlHDoz2v44l874Ie/Jmn+FGbHnjmVWg+sZvvxap6unccj8+NUA7biuhwi/KJYOukO3FzPhHZa6olarz058LW2tiK3SkU3H0zRag++UO+Fc+nmFsl/2Fyq5GDLqTpISqyeg20w469/ZnhL4AzA5uah6In+XqdC8J1q+oVae6IfDuWs7rQfiM4pdgNv73N5cZ9/DHruUUM9q2tlP+jqMFNTWk9+ZgnVJQ0kXTmOgGAVeaCsrdBRwP4tTRQWuZN0+2Siwn05c0S75dFefYDa7FfZ4FiGa8gUvpYUhrfhjMy0w3vyfgVa1xOwmVo7mXPjVMJGDs6GcqH0AznDeHr2k5D2HGOllX4gj9dq7bV1tlDZJDnY9tHcqedg+wosswvexdOArS6X1JEzmTlm8ZC+U+wHEk5Q1l5v7ya1D9ZqPxiqfiD9kLOGvMMlep20S4oW+oHkIhP9wNfXd1jrBwIYJSTkP//5T6W96enpiueahHPsqwzk3CiQTfKx/f3vf1fCRYaHh3PNNdewZMkS/P39FfuT7J3yvcIpeoaiVDuXpN5Q50HP71L7XnCxWCyDBmxaelPJs0QAQ1UgtVqUTmGKAU0GXwZ6sC9pNTdS1U4ULWXeM1njUA8SzgUgm6lsFoMpaqm3mmermQcdFhNVLSVkV+ynprVCB2xqBKvX0SWggQR6AjYvdy+WJt2OT69EzVruB84XrOzlohjJfj7YotVBaTi+F5wyEY9tJ2AbaEhk5zO0fFcNV/3AmaxXlO++9IOG9hpKG/PILN1FoE84idGDBWzdUu0s2EnVgQ95KjMZv/gUnrgvFb+mQ+R/upXXHn+bzLZObImpLPnRsyxKiyLRkEfx+kf5d+04tvpqANiKx/DEwkaqDP78KT+eZ5fB2BP72fLg89jOAdimTBvNtH4BWxavP36E+O/fxOTbZ5IWKCEiK6nPPsDWh56nYfIyfL/1CIviUCBbX+U0YOu6ibqoG5R8c9FKiMhWBWZt/VcWG9+sIfmZu0kZCGBjERUje4SI7CMHG02FULiV//2DjVxTFA/+bSGBOc9TeIkAtjDfKJYm3Yqry9mAzbn2hnqg1Go/cI69HHzlIC97uVaAbbCXBKVNF/O9IB5sVS2lHK/OJLf6kA7YBvsy1z83rCXQE7C5u7qzNOk2/D3PxjE9195QLouqOTcORGBO/UDOxL3ziqh9jpbRZrTagwWw1ZY1UHC4lJrSRvWATW2n9XqXhAROA7bC9C1EPwAAIABJREFUWkytHcy6YQqhMX3h0v67o9XcvNz1A/Fgq2wu5kjFFzR3NpI6aj7evc7O/Utbr6FL4EsJ9ARsKdFXcmX81UMSj9N+4AQkg3mYlvuBVvqBljYbkYnAJSdgG876gYRxlDxpO3fuZPr06fzmN78575AOxnYn37F582Y++OAD5s+fzy233EJiYqLCE2QuiO1OdDuxtQy2XOx5oAO2fkZKB2zqprIO2NTJSa+lS0CXQI8cbHW56ICt+zbUUIy7WiqjMj91wKZulQ4HwGbI/ZhDh07y+x3ezJgQzIzkkUQkphIR6IVXu5aAzcxrJyK5PaKKEXHxVCRezfVj6zDu2d4DsC1jYVw9J195kcO7cihd+nNmpI9l4dhzeRg5Pdj6AmwdtJVmc/SlX5DjN4fGaQ9w82QvYgP7Djc5IMA2w5cEl+OsfWQNZZZwAh5/jFkj3RgT6Bz3LlpKDnHsjSc55H01jRP7AWzmWmjP5p0ncsgv9yLtNzcTXfshdUf38VzxQq6ek8r/LI1D7lErrbd1QflONr1fynO/sXDn3xYy75webBbFezF3zescfH8DpUueJOnKdK5JPPNWduXWXyk52P7Y9TW+t2DsgDzYdMA29D1YB2zq9ky9li4BtRLQAdvwDRGpAza1s/jyracDNvVjq5V+oAM29TLXa6qTgA7Y1MnpqwbYZM8qLy/nww8/5K233mLmzJlcddVVrFixQnPAJvnYjh07pgA28ZiT0JMPPvggo0ePvnQBm9Vq/a97sCn2BptNcw+2oYTvcs4eJ2CT2+nyMxh3Vy0XpVaG1J6Eeag3k53jJyR+KB5sF3sedFpMSojI7PL9VLfqISLVvWL0WroEhi6BM0JEunuzdNLZHmxa7gfyLNnzeoaIHGwvtHpXDcf3glMmwwmwaTkPespcC/3AGeJBblX1dQNNPNgkRGRm2S4CvcPO78HW0UBTfR05+TX4hI8iNGYkIV7gLkTmVB6xqoxt5Gxay9uWq4lInsoPbhmPdf9qduVU8lTJDB5eOp5b08OVXF/21hrqCw+y+8O/8GlXMrmjhujBtquSlw96Mm/kCKbMSCVhyXzifUpo2rS5B2C7loVxHdR/tpqsfVmst9/KjLkTuX5+OJItzs1mwtbRQlluK1YPb/zGR+HffoiTn/YF2DppKz9GzitPctRnNvVpD3KLALYgDQDbnDAmGsvJ+NXfOVrszsnpD3DNojDSJvgo7bS3FFGencHGlz6iecJCRlx9MyvGeuF6/A3y+vJgs9SBKYf3Hj9KfqmR5N/cwhhHBh3HDvD8xw7ir5zOkpUzGBtowM/dgr2zkbotH7N5Zyv/PDiO+386lQVXuhHalMm7T9WRX+7P3BcWMi7ShzBsSv69yl0fkrNtPRsc1zM6dRqrFsfh7w5GWzuY6tn+zovsLW0jc8K3+foVsSwdd34vXZO5lcb2aiREZLiEiEy6bcAebHKrUGLojxgxQrlZeD79WCvd1blHaeHBpuUefDHfC1a7pTtEZPUhJUykHiJysG9z/XPDWQI9AZuHhIhMug2/C+jBpuV+IHK9EB5sw+EilrnDQk1ZPfniwTaQEJHDebLpbRuwBM4MEdnB7BumDisPNgkhLSHFBuvhruV+0FP/GYqXbXtXqxIi8kjFPpp0D7YBz1n9A2dL4IwQkTEzNPFgc4aI1CLFxFDP6kPRza1WK/IjZxuxlfeM/DaUd7GMwoXwYBtKm3ruUdLPxsZGNmzYoORdE/j18MMPK95lMTExqgHbQPhCTU0N27dvZ+PGjZSVlSmATcJRCmxzhojUKvrUUPZgte8FF4czLuMgdh2tDsyDcSc8V3O1DvHgzMEmC0xe0sHBwXoOtj6EL/JxArbBunBe7HnQMwdbVUsZKSP1HGyD2Ab0j+gSGLAETgO2+lx83L1ZnnwnPn3kYNMqNKA0UJ7lBGySt2ewRaubiFqG/tGqTU6ZaJ2DbSgK8sV+LwxkXjj1AznE9wXY6k/lYDtYuqMbsJ0vB1vpbg7u+Iz//dMWxiz/Bgtv+xrzRkGgOCrZOqA5iz1vreeDv26i646fkLZ4Ll+/IoC2/av57FAJTx1O5v5bUrl5XiwSRKEzdyM5n3/Ms68c4kTEXEYsHSJg+2AP/9rcyOSv/YAlV89gVXoAbpRQtK4nYLuRhXEOPMt3kb07i8f/aiTt5jTu+P4URgLepmLaS4/wzi+O0RI0molPrGKy4xC1n/UF2KpoyMlg28N/pX7SEry+8QhXx7toEyJyTjyTfDpp2v0amzaU8dyaeL753ByWrhyrtLMr+2Myt+7n1y8HM+VrM7n5kWnEu7lgOvha34CtuQiKPuPnvzdzvC2Cb//tKhJD6iHrCzZ972WKJyzC/bZ7uS3Nl9igZroaT7L9/71AVmsYJat+wN0zA5kS1oxrUyZrzgJsyvUA7OUZlB/cyRN/bcBrUhqrHr2RyQEQaiqA4s954ncFnDRHcN3/3s2Vo3wY4+ty3qnsBGwlAtj8o1k+6Q5cB5iDLSsri/Xr1zNr1iwmTJhASEjIOXNbaq2bX4gcbEM5nGq1B6t5L/TMwXasMkMHbAPZtPW6l4wEzsjBZvBg+aQ7+83BNhTDidZ7lDNH61BysKnZD9QOqFY2G2cOtjzJwVZcr4eIVDsAl1m9noCto01ysKVf1jnYhoN+0N7ZQoWSg20vTR16DrbLbEn9V7pzGrDV55Km5GBbMqR2XE452ATSy0VCsf0LZOuZg20o+4HzAk5TU9OQcrReKP1A+i1Q7Uc/+pEyF5YuXcqqVauUc57Yc85XBpKDredzBMpWVVXx73//WwkXGR0dzbXXXsv1118/rHOwnWse6ICtn23EaUATkiskXtwVB5qTRi3tVLOjaaUga7kopd2XJGCztCu3gI+U70MHbGpmn15Hl4A2EjgTsPmwPPmOCw7YZM8TZUZu1AxHwDYUZU2r94IO2AY2v50GNLlV1Sdga6+mpD6PQ6U7COgPsLVWUlNynL27d1Ocb6ahwQ0XcUJSPNis0FWHmzEM44hkJsyeyoQJUYwPdcdSk8Xxwwf58KN9dBj8cDH64S5MLjgEV28DYeX7yCqPJsc+k0cfncqMMSa8KzNZ/fgRaj1iSH7mLlKDXYnxMgOtZL/9J04cyaPhqmdJTRhJql8NrftX8+Z7Jby6zYcbn7ydhQsSmB4iDSuh8JPegA28u6qpK8zjs4/2caKpjVo3FwX6GaytuFhNGPznEp+axoxlYwk2HaJg0y5ef/xTWhJjcR0bQYgR3FxMdFmslDUFM23ebJZcO5toP/CWzvVRBhQics4Ykv1smGtPUHg4h10bj1LiCm2u3e201buBazC+qVOYOms0U1JCld83ZrzG8c1/4q28qbTaIxgbcqoxXa3QWkZr8DVEJM/iphujCfftwqW+nLIdn3P0QBU5BZ3YwtyxG0XOnTisI4kcP5lJi2cyPsydELc6JVdc34ANMNXRXlXM3i0HOVRYy/FWmyInLwlC0eLAOmoSMZMTmT9/PJF+BvzEjfE85SzAlnyHKg+2oqIiMjMzOX78uBLKQ8CSxMtPTU09b54hrfeorwpg6+u9IDnYKptLFO+1Y1UZpIycR5i/oGG96BK4fCRwFmBLvvOSy8E2XA1oQ7n0pAO2y2eNDaUnvQHb3JXphMaMGNQjtdYPxFgrhnG5/NZXfmQ1jdQSuGt1AUdCRFY06oBNzfjpddRJQGvAJhFwRD+XtTeYqG/Sai33g6F4sIlXlUAfsf3LRRktPdicEXAkz5i3t7e6wepVS0tbfk+ZS761devWsWvXLqZMmcK9995LfHy8Mqb9lcFeihbZik1FLm7K969du1bJw7Zy5Uri4uIICwtT9f3nat9Q5kHPZ6plOjpg62emOAFbZWWlAtZksHXAdrbQdMDW35aj/12XgC4BpwR0wHZ2bg0dsPW9PgarrPX1NC0PzPJ8TQGbPNDSAm0n2fX2dnasz6RACQ74ZRkzcxHTb/o6U6Mg3Mf5exON+Zmc/M8rbMvp5Gjlqd+nLiQyJYWvB2aSk+nKtuxIbvz+VCaPtRJUf5KN/yigyT2U+G8vYVyAK6FGq1AcCjf/m9KCMlrSH2DcqDDGeTdiytnIps86+fSwPGMKKSmhhCPRxaup2L2fg7//ANsN9xA6by5TI8FoAFtbjfK5T7Zm88muitOd8PDx5Yo7HiA9PZkpkQ5oPUnBvgNs/McWTnZaqO05cEHhMPNGrpsxgVWTg8+7gbZXZFK190U+scyjKWQOD1wZTqiPO9hMyndkrM3ni02NjLl/KWMmRzPGt/txltqTmHI3sHpdAfuy6099RwrRE6YrfZUwjU6TUdPxDRTtfZP3d0Fh1dnNSV/1TdLnzyP9lAygS5HR8Xc2k/HGZ+wDGgQ0evkQv/xurrgyhcUTTh2szA3K2G99pZmKWh9SfjiFmGAvgnp+jcUElQfZvGU/r35w6NRfpHXxXHX/EqbPmcA4PzCc33lN+dxAAJsYiRsaGpBbjQcPHmTbtm1kZGQQFBTEwoULue2220hOTj7v+Gh5YFbabzIp7ZHLEoMNAaXlfqCVAU3N4U0HbLou9VWQgA7Yhm8OtprSenQPtq/CKjx3H3XApn78tdIPdMCmXuZ6TXUS0AHbueUkOciKi4tJSEhQzjuXO2ATm4bkQxMvso8//liBasuXL+fmm29WN5lOpWMZSvQpOddlZ2fz1FNPKWE05fLmsmXLSEpKIjw8XHU7elfUAZtc2HZzO2eYmf4kq+WBWb5LB2z9Sbz77zpgUycnvZYuAV0CoAM2HbCpXQdfKcDmsIPdTEerCVN7FxYlOOCXxd3LGy/fAAVgGU5HabBjs3RhaWvG1OWgS1J2STF6YzAa8XfrwtwpQMWAX5AnRg8HrjYL7U0W7C5uuAf64OEqHmPyTQ4splYsZgt2zyA83N3wcLFhN7fT3uHA1GnAd4QnRqObkucNrFg7OulsbANff9y8vPE0gIsLOOw2HOZ22kxdtHcIvOsuLi6uePoH4ulpVOpKfy2dnbQ3mTA7HErGsdPF1QBevvh6eeBn7Dv3mrOu3dqFraOJNrywu3kT6OmGm6vSEHBY6Gwz09lu7+6v0YD7Kfk5bGalnc1tFjrNp4WHwcMLvyAj7gZXxYlQis3cjrWjhdYOsJzR0O6/e/oF4NlDBt2jZ8XcaqKzxUSnPOOUDNx9/RUZ+IjwpUiePbsFU4sNq9UV4whPDG4up7+7u44DrJ2YTJ00t8nTpEjr3PEO8MHL20Pplwq+NiDAtmfPHiVkx+7duykoKKC2tlbRjSUe//e+9z3lABQZGdlz5M76dx2wnVc8p/+oAzZ1ctJrXf4S0AGbDtgu/1l+6fZQB2zqx04HbOplpde8uBLQAdu55f1VA2zirSc50DZt2oT0/cknn1TyoA0k9dNQbTZyVpToKJL/TS5zSrQUucQp583JkycPenHogG2YAjZxNRfPtVGjRikAcCBFzYFZ7fO0MlJo6VYqbdcBm9oR1OvpEtAloAM2HbCpXQVDVdZ6fs+FuIAjef00CRGpViB6PV0CGkigPw+2EydOkJOTw8mTJ5VY/PLvAtfEm03WpIRMueGGG/jOd76j5F7rL8SJVrqrs+u6B5seIlKDZaA/YhhLQAdsOmAbxtPzK980HbCpnwLaAbZWqppKyCzbRYOpnrTRC/D2kADmetElMDgJNHfUUddSTlnDSVJHzmTGmKsH96BTn7qcQkQK6KmuriY2NhYJ5Xg5e7DJxcnDhw/z97//XeEcKSkp3HHHHQr3GEjRwmYj4TNLSkrYsmWL8iMpOCRayj333DOQppxRVwdswxSwiXFAwtCIi2h/Cf56j74O2NStBy0WpfOb1BhSO/QcbOoGRq+lS0BjCeiATQdsaqfUxX4vqG2X1NM8RORAvlyvq0tgCBLoC7C1tbYrYRflgLx9+3a2bt3K3r17lZAhcuCxWCwKXBOYJkmvJWzI7bffrqoVOmBTJSZFvv0d4vUQkepkqde6tCWgAzYdsF3aM/jybr0O2NSPr1aArcPcTk1LOQeKt1PXXk3aqAX4GAMGHfVLfQ/0mperBBrba6hrLaO6uYTUkTOYHrdwSF29nACb9EUcbEaMGKHkk+tPNx+I4IZLDjY5c4iTzIEDBxTPtTVr1rBo0SK++c1vKiEiBSwOpGhps5FUBOLJ9umnnyqRUh599FGFw/SV876/NuqAbZgCNplgkih1oPnXZMDVHJj7mxh9gaOhJCnWPdhAB2xqZ51eT5eAthLQAdvwfC84R7mtrU2BR5LQ1t3dfVCDr5VBXUtlTc3Fi4F0VgdsA5GWXnc4SaAvwPbZtu18/vnn7Nu3TwkPIjcaxWNNwFrPmPqS90xCQ1577bVKAmw1Rav9wPldugeb7sGmZt7pdS5dCeiATQdsl+7svfxbrgM29WOsFWDrsnbS3N7Arvz1lDcXkzZqPn6eIzC4De6cpr4Hes3LVQI1LaXUtZZj6mohOXo6abGzhtTVywmwyblF1q4zddXlCNgE9DU2NvLnP/+ZdevWKfm0r7/+eiX3mjgWDSZq31BysPWcfOI9KBFUXn75ZeXiZ1pamnKxMzExccBzVAdswxSwiaFxMMRUB2zq18DFNqTqgE392Og1dQloKQEdsOmATe18utjvBVE2xWNHlLq8vLzzNlNufYmhX3SDvkCkzdCF1bMda2ALo6LGMzH6CrXd1uvpErigEhDA1tBWTU7BQdprOwnsGEXGgQyOHDmizPuOjo6zwJo0SC52yYUzZ9Lp0NBQVe2UdSw/UlxcXIZ841qSX8talbU3mItvTt18IG0SsChhSsLCws7qs1YGNDUX8nQPNlVTTq90iUtAB2w6YLvEp/Bl3XwdsKkfXq30A6vNSqfZxI68TyisP8648DSCfMP1MJHqh0Kv2UsCZQ0nFMDmZfAmMTKNhMi0IcnocgJsPQWhRjcfiOCGiwebXKYUz7W1a9ciOdjuu+8+Zs2axbhx4wbSndN1tbTZyCVmuegpXmySA1zysd11110sWLCACRMmDOgcqQO2YQrYJMGfeLANlOTqgE39+tRyUarxVLgwgM2OtdOE2dSGyQxWe3/9N+Lm7olfkBF3gysDy+7X37P1v3+lJeCwYzeb6LA4aLe64+fjisFqxtzUDr4BuHl5YjSAy39BSFoANoEbYgQWsCE//e3Nsr+IN4YYd8VQOtii1UFJS2VNa++Qr7IHm4SDkHxTb775Jp988gk+Pj7nnFvOMXTebus9p/xCPAkdHUDi3FGkJE5jYsyVg512+ud0CWgqAQWwtVaRkbWbw3uOkr21hMrKKiSnoOwnvQGU88sFZokuHB0d3W/eNU0b3Othzj3vXGtPy++WPV8Ow1FRUfzxj3/sM9H2xXwv6IBNy9HVnzVcJaADNh2wDde5qbcLdMCmfhZorR/szt/IydojjPCJICwgliCfcPWN0WvqEpDoavKPw05+dRYNbZWMHjGeseFJjBwxdkjyuZwAm9Mu7UwNdbl5sIkNTUJD/va3v1UuVCYlJSl5tUeOHDngdFjOSaOlLV+eKe0qKirinXfeUbzsBK6Jd92qVasG5GGnA7ZhCthkkMVVUjzZ9BxsZ++9YuwWw4zEqBUYOZii5aL87wA2MUqZqDywmWMbP2DLCShv7k8SKUSMSWfl96cwNtqX4P6q63/XJaBSAvauVky5G9l+0srH5aO5+xp/wipOkvP7D+DWbxM2eyZTI8H9v0B1tQBspaWlSp6g8ePHM2bMGAWanQ+y6YBN5cQBdMDWDdh27dqlhMGLiIjoU3jqPdiaiY3UPdjUz0C95oWWgBIisq2avIos6kubsBb7sWf3HgUuNzQ0nAZscoPQCdzkl6LjhYSEKLnXBnLDUWsPNjl0SduG4sEm/XH27VxedfI9otvKIVT+XwdsF3pm6s/XJdAtAR2w6YBNXwvDVwI6YFM/NloDtmOVB8ivzaalq5mooDFEBw0NiqjviV7zcpGAXNQymVvIq87E1NXMjPjFClwL9B6aJfJyAmwSoUbsIWL7vxxzsImNY/PmzfznP//hhhtu4KabbiI2NlY5Vw2UdVwowCZ7Z11dHYcOHWLbtm1kZ2crbbz33nuVHHGSH09N0QHbMAVskvhdvCSE6vbnKdF7oIejp4Keg+1C5GCzAa0UbnqTjDUvs9N2BR3GMKL6yg9pMUFrOZnZcVj803johYWkjQmkbzOumq1Dr6NL4EwJOMwmOov3crDExue1kayY7UNQXSlFb36G4+obGJEymYQQMLhefMkNFrCJ4bewsFDJD1RWVkZxcTGLFy9m2rRpCtg/n0KgAzb146wDtm7AJgqdJNU9F0gQrxbRDZw5WntLuNXcQF1HBYVtRwkNjCExSg8RqX4W6jUvpAR65mAzWDwZa5xGbk6uAtgkDIdcYJD49+L164ynL0BZDpkSFvK2225jzpw5JCQkqGqm1l62cvNSDvL+/v5KmwZT1FzEkgO2yELCp5w8eXLYALaqllJyKg9yrDKDlNh5hPmPHIwI9M/oEhi2Eui0mGgy1VBWfwKjwYNlyXfg7xl0Vnu1Mpyo2Q8GIizRD2T/FN3U29t7IB89XVfLs7pWe3BXh5ma0nryMkuoLq4n6cpxBAQP7mLtoISif2hYSEAHbOqHQWvAVt1SSlH9cbIrDxDsF83IEePx8vDFzdWgvlF6za+0BOQMUN1crHivebi6M3PsMkL9IvF09xqSXC4nwCbpImpqahTbv0SzuVw82ORyouRde+2115Sc26Kj3HrrrYo9TYrY0oYLYBO9RfQoGYvKykree+89JWyk2GVuvPFGUlNTVc1XrfREtUzHxeFMQKCqeWdW0kpZu9ieSwPpqkxCGVgZVAmNI4n1BprvQe1gqGmXljLvuVHIQpIbvIMtugebSO5LwHZk7RoaFj3L6MlXMH90H1JtLYfCbTz3gonP80POBmx2G3abBbPFjs3enbcEDLgZ3HA3GnB1+TK0n8NmVjZ9C91h8jxcwWG3YLXaMFsdGDyMGNzccBOQYrdhs1npMls5lQ7l1LPdcHU14O4p9VxOhw102K3YrV1YrGBzhrs0uONmMGB0kzkjNyztOKSOwxW7iztGgwuufc4lBw6bDZulC4ebERc3g9ImFwllaLdh7bIofT0jqqY8x80dg8EN4xkkyIHdYkbmnYTh7NkXV6V97hjcpB09ZG+3If0xW2xYbU6ZuuLq5obBw/1UW2zYOi1YJbFpn4tBHuiGwWhQ2uR2viXT7xg6lPGQflhsji/l2/t7XVyU9rlKk81m8DDiYjB8CcZE/jYLFrsLNocbHh6uivy7m+bAbrOe+g44PZXcTs0VdzdcXRw47Hbsli5FLucMayrtcDcqc3CoUG4ggE0ZY6tV6Y3kB/roo48UzzVR4qZMmcI999zDvHnz+t26dMDWr4hOV9ABWzdgk5tS4rEyadKkPoUn+oF4tYiRv68crfXt1ZTU53GodAcB3mE6YFM/BfWaF1gCPQFbuH80y5PvwNXFTdF15Vbjli1b+OKLL5T/FkOx6Biy54qOIbc5Ze9duXIl3/rWt1S1VCvd1fllAr4EbovnskSXGExRY1B3hox96623yMrKGjaArbqljJyqDI6W7yd11HzC/GMHIwL9M7oEhq0ERE9sbK+mvDEfT4ORpZNu0wHbEM7qWu3BOmAbtkvmojZMB2zqxa01YLPYzFQ0F7E1930MBk/CA2KJCBiN0eA9JFue+h7pNS9lCdgdduXyyonKg/h6+BIdGMek6Cvw8xx4lLbecricAJtc5paL3HKRMCgo6LIAbGILk1xrcp75y1/+oniH/fSnPyUtLU0Jgy9lOAI2OXvKRaUPP/yQjRs3KnbAp556SjmHigNUfwxDB2zD1INNB2znf5XogE3kox1gM1dl05Czg3e2lHCytJVunJbGmLRUlv/PZCI93fA/NSQN2R+Sl5fFOpYxZfxYrol3pyNvG7v2ZLPui3qmrLyHlLQkUiREd3UW2YcO88oHB+no7IYW3SWB4OjuZ4+L9cPpcNtatIvKjLf5ZD/kV56qOnUpCelTuSc9FF8PN7oai6jJeJXP28eR7zuXe6aGEhvYl8Grg8b8TAo2raE14RZ8xs9gcjgYu0qpyzvGttWfc7ymhaqeU83DE6YtZ3r6JO6eEnrqL9LuDoq3fcDRvfvZXoCS785ZwtPmMW7uUhaM8yLc78v4h5a6fEUuazYXk3my6VT1aMJGT2Tu3QuYEG3Frz6frBfXcaiklpw+p3wAMIrZd8xjyszxxPuc2wPMXHmUupydvLOlmPyyNnllKWM4bqrIOZkIDzOOsuMUblrD7txWss/o+Jdf7u7lyZQblxNq6oCPNsCNXyds+lRFdgK6bC1VSr/WF/hz3DqaW66OZ1SwF0YFVXZQc3Q3+Vs+VuRU5ux2/BzGT0nj1sVxBBmtmKvyKPh0DXtzGsmq6Hutu7m7k3bjPaROnax89xnwcoCa5kAA24kTJ5QbNgLXcnNzycvLUxSCsWPHKslYBa5JmMj+ig7Y+pPQl3/XAZsO2NTPFr3mpSiBcwE2gcZyU1BuCErc+4yMDMWT89ixY8rvJWSiXDITLzYJE/n000+r6r5Wxl3nl32VAZvNbqWhvYYj5fs4ULydqaOvUoxr/R0wVQ2UXkmXwDCRgOxRtS1l1LdV4Ovhx6LElYoBsHfRynCiBrgPRDS6B9tApKXXvdQkoAM29SOmNWATQNLc0UBu9UFKG/JoM7cSFzpJycXm7aF7k6ofma9mzdrWMuXdWtdazoTwVOVnhE8oHgbjoD2XnJLUAZu6OSX6gVzQlQg4F8vDXexgcmlQ4NQf/vAHxXNNwNrXv/51wsPDT19WHK6ATdordsCtW7cql6CnT5+u2ACXLl3a5yXnniOhlZ6o1mlK92DrZx04PdgkNJkYFSTep+7BdrbQdMAmMhk6YAu3dmFtKCYvI4uDOw6T1WqmxWzD2wHWxkB8wG3CAAAgAElEQVR8wuKIWZDO9PRIEkb7I0FHqj7/PQcObOZ5HmLZ9CQenATFa95j57Fytpu8mXfTnUxLGskkn2oOf36A/Zl57CxqxsvVjrdBYJWJhhwjFnMMKT+7gTnTY7lihAFrQxE5h3ezc8cmypoCae/0wICFpsAYwsdO5JqF8xgX7oNPazbF63/Cm03TOBh0O88tjyUpvHc4FHG/aqXq4GYO/etp6mc9QcC0lSyKA++OHEoPfMHqxz6jzMMFS+IIfBQ/sS7sWKh2xDNxyjRuv3UB4T4WDKYKmgoOsmvvYbJPVNHa6Y3d4YrD0qHIrn3EVIyJy7nz+gQmxQUQ4GbD0lhMSV4uBzOyyC1ppa6xCyWQgskDd+8ofFPnMGOWPxNDmyh8aSPZpXXkildYQxHl7S6ctISSEulNmG8IMJIZq2aTeuVYRgtg6+XFJt58IruTB7I4uDOLrBYzrRYZQxesDQH4RMQTszCdK6YGEuVeRe3W9/niRBs55V3QXkN+nYOydk8mxgcS5OuBl6eR1OtmYzxeQM3Tf4cfPcuoa5cpspP8aQIOWw+s5oXMUPZ1JfPEfWkkRXvjKTl2CjLIP3qUrMP5lDcbaO3qjgdp8vTFP24cKQuvYnqsF5FdZRRJO3KbOFpuVtpRWGenqNXIxLgggv09lBA9KdfdQXLqJCaFXVjAJsZdCQHpvGWzd+9ejh49SkVFBWJYFePuwoUL+eEPf6jkX5ObRf0VHbD1JyEdsIkEnB4rugeb+vmi17z0JHAuwNazJ7IWxItTbjrK/pufn386dKTZbObqq6/mxz/+sbIH9xcHXwds6uaImsObGNfau1rILN3Fzrz1pMbOJyooHne3wXnyqWuZXkuXwMWVQFtnk+K91mVpY4R3CLPGLsXH6Lxa+GVbtDKc6IBN3fjqHmzq5HS519IBm/oR1hqwyTebbZ00mGrIrTpEUd1xvI0BjPCNINhXwvz56OEi1Q/PV6Km6I1mayemrhaqmouU/Gt+Hv4kRk5hdHAibq4SwUqiWQ0tb8jlBNgkTL7YncT2L5FqLvUQkaLjiD3tk08+4dVXX2XVqlVK7rUrrrhCCbXvzEk9XAGbjIGcS+XC/bp165Sw/cHBwUokKwkZKf9+rqKVnqjmjCZt0AGbSsAmt3aduScGuvmoHQw1O7xWRgot47pLu3XApg1gC22vo/XA66x5v5VXtsRy/58XMHdeNLEOO60H3mDbhgJ+9Vo0t/9iLtd+LZFRQO0ZgC2G+0a3s+Whz2gdNY6Qn9xEWpALYR0FuBRt5Se/LSffEsUtT93J1GhPRnmbgBL2//oNtr51iE3XPsi1y9P5Xro3rRmv88HBDp4/MZHH7k1jQUogfrSS9epzZOU1cCz1cVZMjSLd+6QGgC2X1Y81EHFDMtN/NFXplzf1dDUeZ+t3X6TcbTSu3/8lC+Na8S3ZxuGXn2FNwC1Ykq7h10tjCfN1x9ZSqchu9XtVvLc/mNue/hrzZsaR5N2p9GX9wXp+mZnET7+RwtLpUcgdL5fS3RzekcNPf+fCrHvTueW7qcQ6HHg6HNg6m2k78AYfFLryt+bZ/HpZLAvGdN+edZEwmqfDMJ65cm1ttUo73n6/jdc/G8X9f1nAnNlRjLTblDHcsr6QX70Ww13PzOWa2yco3+eGA0d7PRRt4x+7bbxXGM4T96UyJS4QXwG3rqXkvbuBbY+oBWwGXBsKyXzplxzpGk3B5O/xtXQ/EsPdlcaWbHyc7bllvOjyEI8sGMftKcHInqD809GktOOVPV28mhvG4/emcuWEEfiJF+V5+q1m/3LW6c+DbceOHUooSLmlUlJSokA1MejKC1LkLrl/JPbyt7/9bdU3f3TApn6EdA823YNN/WzRa16KElAD2Jx6ouidcqhxho507ssREREsWLBACROZnp5+XjFopbs6v+Sr7MEmMpCw2hklO9h07F0So6YRFRiPn5e6ZN+X4nzV2/zVk0CzqY7C2qMYDUYi/UeSFjsbLw+5ftdL57bZFP1VioQRGqwnpw7Y1M0xHbCpk9PlXksHbOpH+EIANtnnxB5Z0nCC3MpMcqoO4uXhR2zwBCVktORk04suAacELLYuGtqqKa0/TltnI4HeI5gRv5gQ30i83LvnylDAivN7LifAJuceSRMll7o9PT0vecAmLOOZZ55RPNhE35FL6itWrFB0Jq3OaFqm/eo+63TnYHOmJ5DfiY1KLuLLBU+JsHLTTTcpoSIFFJ6r6IBtmCnITg82WVjyI7keBqq864BN3QtOy0Wp5qDUYWmnqrlUCbNT1VJGysi5QzRQDNWDzQX/qjwO/+4fZLXFUpx0GzeuiGRinDc+DgeW+mMc37OPtS9twrD0DuIXLGJxnBcte//wpQfbBB/ujGngj+87CImL59Zb0xjhAZ7WVmirJCO7gzaHN6PT4gn2dsNX8WBrJ+/9F9mzeRurYx5kyexpfH9WMJb6AkrqbRxvCWLyuCAiRrjiTiuHX/4Vh0/WcyT1Z1ybrhVgO64AtsgbJ3PFo+kKYPOhjk4BbA8+T6nLaFx++AyL4ixEU0XDySMUeYzGETiSKdE+eLm74uhswFKyjY9fOcG69Wbm/PIups0KI8G9isO/X0duk5GCRStYkTKC5ChvxYPNpb2GyuNZfPrmO7SMX8iIWdcpMg31dsXe0ax4hglg+2vzHJ5dFsuisWeHpzlzdjfTXnGiewxN8ZRNupUbr4kgYZSMoV0Zw9xde/nPS5sxrriL+AULWRzniY+7C5jqoHArL+6y8V5RBD8TwBYf1A3YKObku+vZ+rBKwOZbS2fRUV74KB+XsLHMuWYxE4PdCfHqvpnUXr6J7D3H+eBVSLljLlOvncwob5T8fXQ2Ku34v91dvJLbDfpmTAhGS1W9L8BWeLKEgwcPKqHIJCykeEuIF5u8SOXFKGta9gjZf8Wge/PNNzN//nwl9rKaogM2NVLqrqMDNh2wqZ8tes1LUQJqAZtz35WDmYTmFa9iufQgoSMl+bfsx/fff78O2HoY+YdipFB7XpB6xyoz2JW3nkCfCEL9ogkPEM1JL7oELg8J1LVVcKxsDzFBcYwJTSI+dCJGg+dZndPKcKLm3DgQyeohIgciLb3upSYBHbCpH7ELCdhEl6trqyK/9hg1reW0djbj7zUCP88R+HoGKiEjPQxeGNzUnZXV90qvOZwlIDpil7WDDnMrbV3NNJlq6TS3KwlnogJjlbxrMUHxGN28lPzLUoaiuzplcTkBNjn3yOVusf+LbC5lDzbJJSd5td99910FVt15552kpKQQExOjDN2lBNjEqUf4jOTG/vzzz5WzqHjiLVu2TMkjJw5RvYtWeqLaM5pLV1dX97WvQZThOBhaK8gygJJIXeJ+ygIbTOndJlmkA4V0zu+9kC/p3m2SSSSbi+TdkIXpvCHYlwykj2KUFWO3l5fXYMR0eoE7jeiKh5BLr/h7Kp/shHVS3XnLp/dHxVW6vr2GWlsxdi8z08dfRYDPud1L+//qIQK2Ue14Fhxm3cNv0RQ3jRGPPMzcGIg6TTZM1B7dSvbqn3No1IMYkldyV7ofpv1/5MDutTxfey3JUcFcPcbINvsEkuJjuCtVQhr2KnYzWFqoLqymtqoJyfBWl/0hJwuO8J/QB7lm5jR+MDfy9IccDhudtSeoq62mtLaD/IO7aDAb8bjim8xOCGEMud0ebIWx7LLN575pYYwKklBFQmt88Q8LIXJMBH7urTRmnitE5BFWP3YCtynRxN4ynjDAkxbMpkoy38nEJTSR8fc/QFoERPYIL27rbKGj7gQVtV3U1pugPZ9D66o4+oULV/7yLtKv9GWc/TjrHvmUwhZ3XO5ZxBhfCO4RSamzPp+a/S9RHH4jJH+du6b5ER1gGBxgs5bRmCdj+CbN42YQ/N3vKGMY2WMMa7I2d49h/MMYk29QxtDf07UfwFZJ/n/WseOJv1L1tSeJvnoZt0zyxGhw6TNEZKIjh8YjO3lsrQuewWHctHC0Ek5UCYuplBpqMys49JcCRn73BibeNYfUQPAWHesiArbiuhws7Wbi3Kdy6IvDioeE3EZpbGxEjBPyEu257zjX8l133aXAtdjYWNXhDOQ5ovjJM3x8zr4F3f/67q4he53s4bLXjR49mpCQPtaYiocNx/eCs9kiJ5G/uOMPNCSy8xlavYsv9sULubEmMb7ffvttBfb+9re/ZdKkSX2OqMhI6p9LP5A8SaVN+WSV7ybQJ5zEqHPfrlIxZfQqugQ0k4ATsMkeHOYbydUJtyjhYXqWngcJ+b3TO0TmvYSMlHyYkp/4qquuUvJgni/RtFb7gbN9HR0dyn4ua08uvg2mqGmTcz9Ys2aNEirzd7/7HcnJyWd9nVa6+UDeC8X1J8gq30uH1YS/dwjxYcm4Kjrz4PTmwchQ/4wugQshATmfVbeUcKxsL5Mip5EQMYVgn/CzjMS99YOhGAgHsvbU9Fn2SbEfiL452HOxltFmtNqjxIOtrqyRgiNlVBfWMSoxGm//3mkB1EhIr3MpS8BmtdHeYqKxuhmrxcrM69MIie4/XH9ffVbzLh6IrC6EfjCcbXdma5cC10QnkJxsduwYDB5KqEhPDx+M7l5KCGkX0Q0GaVcbiPz1uv9dCTgcduxiuzObkAvN8tPR1Ya7qwchvhGMCZ1IuP9IPN29wdFt15AylPens8cSXULWn9gP1F6A7i0trfaD4awfCLiT88XF0g/27NnD6tWrkZRXAta+//3vn3F2Go5MR+aF6C2iR8n5U857PYucQ8Vu+MEHHzBr1iwlbYGcz3rb+P4b88ClpqZmSIDNafw8F8RQs8X0hCHOBT5YsOK8bSvPGUqbnO0WwCSQTeDaYDeK4dg/NW0SWYqhW1xJX3zxxdMbcF9jqoSXOxWiY6AhNHs/r+ecUjN/zlWnv+dIPGKr3cKY9Eimzkvmqpk3EBwYPoSvHCJgi6jDPecwr//0ILakVJIeXUVaEISd5roOmvK2UrT2p+wOfADbmB6AbcMrPP+pJ3VBc4i5chkP3JFC+thgQtz7iKXcVQfNR/j4Dx/z6Yf7yZGcXNYOrP6hdC5+kHuWnQnY7JYOSjf/nG2bdvDSRgfm2bcydeEinlg6nlBfdyw1R7oB28YqPtxvxMfdFTdXMfDIbalE0pZfxQ0/vpHkgFYcx84F2Hay+rH3OFjVRJmXQUFzLthxGL2wzLqDJYvn8MSK8UrOMbcetqP2ikylbWs+rWVjhgMcViydUXgHpXLLL+9i7hQDY9szeOOna/hsTx653kYMrt3oz1kcdit2i4mRy+5l6o1DBGxtJ6k9dpg3fnIQR+pUkn50E2kjIPS0/c9B04nNFH3yE3aNeBjGqAFsovi0ULb7EzL+8Szvx32XEVOX8MvFMXh7uPYJ2MaYvqBm1wf84pVcckva8DQaFJPbl6KzYbcEYGkfy/JHb2XpfwmwFVZnc/TQUXa+lU15caWy38ie61T2ekN9J9gKCwtTXrQDhT89lcghLHTlfSA5h+677z7mzp07qEep2YPVPljr954Tbko/RakZTNGqTRdbTqLIiQfle++9x/Hjx3n66adJTEzsUwT96QdNHXVUthWTW5tBsF8kidE6YBvMXNI/o70EnICtqPYYQcYQ5oy+9vQt1tPvRofjDL3PaWByXr6Sg49cgpDDtOwTsieeS3fXaj9wtk0Op86bpQN9DzifoaZNsh9InP/3339fAe5PPfUUSUlJZw2ImmepGcWB7HdNHbWUtxSSV5+Fp6cvk2Pn4OYiIfKGlkNDTTv1OroELqQEalvLqW4qprwxj6lR8xkfkoary9mXUweyXvprr1Zr2Pk9zr1RLgD0daO6v/bI34dj/8ydFhqqWijPqaYqvx43dxmXge45Z5qenP815KsBWj1Iq+cog3hqpIfcOQ0fpVGb7HYHDrsdT18jaYsTCIo4O0eimnmu9dpz6uYCti+kfqCmb1JHq/6daz9Qfu+w0SU5tiytVLQUUN1eRp2pUsm7pQA3V3dFxztbR5PJoMHkVCsMvd4Fl4DdblXsmzInjAYfAozBhPnGEO4TQ7jvSOWiSreuKKEBv7TfamE3F/uBrD9Ze5er/UAGcCjAXT7v9MIS3eBi6AeSd+3ZZ59VQinKBXUBUT3H50LvUYOd9NIu4TAi796OTjLPCgoKWLt2Lb6+vko+cAkT2RvEaalHqX2WS3t7+5AAm1bU23mzyrm4BwvYet720oLEywFeDtjSHgFsMoADbVtPciqfHeyG43xJayHz3m3qa6OQ7ykqKuI///mPsigXLlxIQkJCn2tEniebqjxnsBuF8zDh/IKByrl3w3p7vvT+u7x8JFG8V4yDyHEhzEhaQqDv4LxRup89RMAWXosh5zCrf3oER3IKyT9ZqXgVfQlnoDl/G8XrHmVXwANY43oAth0f8HzhHCICR3BFrDcNgSkkTYxncXokwufcLM3QUcb+tQfJyTpJpbkWuzEeo18UkhOyvXg7pTUl7Bz9IDfM7eXBZrfSWrSL4qIijhR2UVZVid0nlPhZNzMlLogoS043YDsWxPbmqVw3MYgIPw+w26C+gerWQPItE1h5VySR1oMU/+tpGmY9QcC0lSyKA++OHEoPHGL1Y5mY4oIIWhSL3IHzwILN1kF5VSXG8LHEz7yJabFGQqyFNBz7mN3ZZrJLbbTaOgkOCSUkwBejqYy83W0UnfRl/i/vYnqaG2PaDvL6Y9vJrQPjtdOI9oKAPiIlBMYnETEukYQwd3yNgwwR2XqC2uzDvPbYEVzS0pj84xuVMQzpccG++eRmitc/yo7AhyFeDWCTLdpCW9Uxao5+ytp1zRRV2gke7Yermwu2jmYsNbkccZ2CNX4+T9yXRnz7Pqr3fsJTm4zgE8LC9EikCWeiEpkZwYxJH8/ohChlnhlEx76YHmy1OZQWllK1v4ujh7pDQ8p+69zjZP91/rusMDkoyQt2yZIlisfEQIvsUVIG6/Egn5X2ideGtPWJJ57gmmuuGWgzlPrD8b3g7Igz552874ZyONXiXaXsrKfCr10M/UDGVzzY3nnnHXJycnjuuef6NKhLu2R+iue23Jbqa041mmopay7gSMVegnwvfQ82h7WTrpL9ZGXlseVAVfd08Y+EmKksunIkk+MDlX1GthFzaxWNxz4mI7uewwU9loi7EZLmMClpLNcmdt92trZUKs/dWhZMo3s0S2ZEM8JcQWPRcT7akos9IpFRU2Yp+3+wjx2buZXyPRvJySniYNmZyy9synzGTk5lWqwn3h4u2DtblGfvzyxkV1Ztd+WgURhi01g6M4Zx0X7KO1IpnU1Qf4JNO3I5cLS8x4Pldn4CibMmcMWy0Uimq8H5TA1qq7ggH+rpwRbiHc5VE1YpBuyeRY2eqIits1P52PmiPGh1O/L0UHV2Krk5ZY8arM6p5rzg3A/+/e9/K157sh/05dHas39DyQM1kPeC2dZJS1cjXxRtpd3SSmTgGEb4hishofSiS+BSlEC3odhOfs1hWk31+Hj4MjFiGrFB487ZnYupHwxEpk79wNvbe9ARcAayH/TXNq32YAFsdeWNNNe2YWru7LaJDME+77A7MJu7cBmK/UDuV8ol31OsYEhtkgvD3Q4dSr+G8izp22nA5nrqWf0N1Hn+bjl1JvLwMCq5wAdTzmiT9G+Qz5F+Oe0sRi934ibH4BM4uAhGWs1NpzzkrCce7hdaP1Ar/4ulH4jnkti22szNtJtbFL1AdD0Bb1abWZmKPW1jAkdl7bm5GTCoTLfQV5+7n9m9+IZmu+sBe4bqbXcqr7yyjAd8AeDsXoqcpMjaG3Q5o01DizbglHlPr0TnjuA8KxsNXkp+NW8PX3zcA/Dx8MNbybf25d6h9dqTC3dyJhjMJWinXLVs01D0A+mH/MgZX2whzhCRWvAFgUNyvrhY+kFhYSH79+9XLgxLWMjAwMAz1qpWMld7blS7hqRdYmeRc1Vf0adEhtI3+bt4TUpu8L4cooYyD3qfi9XMAxdHbxcBtT0epvE6tXIr7XmIl+R6smHIIV4GbqCArOchfjgBtp6xZPsCbPJ3ubErN3cFsD3++ONKfNO+itSVBSAb0GDDr6mlwmqmaM9nnetGhsQmrmurptZWiNWz87+fgy2yAffjh3nn0V2YE9IY9+M7SQ+G8NP6qo3GE1sp+Ohx9gQ/gGNcD8B2YDPP8xALIzpZ6X+CP270JWxiCnfePZdIT/AyFWGv2s2//rKPPfvLsAQamXLzN5h+1dWkR0Hzvj+R8cV6/saDLEo/E7B9KW+L+LqR+87vOHSiju1xj3DT9Bhm+eV3A7amaRwMup3nlseSFO4N1k6o3M2Gd0/whz/Uc9MfrmZcVBmm156mcXZvwNZXDrYuLKYact/8DfvrfNkV9x3un+HN2NYMjr/5K9bme5NlG49P0mJWLk1i2VQ/vJsy2faPLDa/W0/yL+8iZaoHYzuyeOfR3dR6jmTMz79NeqgLI1VECBxUDjZTPnU5h3n7x7uwTU5n3A9uJz2kpxeijcbczeR/9Bh7wh7GdZwawOYcgVYc9koO/OY99n9+hL1imBaV1tKFrb2W6tC5BKQtVgDb2M4MajO28eT2MYxKncwj30pVoKWqILcXEbCV1OfS2dJBpC1JAWyZmZkK1BcXdnGdlxen3PKRInu7vDRFGRHPsQULFiCebGo9ZmVPcF6W6H27Rc2e4mxDRUUFe/fuRUKG/epXv2LVqlVqP35GveH4XnA2UM/BpudgO2tSW0yYm6rJ3bqBHfuP8WlOfTdk8gmhK3wCS66ZzexpE0gINCr5PutLDpP52dt8cbSV7FJPBe67WDqUw39J/FXMmDOLn66chr8RXGuP0HrgdX6bGU+xZzI/u28y4dW7Kdm7nT+trcAjcQHTV9zAskQjwS61NJfnsGfDOjKPlHK8ujvWunha29rqMKauYvyc5XxtcSxR3mZsdaXkbl3PZwfz2ZHXqLTZ7h+JIyqB5dfPYUZyHAlBRly6WmitKKQkYw8f7DjBvpwqvA3iMW3B2ulGS+FoJq6cw4IfLeSKQA/CjIPz7BzUZnEBPjTQHGxDhdtaHd6cohC4Jvu5HBIHe2FCzXlB3kMC2iXWv4SI/OMf/8jkyZPPGhGtwq8N9L1gsZnZV7iF0oZ8zDYLI4MnEOwbqdxQVgwvetElcAlJQEKdyd5UUHMYF4eDpOhpxI4YywgfCRzfd9Eqt4aa/WAgorxcc7BZusSDrRmLxarsMQJohmJUdxrQDG5ueA8xfLvsn4rZegipONTYD9TOg55eAUP1eJDvNLW3Y7XZ8PX1wbVXSGe1bRKoYu8RcWiwY+fAgcOm/C8GdwMjwgPw8Bxcni+t9QOx2cm7OyAgYNBwW8v94ELpB/3PKQcdFhMdSphAEzYll7mTHoPNalVsdx5G46DD2NJHpIPBhqEU+Otsn5ImxnWgnrFfrgLlguepeT6U/aDnuVie5zMIRwvnM2TtOc3uQ2rTGTJ3wdXtSznJ/ufmasDD4IG3h7+St1T++1xF67V3OeVgE/u/pEkS27/Yni7lHGz9vR+0mgc9AZt851AuHDrtbjIO8hzZzwdbtNIT1Z7RdMDWz0gJuZaBlQR6Ao/Ea2KgN/rVDoaaSaPlAlAL2MSt9IUXXuDXv/61kkSwryLPam5uVgzggzVey3MvJmEWZaOqpZSc6gzqTFX/fcAW14FX4WE+/c7L1MVOx/+7P2TeKIg5fRm5nZqsrWS98gsOxz2IR+rZgG1pWhj3xFSz7ifv0BQ5hdCH/h+zYiC09TDth9/m1ycn0uw1hu/NiyIkNAQvX1+8DFC9Sw1gk9tJdhr3vMau4xX8vm0J354Tx3Vh5X0DNocFrPkceXsTGx57D//HfoB/pAW/DU/TNEcNYHNg72qlYdf/saHIzl9Mi3l6iQsJpYV8/qP1WG+5mqBlVzAx1JfQACN+7h24NGWypSdgm+nHeMdxPv3uy5TaovB49Cnmj3JhjIow8YMCbPYKmvIPs/Ghl2gcMwv/7/w/5sdClDKGIr92qjM3k/XKUxwe+zBeqQMBbKIUW+iobcHU3knHqSdaG0toO/Ihb+ZFk+02RQFsE11O0HxoL4/+1YOQ9CS+/dRMRgKq7rVfZMDm6WpkwdiVuNgMVFdXI3Gid+7cqSRjra2tVbyERNGWA5McJgTgz549W4H9t99+u2rjquzDskfJswb7kpb9V4ytmzZt4uWXX+aZZ57RAds5Xlxavqt6GimGoqypOTA7Depvvvkm2dnZikH9XDnYRD+QOSW3pvrKsVLfXk1JfR6HSncQ4B12aedgqztOQ24Gv/5rK9aoKJY9nEqUjH3Zfir2/I313rdjiL+an8yPwpL1MplfbOf/CmeSOiWZa2bHIXcaDPUnaM7by3NvZmGJSOP6h3/CzBiIMPUEbBP52X3jsO16k+L9ByiY+B3GT0xk+hhffI0d1BxYT9bHr/Oe1wpCxqTx0AylFVjq8mg/8gGr/3/2zgM+quvK/7+Z0Yw06l2gTpWEmumYZtx7AZvExrG9yaZs4o2z3mSzm+zayWZj+28T27glweWTbOw1xthxXAFjxzYYjClCIAECUdR775rRzPw/5w0PBiGkO+9didFw3udDzCfcee++3zu3ne89524JwglnJlb95wrMDq0AjhThsec7ETM7HVd+OxtJAPqPf4aKPa/iw/B/RFLmEvziskSYanahYNt+/L/fl2HajQsx99p8zAgHrKZGdFQcwVe/+isKonNQf/sq/OeyRMxKFNilITKpu0BlGLCdfaj3+Ta/+TpgoxRA1W1lKKnbh4LybUiPzUZi1GREhSScE5F4gUyNH8sKCCvQ2t0A2nhlG+jFhLAkLJx6rbL7fjgHoSzHicj8QPhFaJzp71f8B7QmJueclmuw/2Bkh/r5nyJrTkYpxew2O5RIKAM5c7WfK6+u+9s7OhTfSvigM1ZENVNWp0qmA3dwhhJhoPGsKYJPTocbQqBI+BcAACAASURBVBA8VDQXrcigcgrQIJ0opZhJe53U23bQpkO7XVnDeLvZW72H2w5O1enU+2l5PdLaQZlqyAyMBpgtAcIbHgc/T5ZtqvdlwHZGYYoIdp/JdQasqf9KUTS0hqHsAxTtp+VyO9TdbY/aidE0VBpKsTufbQfU9rRtZDvXya8lje2ZOtP9OtrbFS8OtT2tUHosQStF7alplYfbbCW77fkTYKNsRZWVlZg2bZqymY8B28jtmAGbWyMGbCPYigrYqJHR5I9CKy82wLZx40asXbsWq1evVnK3DnVRlAkN0hTlpxWwyWyUIgsl2tFT116JouqvUddRdeEB2xQzIhtPouSll/F1VRyKom/EN741GXmZ4YikFJw1u1C0bS/Wv7IfE1begezrlmJpogVtO57GnlMRbNfPy8APs2zKPXZ1xGPf1DvwD1dNRKahBLY9r+K3x+eiJ+4S/M83MhBDZ531tqK/ej8++/Cv2Lz7KHZn/Ai3XzYX/7IgHO1HP0ZJRyAOmGbj2mmRmBRNO2D6UfHh77HraD3eCr8Xd1+aiiujyocGbM5+oLUQ297cjj8/uh25D38fyYndCPrgt2gTimAbwEBvMyo+eB5bayz4W8S38NPLepF6tAif3r8Bpn/6LpK+eR0WTgSCAzrRW38SJza8hy0fN2FXZRSufOQezF80AZmWBhx5+WXsOeTCF0HL8Y1vTcL82TGgfRBGdKCruhInPtgF26RcBF0yB5OjgGAzoAmwoQu99Sfc37BmAg7G3ohvfmsScqeHI8LlRH/1LhzYWoD1rxRi4l3fRM41i5VvaKXcjD1NwMm/44/bHXi7bAIe+u4lmDU5CiNNee1Nx9G551X8oTAOX/fnKoAtO6INtpMH8dpzX6AyMh1ht9+Gb0yPREbUqdQGrSdRfrwZH38JZC1NRdaseESqKSTHGLCFmENwQ+4qhASGKxCtvLxcyalM594Q4KBUjBT+rZ7PRv1vamoqbrzxRvzqV78Sjpil/oWcHTQxpomSlosmV1SnTZs24aWXXmLANoyIsibtYz0uMGA7z0ftbkBPfRU+/QowxcVg9jVpSh/aV7pF6f/XDtyH/tQb8fj1aQhs2oXqypPY05mDyZOTMTMjRokcM3aXoatiN1785TrUWzMx9WeP4opJQEqfB2AzT8FD34pC1bZClB1qRfod38K0yROQHkZL2360lx1GzcECFIfNQVRiOq6a6t7R5mgvg+3Ex3jl+WocqI7GFY/cgzmJfYhur8OnO4DoqQnIW5qk1Lmz6C0c2/KYEvUdN/1KJera1FGOypN1+GRHJ9JmTce0/DRMCALMxi501ZSg8JlH8X7vFHw14x/wxA1pWJA6Us+spYcZu98wYPMPwEb9Y4+tCxUtpSis3IH+gX5YLaFIipqK0KAIWAK0pewaO0vkJ7ECUJy/bd0NaOqqRn17OdKip2NSbCamxmcPC9eUvv9UCmn6+2hvwPHmW/krYJOdAkrdoKsAtnBtZ3j5qh3IcqirdkfzU4IitIbRB9jcsEVPqjOZdiBrvcCAzZseCoot0bqYNgjqA2xnIrNk9cF6bFNmf6AqSjqRzQ9OreeN4rL6A1/ceKHq4E+Arbq6WvFJ0fFIUVFRDNgEjF2mz4YeR2MDR7BpDOWV+TFEwIqAfZwuwhFsh8CATdRidJ7BNiUS8b2t6C56Dx9+2Ig3/x6Ga34yE7mXxGGiy4nu4k+xf08T1m2fjOUPzsXVt05RduM3bH3KA7DNwgNzrOguehvv7WzDn/dNwPe/uwRzE9sQcexdrNkZg8aAZNx9UxZiggJg6mpAd9lWbPq4AJ8c6EHzzHtx141zcf/SEDR+8QS2nHTire6r8IP5iZiZSKm4ulHy4Rsob7KjZcGDuCo3ATnmI27AVpuJr8034mdLEzEtNsidIrLqa3yxvQ5/3mTAN/79CmREVqJv/VApIg/i1V9WIXTZFMz4bo4SGWFFP+y9TTj8/v+hyjUBbfMfwPLcdkQe+RpfPfQy6pbdhaDFl2NBMgGxNnRVHMeh37+jnM1WGjgF1/z621iyeBpmRdrRXfwePtt8DM/+xYjr/3U+5lyWpjzDhHq0HT2Moue2wHXZbYi/4xu4NBmIDNIK2ABHTwu6i97FBx824+0vwt3fMC8WE5wO5Rvu29OCN7ZPwh3/Ng9X3TRZqYcSvC8TsCWZEdBeiUMbnsWWskBsMV+NHy5NxMyUU07hqmIU72vEyx+G4MYfzsa1t09V6qEk97iAgM2zpdEkjaLYduzYoaRkpF1ETU1NSlowmnhTikhKXZuUlCS0O5gBm2g/BiVlCI19tFNvqFzWIneStWAe6/kBA7aRv66L0jH2daCprR/1x3ehZteL+CTsLlgmX4WfL52IKAqLPnU5bd2w93Siqb0fNnsz+ttOYOdv1qElNANhgwHb13E42jcBP7w2BLVVwWjvicF1d2QhKSEEQ2ECh60L9q5GtHUBvV3NQEcJNq8tQ1ltGGY/cg9mZkRj6qkuz2Xrgb3XXee6I5+hct8b+DjiO0jOXKzU2eR5DomTxp5edDR2oHfAga72atRs/R0+7p6GHbEM2Ea2kHNLyOoP1DtzisizNW7raUZFyzEcrNmF9t5WxIWnIC4sCeHWGASYLBzNpsVo+TejrABFPrjPDKKU/dUtx9DZ16xEQ8ybdAUmxWbBagkeMdUpAzaxzySrD5YJVlRHOG3QZcA28ndkwDayRlSCI9jEdGLAJqYTlWLAJqaVPwE2NYKNsteRP4Qj2Ea2AZk+GwZsEnfBkJiydj/oPe9M8TWfShFJgzU5GidOnOj1rqHxniKSAdvIHYq7hH7AluAcgLO7GXXFe3D4yy/wXmEDyht7YIEBzp7pSJpxCZZ8dyHyp0QhLSYIhLxqBwG2nyyMgrPnIPau/xybn/sSAf/4AGYsycCN6c34/PXXsXNHEQ40WeF0GoDoCXDOvhKLg44jpaUMr3wxA7NvmY/vPJCN6PajqPh6K3a8vxFFtRY0dlGOZwd6Y3MxaeY83L3qMkyLDYa1pdgN2D7vxAcHo5AcYUFQgBHKKdG2TkRnXIq0q7+La+eaEdW4HUf+9Fs0LxqcIvIrvPrLj1DS24fWhGDlvYxwwmUMQG9sHvIXL8CqO5ciJXgA1sZj6Nj5EV7cchKfH25GmAUwGiYgKj4FC29OgW1HIeo+LYHjn/4Nc66ciZszgxToVVX4GQre+yM+LwtFWWug8gxKuRiZkIScy+7C7LkZyJ4ei7BAgKqvLYKNXtv9DWuLdivf8N3CBlQ29cJCb9Q9Hcm59A0XIX9yBFKj3d9QST8iFbCFwDrQjZ6mfSj823Z8unYHKsIt6FDPDbLlIDEjHwu/PRf5U6MwKdZ6ph4+AtjUXa20oKQz2fbs2aOANkohSakkKSc2paylqNo5c+aM2EgZsI0o0ekCDNj4DLbhrMVWW4T24k145b3j2FUTANvEHNx4yyIsnTsd0yIssHjAqr6yr1C57+94+d3jOFHTBpejD50VjUicezUWDgZsG8qxpdCMiZGXYuldc7HktixkxVoRZjZhqJMYOsq+RO32Z7FhG7D/+ADtbkBbbQIi02bhNopg9gBs/RW7UVv4CV567zgOd4TBlZyLW5cvxqV56ZgeQSOsx9V9ArVFBfjohY9RXN+GSocNtvZqtE5fBsNSBmziPcmZkrKcu+odGbCd/RUUSGHvw7HGYpxoPKTANkoTmRCRiriwFFgCghiyaTFc/s2oKUDpTXv6O9DSXYfGjmolLWRs6ARkTZyF+PAkhAdFwmgYOUUYAzaxTySrD2bAJqa34hXwiK7UG5FD92PAJqY9AzYxnRiwielEpRiwiWnlT4CNz2AT++aepRiwudXgFJEj2I4K2GhnFR2kTiHU3ubeZcAm1kBlNkqRSEb5KSIp5UI/mo8WoO5gIXqm34ToxLShz/vqawdajuHvO2w40RyKRbdPRVKsFWpyDHvzCbSf3IdPdtehoq77FILJRHLmdKVsrMWknGmjTLhPfIGKyqPYgUXITE3G0kn0L62o212ME5v3o33e1YjLSsOcFKD66y0oLT6KfdWAnXhgRBwwYxEWRLdhkr0BW3ZFID4nFXOuTkUU+tFz4gCqdn2OgiqgvvPUA5MuQUpGJq5ekISIQBNcHbVoLfkABYdaUXTy3G+dkJGLjKXXY1pMHyzNpUodutOvgjU1D9OiAbO9Hm2VJ7D3o30oa+lCs+ctTBYgeSYycqbhqnmJSpqxgN5WoKUUm7cdwf7DtadKxyE8Lgkzb5gCy4kT6N57THnv5OkpyE9yp0XsbTiMlsMfYPshF8rqzjwkPCEJGZffhOlJEUjyyE5CURr9lXtR1GLAl72TcVNWlDsyT/Ci1I1tZYXYsqsWVfU9CjIEMpCSRd9wGmLNRpx1KoOtW3mvHSddONASpuibEuMGX8Ndju5m9FfuwY7qEJQPJCq/mxBBAJE+cCvqdxej9INdKAHQcvpGGUic5q5HvDXgtC0p/2zvVeqxq2wAuxvCcPX8RKTFhyjay7r67N1o62lUztrwTBF5vkGaFqllZWVK2sgjR46gqKhISRlJIfv33XefEs020sWAbSSFzvw7AzYGbMNZy0BrObrLC7BlVx0OVzajw96N2DnXICtvJq6aFA5z+wk0Vp7AzuImtJQ1obuxA41hZhgD+hDU14rKvxfCOm0hsgYDto+68dVxKxakpiM0bQrisqZg2RUpSI4OOt1H9TYeQevJr7H/BFBe04TWllIMGONgcJpg7m/AsV1GOKxTcQ2liPQAbPbGUrTSGae76nC8rhXdLhviF9yIvOwZSp2Ntka0VFbi8JclqG+vQnNHB5oaQuEKNMIQ0IGOk9tQGjMPDXkM2MR7kjMlZTl31TsyYBv6K9C5jzVtZTjeeBC9th7lzBCrJVxJwRxsCUOg2arANopqG+5cDi3fmH/DCgynAAE1h3NAAcH9Az3os3WhrbcJNnsv6LisuNCJSIqchLSY6Qg0ByHAqORUGPFiwDaiREoBWX0wAzYxvakUAzYxrWTZpvo0BmxiujNgE9OJSjFgE9PKnwAbMQD6ExISokRYcwTbyDYg05evzls4RaQfp4ik0FDKUazlYsAmpprMRnlhAJvYe3IpVuBiV8BbwEZ6qZHN1E9QJNv+/fsV4LZ8+XIsXLhwxMO1GbCJWx0DNgZsotbScfwzVH38MH7f+030JF2L/3dTGgKPvocDn3+IJ9+uRkNrNiamXYZvP74Ys3OBqJYSfPqj36PKmA7jUGewORLw0DVd+GBDF746FIpv/e5azMmKRaqSddKJhj0bUPLuavzvTisO4xKY82/Dg6tycGW2EaFthXj7kSIUHw1AziP34BIPwOb5Pq0H/4YTf38Sz9q+g5hpy/D4TekwtRbg8Bdb8efffohjvTaYMrNx+Y/+C0vykpBhKUP5R/+Ot+tTsTGYAZuobXiWk+1AY8B2/q/QZ+8Bgbaj9QdQ3nRUSRlJgC0yJA6hQZEICYxQYJvBYPRuwyDROrrOCvfUYA2y7kOPlnkvDa8y5E9k1UnWfUZDJ6qbN3bgcsGuRFn2oKu/HV29rejsa0FnbysirNFIj83AjMTZiA2d6HWkJQM2McOV1QczYBPTm0oxYBPTSpZtqk9jwCamOwM2MZ2oFAM2Ma38CbB5vrFMXz7dl85opdTIFLgTHHzWdnsxoWn663KdBf0oStrbICD1YbL6YJm+fGXVz2ewGUd0cJ7PYmR+DBGwImy5HikiGbCtxerVq5V0bENdAwMDSkdhsVgQFhbmjcSny461HciPYNP02vwjVuCiU0APYFMnupQqhSZyNDGhPof66OEO/WbAJm5mDNgYsIlay0DDIfQd3IDfFkxBbdB0/Pqeyejf9hcc370bByasQtKEqchJjkZyRhQiwjrgGgmwmafiobvjUbVpI4p3n4D9hn/GgplTsTSNCFs9St/+Eruf+QTtt16FsJk5mDoxAZOSwhAT2I6AtkK8JQDY7NV70Fb8AR4uyIJ54gz8+t4cmErew74DpVi9NwGXz4jHFXlJiEmbiuiwIFh6GLDRos0XFm+qXTJgO38LpUgh20A/um2daOlsQHnDMXTYWtAz0InO/nZlUW4yBsCsns1G4UMjXSrsoXICxYe9nSxwJLNOVGEZ9ZJZp9G4l95vp35YLwCbsrZzOeFw2OFwDShpH0MsYYiwRiE6JAFxoRMQEzYBYYERMAcEeh1ZyYBtpMbr/vfRcKDpHReoXmo6eD6DbeTvyCkiR9aISjBgE9OJAZuYTqrfgcayyMhIzRBDFnD3RbCiKsmATcymGLCJ6cSAzejfgC0oKEhJEUn/9ZYOy6TeMifInqGuQzlO6N8PHToEPoNNrBPgUqwAKyCmgF7A5vkUgkHUVxFko37sfBcDNrFvQ6UYsDFgG2wtjo5adDVVobAlCtaIaORNiwYl8HLU7UfXvlfx2KFcNIbOwH+vSkHbxrUo3VuMqsW/xZzcKVicTufo2NFZcwC1+z/Fh898htboWUgZKoItKBsPfTcLgUXv4fhXe/G3tpswe2kuVlwfh1BU4Mift2L7b7ci5FcPYMo1s7AgQbFYdJUfRe0nm/Hu39pw0p6IpY/cg/yEbsT2NaCwOQqxCdHISo9U6myv2IGmwrfxm0NzEJich9+smgHXvtex82Al/qdsPr53TSbuXjDR/X5tVWg6vgefvv0y/m7PQukUjmAT70nOlJQ1d1XvyIBN7Cv09HWhsv4kuhzt6HN2ob23BRThRme2KSkiBYCLi2CK8j+nLoNBSemn5TrrXjruQ892OeXUSbmXC6CNgnSZzUq47FmX0+FEf78NVZXVaG1uQ1ZOBsLCQ88pJ+v9BmuurDt9QHN64YEBhwJrCIgYPc7bHNYeXFDWzgR2rZYQhAVGIiIoBjGhExTQFhx4rpai9sWATUwpWX0wR7CJ6U2lZDnU1ScyYBPTngGbmE4M2MR0olIcwSamlT8BNmofNptN8f2Tf4lTRI5sAzKDZehpDNj8HLBRI6PorLi4OK8j9Riwjdwg3Qtcl9KQ6L90qSnhxH49aDHsdCr3oktZ1JnOPSibI9i0KMu/YQX0KyATsInWhgGbqFIM2A4fZsA22Fp6j29F1d5NeLQwA3HTcpS0jOQS7T32GSo2P4w/Ge7FQNrVeOS6KDR99CL27yrEgRk/x6Uzp+HqTDq7shOVW99Bwbq1eLNgAIbsG3HFg4/i6slAan8xOve8ht8VTkZ5UB4e+u5MpPccQOXO/fjF7xyYfvMluPPfZ2KKsQqVr76H7Y++DfsDv8HkKxdhWTrVtApVn2/Dtp++hC2tE9GRswgrH7kX+c5dGCjdiUf3TcfMebn47q0ZSp07i/+G439/Ei8H/AjxmVfgsWtT0Lt/PbYXHMMjBZm465Y83L4sDRSL33f0U5Rufx+/+0sRSmIXIvLae/H4TWlYkBam1d8t3hBHsWSPrROt3fWoaDqMhPAk3JC7Soks8bxkOlJlOXfV+jFgEzOOwQ40+g707bv629Bn78OAcwAuuOfK571c7kWuCy4FyikbWbTCHqc7msk9N6eNmVpvdKZOdC890ZVKZVxAV3e38lp03sbg97P129DU0IzNH2xB8f5D+OGD38OUaZNhGFR/zzWMkVJwanw/d9tTyKZuzek+rlOa66mTah99vX3ot9lOnUty7tpqsB0ZYTwF1oIRbAlFsCVceSd1jUbfbrjNUSNZOgO2kRRy/7usPljmuED14gg2se9HpRiwiWnFgE1MJwZsYjpRKQZsYlr5E2Cj/pa+O/n+CbIxYBvZBmT68tV5C5/B5sdnsLW0tCi79SZPnqz815uLAZuYWjIbpUiqUAZsYt+FS7ECshVgwHZu7uzh0luOpL8sx4n6HI5gY8A22OYcXY3oqivF1s/ew8GjDahoiQDNhBxdRvTUmTDlH27CzGtm4vIECwZObsWJ3Tvx3odNaLE7gTBywg4gPi0JiZNT0Lr1LVRZUnFiwU/x08WxmBd44lzAFtSKzqNFeP8Pb6EkLh+uy27GD2aFIKF6P6q2bMKrhwdQ3ulCfAjVNBbRMeGYPiMIVe/tQXNzAEJ+/CAuyzQjw3BMqXPJyW7UtIUpdR5oN6K/3Yrp378VcxZn4/IJwXC2HcWJoj3Y+PYW1HSb0eUKUco6k9IRmBCDnJadKDoZjZ0tc/FvD83H4tnxiB2pYfrwvzNgO9vhfL6NWLTAJuC+bt06HDhwAGvWrEFeXt45X1ZWpILM9QJVcrADTbm/c0CJYHM4HSPDtdPnPBAUc+cFNJnknPNAgI3upeWifXhOqr+yIY8io7TDLHo+3Ye+NV3h4eHnZCqpq6vHhx98gM0bP0ZlZRX+7d9/hksXXoqJEyecqb4LcCibBN0A0Wg0aQaIFJ1H91IAm5Ke1aQ5apCi71SoqRdm0XuRA62vr0/RyWymON+RLsJp9I1MCDAGwGQ0n95Q6daJAdv5FPTFVGAM2Eay9zP/LmtcUO/IgE1MewZsYjoxYBPTiUoxYBPTyp8AW319PWpqahTfP813GLCNbAMyffn0NI5g0zFBlvkxRMDKyOZxpgQtIqhTra2tVcBaVlYWA7YhBOQz2LyxKi7LClzcCjBgY8Am2gLGen6gOtRff/11HDx4UHGo5+TkDFldmh/Q2aM08bZareeUaaYIoeZj2Fe5DRHB8chKnC/62j5ZztHfgcaC17Bnbyk+2adWkRzMl+Dqb+di9uJExFH0eW8Vmo4dxhf/9yVKGztQd6po+tz5yFm2DKFFb6Oyx4yvYq7FPbNikWttRu/xL/DeyQQ0WtJxx1XpiA9xwdFcgZOfvIXd9jSUTViKe2fFYVJAA3qrivDqu4U4dKzx1J1TkJQ1FYtXzYB90zZ0HG9Dy+W345IZCcgMa0VTwWvYsbcaXx5U65wCc+AluO77uci9JE6pswG96KgsUZ73VWkPSupPlc1cgNjsXNwRcQhlh13YejBe+d2MrGgGbF5YqexNABzBJia+bAea3jOXZNqBrMglUpLGGerL6aLzXD2PAqAUQQRZf/e732HHjh0g27vvvvtw0003YfHixWd9CFkOdZmgVabm9LK0AYcc2HQWjRhgO9dWZdZJlh3I9h/QGSvkP6D05XRWsJaLAZu4ar5oB7L6A1UFBmxi9sCATUwn2fMDeqqs7FO+svFCVZIBm5hN+RNgq66uRnl5OTIzMxEVFcWATcAEZPps6HEM2BiwndfsfHGhJDJp5zPYBHoSLsIKsAJeK8CAjQGbqNHInKyJONAYsA33ZVxwOQaUyArH6axylFTNBFMARaMopzopBxpRFIeDzuqhv5+6pRLRQemalbR0gAMBMJsAimFxOR1wuAxKQrQAJUJG+T/hdAzACSOcBop+MMBIv3Q5YT91b/et3anmjAFGYICiWqhK7vOBqLzLObjORkp0B5PZ/Ts1SR3V2TUwAAelZ1MrbTDBYDQiwOCkx8LhNJzzO1Fb9qVyHMF2cUawabFBmRErvghW3F3W+QFba2srtm/fjgcffFBxtlAKyYyMDNx777340Y9+xIBNg1H5oh2IzA+8eVUGbGJqcYpIMZ2oFAM2Ma0YsInpxIBNTCcqxYBNTCsGbGI60fyANnWFhob67QYcUkIPcGfApjPFw1g70MRM311KjWDr7OxUduqlpKQMeZ7XsC4pSsnicChFzpeGRrROshYlDNgAThEpanVcjhWQqwADNgZsohY11vMDBmyiX4bLjWcFGLAxYBO134sdsG3btg3vv/8+/u///g8NDQ1KSkOKWr7zzjvxk5/8BBMnTnSf23bqPCn1HGk9O/B9cWOmai8cwSbWchiwienEgE1MJwZs4joxYBPTigGbmE4M2MR18ifA1tzcrMz5yPdPczxZvnxSkwGbmE2N2wg2p/sUZU2XTNjjeTC0HtopeweamgKKFjuBgYFK6hBvD2P2xYWSKGCjtCgfffQRXnzxRTzxxBNYsWLFkLYy3lNE1ndWIz9lKcKs0ZraAv+IFWAFxBU4DdiaShBsCcYNOasQEhh+1g1kghW6Md2PdqBR/039uJaLJleUNnDTpk146aWX8Nhjj+GOO+7QciulPrIma7LGYk8HGo19pNOFTgEl0w5E5geegO3QoUN4+umn9aWIbDmGfRVfIjJk/KeI1GTo/COfVEAFbOVNhzEhPAnX59wFo4HOyjtz+SpYoRpSmj5y9FMfRXNzLZc3/cEbb7yhnMFG/cFYnsFG45VnukJv35McaLRLllLYqhDI23v4oh3IHBfU+cHgFJFkH6TfK6+8AkoZTOMBbbakcZu+y1VXXaWkily6dCmSkpIUWWWlhBNZo4l+R3+eHwzW3Jf8BxcDYCP99Wiufj9qe3QMB4FrrdfFkiKS/C007mk9t1lWfyCzD5ZVJ9V2GLCJtSJ1fhAUFKRE0mi5fNUOZPUHqibkP6BrcAppbzS7GOYHKmDzhxTSnusM8oVQP0WX3mAZugcDNrGWowK28TY/MNjt9gsO2DwnyHrz+3suSvTsHlQ/u2cDoAHIW7imLtxGw5GqZ1I7eME81ESN6kyATXUmP/7447jtttuGbBFUlhyT1AFpHaTH2g767D2o66hEcc0uNHTWID+VAZtYd8elWAF9CngCNqs5GNdl34kQS9g5N1Uno3rHBbUfpj6K7qV1EU8DPQG2zZs34+WXX8YjjzyC22+/XZMYIn2w6I1lL05pgkxjH+lEkxotl8w6ybIDkfkBOVBp3Fu3bp3iUH3qqaeQnZ09pASkEdkUnbFC84PBV0t3Aypbj6GwcocbsCWN7zPYtNgB/8Y3FfAEbPGhiUofbDRQss6zL8+2p9WhR3eU2R/Q/ciBpgI2i8WiSWRv+oP169ejqKgITz75JHJzc895nuf7jfbc3JuXJQca9VEE2LSeAzV4bu4rdiBrXFD19ARs9P9R/97S0oJHH30Uf/rTnxTYRt+Z1oEEdVNTUzFr1iz867/+Ky65sqTnwAAAIABJREFU5BLlNr5oB7LbHs0P1A04F9v8wJu2p84PaE081BmtIvfy1XmizLZH9qkCNppLab1k1UlkXBCto6z+QH0ezU8JsNHcXGs/LLM/kKW5zDqRVtQ/kVakk9YNOL5oBzL7A9JJ3RxP6xetG3AGzw/0bAqSaQeyARvNo0h/simtm55k9Qcy7UCm5mQLBKVofk46ad2gK7Pt6bEDqgf9IZuWWSfSic72JZuidsfzg/OPqGSfpBONdzLmB/QkvWs0lekMx5l8ArCN1u4HGYSZBmn6sNRRDOVAE5lk+WKkgsjuSG8BG02QydGhFbCNtR30KoCtAgdrdjNgEzFkLsMKSFLgbMBmxXXZd50D2GT2B1Rtup9ewKaeS0mbDmhXu17ANhobL2RsLPElB5pMOxCNWCkpKTkN2MihnpOTM6TliwO27YgMSWDAJqn/4NvoV+BcwPbNcRXBpgI2PQ40kf5ABe4E2CiCjYD7UIBttHYma3WiqhaiAjY9DjRfjGDzdOrpXTB7zg/o76oDjQ64/+yzz5ToNfrvYNhMjpHk5GT88pe/xLJlyxAfH39RRLCp8wM9DjSZTj09DjTPnlSkP/Cm55UF2Dznib7gvJbZH6jtmObmBGt9wYEm0w5kjQu+CNhk2oHM/oC0Gqv5gWh/IMsORHx3onWicrLnB3rHYpl2IGtcUPVUN+DoAWy+aAcyNSet/HV+INOXrwI29Qw2PYDNl+cHevsD+r0vA7bhOJNhYGDggkewjbUDzZvBRwVstPOTdsHQBNDbnQuDJ2t6Jsij0TmfrwGogG3jxo1KOjSKYFu+fPmQ8tEuGDWCTesEeaztQD2DrVgBbNUcweZNw+CyrIAOBQZHsF1PEWxjkCKSJjPUf+tNEekZwSYrRaQvjAvqJ6XIEDWCTesONFmT9rEeF9QUkZ4RbOcDbOr8gMa8oSbIzd31qGw5jsKq7YgM5gg2HV0G/1SyAp6ALSEsEdfNuBNG47kpItXFm96Fkkyn5Vg60Kg/IOBOKSLVCLaLMUWkr9mBzHFhKMBG71tYWIjnnnsOu3btQllZmbLbn56rXupc4gc/+AFuvvlmLFiwwCcBm6x1o/re5EAjB7asFNJ6NsPKtAPZfZSaAed88wORLl2mQ13mnExWfyALsPmqHchue7Thg6CIr6SIlGUHstse9U+k1WinkBZpw6qNq2OHnk2QMvsDT8BG/k09m+N9zQ4G9wd6NPecH9B9OUXk8Fbvy/MDb+2A7Jr+qJH61E/RpWfOoqqnbsChjVpas0vI7A98dX6gRrjTZkOt2adk9geiY5XBF85g8xx89KYCkx3CqZ7BRoJSdFZ0dLTXgE0m9R7L8GJPwLZ27VqsXr36vICNylJ+YtJIK2AbazugFJG17RUoqvka9R18BpvoRJHLsQJ6FTgN2JpLEGIOxvW5d49Jiki9gI36X0oRqW460HsGG92Pxge9kzVZEyNPwEZjH+VQv9hSQHlzBpt6xgpN+oYCbJQisqKlFAWVX7oBWyKniNTbd/Dv5SigAraKpsNIUM5gWzXuUkTqdaCJrBc8U8YOdwbbWM7NvbEAGWewDZ6b64mqkzlWyUpPpuqpnrFC4x79/dNPP8XPf/5z1NTUKOl8POEa/YbGRnJK5ufnK2ex3n///RdNikiZgM1bp9dg+5dlByL9gTdtTxZg88V5oizN1b5F5hlsvuRHkjUuqHbnS4BNps9G5rhA9ZIB2GT2B7LsYHDUoJ6xmHSiTSM01uk5g02mHcjUfDQi2PQCNl+0A9ltT8YZbL5iB/Qu1OdGRUUp/m2R1ICicwRZZ7D5+/xABmAbvMlhTFJEugavGEQtQ+KZCr6684ikICcjDT40+aOd/GlpaV7nvR4twKZnUSJCvdV0aORMVgHbihUrhrQQNY+zHsA21nagRrAVVX+Nuo4q5KfwGWxeNH8uygpoVuBswBaCG3JXjUkEG/XltPgmB5qWi/pEAmzquZR0NsvKlSu13OqsfN6+Cthk7VDXO1apE0gSWs/ESGTnkSdgo2+9Zs2a86aIVDfgnA+wUQRbRfMx7KvchggGbJraCf9odBQYDNioDzYazo1g81y86Ymylb2Ip3MeaOFLfbnWM1a86Q8oopUAG/UHYxnBpteBRoCNxj3aAKBnh7ov2oFMBxqtPzzPYNuxYwfef/99vPjii8r/r+5cVlujOqYRZCPny6233or/+I//UDZhqpst9I57vppCmiLcyYFNbe9CR7jLdJyI9Afe9MbqBhzadOpvO9Rl9QejAdjGYp4oageyI9hofkp9OrU9rWODrLF4MOzxpfkB9U+kFa1htB7vIrM/kGUHIr47UdukcrLnBzLbnp7xU+a4oOpJ8yjSn9qet5nM1Hv4oh3I6g/Ud1QBG7U9recjy6yTnnliU1MT6uvrlfN2af4sa05GWskCbOekiLQ1orO+Cl9vrIYhKQVJl+Ui2dqC7uJiHPlgBw4lzUFEZhaun5eMEHstWo8fxdebdqOsqxfNpzI0kH2rNh49ZSZSZl2B+SlBiB2oQm/VLnxUk4SBkCRcPz8FYQFGmB3dQG8Virbtw7FjbQhfcivSU+OQFn7KZ9NTh/6GI3jni0M4WtF0uouKSZ6KGctWICM+CImh7v/bVl+M2urj2FiThNS0ZCzJjkcfBfCY+hAWbEPJO1+guT8EuGw5phuPo7umBO98fgjdfbahu76YqQhOnYlrZydicnwIAnX6kUSZjoEB2/BDkQrYamtrld2KWVlZXu/oF/0YIoOirE5HZJBmwCbyRbgMK8AKeKsAAzb3mXCyJmuyxgX1O5IDjcY+BmwM2Lxt21x+fCjAgM2d218FJ+fb5OCZMpYBmzva2lccqXocJ4NbqQrYyB4IiPzxj3/E22+/jYKCAmUspItALm0mpDIETMg5Sc4kui6//HI88MADmDVrFhITE5X/T4+D0NfnBwzYRu7nGbCNrJHqCJcZwSbTya9385ssh7qqJAM2MZtiwCamEwM2MZ2oFAM2Ma38CbDRObzl5eXIzMxUNlLJ8tmQkqMG2DqLUVP4Fdb8eBeM8xZh3q9XYUHIflS88x7W//w17F30bUy/6Qb8+r5ZiO3ag9KPP8QzD7yCArsTdeHBCDQBJoMBLqcd9u4GxC1ahZy7H8O/LIxAZv9OtOx4DvfvmYuehAX4/QMLkWg1I6inGvbqjfjfJ97Aps8akPHwX3DlkhwsS3HC5OhDZ9kBlO/5BL9Z9wV2lVTCrAz8fUjMmI+Fdz+GGxYkY87kYASZgJ4D61Cw82Pcv3sull52KR5alU+ND1ZTM4LNVfjb3b/G0Y4E4Nev4ebgL9FZvBkPPvMRWjq64bD3oa+9CQMBoTBYoxFsBgImX4aoud/Aw9/Kx+KMWIQxYDOIteRBpUQWzN7cmAHbISUdGkeweWM1XJYVYAWGU4ABGwM20RYy1pHNHMEm+mW43HhWgAEbAzZR+/XVSIXRAGy05qP3ffjhh/HWW28pUZIUARETE4OpU6eipaUFra2tyM7ORl1dnQLg6Jo8eTKWLFmC73//+5g3bx4DthGMS+amIFl2INt/wIBNrIeh78eATUwrBmxiOjFgE9OJAZuYTgzYxHViwCam1VgBtjn/eQfyqv8X2w814Lf70vHjG+fgulmTMGlCKMxtu3Dw42145oHPEHTDZZi0YhFyw4EwixH2rlpUfvErlFjmoSJ7eMDmqt2Nyk9/ihdeK8bHx5Jx3cN/wc0E2CZ0w1T7Jd55twxrXu/Csu9lIzcvFikkUUcRKg5UYct6G/K+dwvmr7xUebbjoBeALb0baeYWHKtqgX2gE+1V+1G04Xeon3gDDLP/EUuTgdioSASExyM1LhgR1gBQnhY9mZBEN79xBNsI7UAFbLRzgSLY0tPTOYJtCM04RaRYh8qlWAFWAGDAxoBNtB0wYBNVisuxAuIKMGBjwCZqLRcTYKusrERJSQleeeUVFBYWIjk5GTNmzMCkSZMU0LZ3716cPHkS99xzjxLNtn//fmWHM4E3AgW/+MUvcO211yqpImkRT1FsWi7RRbzIvWXCLHoep4gUUd29Q518B5wicni9GLCJ2ZPik+QUkUJiMWATkolTRIrJpJTiCDYxsfwJsDU2NoIy2JHvn8bx8RfBNh8zf34TJm77A0q6g/F+8p34+bw4LEkKcX/M1q9R9PFOPPPALiR9byXm/vAmLIwGIgONsLWXofSdu7Gtawa+ThoGsNmrUXdkG15773l8takUTa3JWPLwX3DDkgwsjqpF/WcvYGOBBRsqr8b9D+Riyaw4xNGze06ifNdubH7uXZTOvwXhy67CP+VGwlr6pngEW6YFecrNlNERzce2Y8dz96Mi/T4YL/8Vbp2K06knZW3EEp2bM2Abob9QARstpCg9CO1i9HbBJPoxRLouWQslThEJ8BlsIhbHZVgB+QowYGPAJmpVDNhEleJyrIC4AgzYGLCJWsvFBNj27NmDDRs2oLS0VNlMuXjxYtxwww3IyMjAoUOH8MYbbyjgjc7io6g1cr58+umn+OSTT7B161YlTeQtt9yipBSi88m8XS+q38QX141q3RiwibUcBmxiOjFgE9NJcSEyYBMSiwGbkEwM2MRkUkoxYBMTy58AG2UwoOjq2NhYhQGMH8C2A2t+vAMD+dnIuv8KWD54H5a4VASt/EfMiwSSrKe+pS7ANl9JERlf+TEKCr7EP22rQ+i23cjuMSH54b/g8iVpmGctwY41P0GpKQctl6/GDZOByRFn7MhWfwDtu9bif5oXoSz6cry2fBriKv6Kgq824f6vcjFvwRz87PZsoL0d1oBWWANq8NEPHsfJvmQEUopIBmzDN8qxdqCJdRHuUipgo3z7tHuRFkzeHm7piwslBmwM2LxpB1yWFZCpAAM2Bmyi9jTW8wNOESn6ZbjceFaAARsDNlH7vZgAW1FRkZIWn1JATpkyRYlEi4+PV6LRBgM2KkMQhXY5V1VVKZFtdE5HSkoKA7YRjEvWZlF6jKydyZwiUqxHkNkfqN+PU0SKac+ATUwnBmxiOnGKSDGdGLCJ6+RPgI2Ca+iPullq/AC2v2PNj1/D3pZudOVMxdKrvoVFCxdgwcxURJqhnHWmXLoA22z8/oF8dG18ByeOlOBAXi76XvsbDLtPIujhv2DRknjMNu7D5h//F7aUNOPLmBlICIZyLpp6Ofs7YG8rR2n+d5B22TfPALa/v477X6tHuy0AUyaGAQMDMBlsMBr60XDgGOJyrsLSX7+GWxmwjX/AFhERAatVRb7iHQ2VZMAmptdYO1I5gk3su3ApVkC2AgzYfHNcUL8z7VCnzSU07tHEUssly4E21uMCAzYtX5t/M94UYMDGgE3UZmU61GWNCzLBirpOIyc/HWpP0WszZ85EWlraaYloJ/NgwJafn3/632m8VHc7U+RbYmKiEgHHEWxDW5kv2gEDNrEeQWZ/oLZjBmxi2jNgE9OJAZuYTgzYxHSiUhzBJqaVPwE2zzeW6cun+47uGWyfYc2P30Bxbx9ss9KRl3wpLpmzCLOuWoiUMCAi8NSb6QFsUdPx+2/H4IvNJahs6MbiOy9B3TN/QvkHhXA+/BdcuiQKs7AH79/zG2yt7MP+nAXKs8PVZ3uKm38dps5dgn+anQDrsbdQ8NkbuH99J+ymEORNigJsNpgM/Qgw9qBy236ETVuKeQzYRm6QY+1AG7lGZ0qoEWwM2NZi9erVWLFixZDy8Rls3lgVl2UFLm4FGLAxYBNtAWM9P2DAJvpluNx4VoABGwM2UfuV6VD3RbDiCdjo77TeG5ypZCTApmrpGU1FcI0BGwM2PoNt+J6GU0SK9sScIlJUKQZsYkoxYBPTiQGbuE4M2MS0Gl3A9hXW/HgXjPMmI/v+S9D0k1+jJzwHxv98BbdNMyArRgJgs8Tghesb8MiJ6SgzJeHV24Bjj/0BOzaogC0as7Ab79/7G1TFL4TlP/6A26YC06KG16frwDo+g03WQmmsHWhipu8upQI2WiRR/tXw8HBOETmEgAzYvLEqLssKXNwKMGBjwCbaAsZ6fsCATfTLcLnxrAADNgZsovbLgA1KdNpwEWwM2EStyV1Olv+A7sUpIsW0l6W5zP5A/X4cwSb2DTmCTUwnBmxiOjFgE9OJAZu4Tv4E2Kgf6enpAW2SoWw+4ydFpArYZmPmz65G3IerUVBjwbrQu/DQyum4OjsWwQAMmiPYMlDZFoT7J1aiNvtWhObk4d6MOhT++jkPwJaEuZaD+OI3P8OBgHzU3/gUvjc7GHkJw2dFYsAmcYI81g408W7iDGCjDsNisShpPygXvzeXzLBSmRNkz46CAOLgHZv077SgpPMI1q7lCDZvvjmXZQVYgfMrwICNAZto+xjr+YFswFbZcgx7K7YhIjgeMxLni742l2MFRlWBnv5OtHbXo6L5MCaEJ+P63LtgNJw9t5XpSJU1d1VFoUUvQY/IyEhl85uWSyQlnNofrFu3DgcOHMCaNWuQl5d3zuN8MXKJKinbgUbrhKHWC6L6y7QDWWCF6k62Tk5+ujiCbfivSSmkyfFEbe9Cp5BmwCba8uRBTZnjAgM28e9HJRmwienFgE1MJ9nzA3oq+UgH+xPFaiOvj5I5Lqh15xSRYl/RnwBbS0sLmpqaFN9/SEjIOARsizD3v1Yiv2Eddn55FE+8Z8IPfroK1yzLw5QQwNj2NYo+3olnHtiFpO+txNwf3oSF0UBkoBG29jKUvnM3tnXNwNdJj+FfFkYgs38nWnY8i/u3WFDcEI6bJk3A7JtvRt6C6cgMK8WO/3zGA7BNxaXh5Tj65m+wpSwcm8134Scrc7E4Kw7RFmV1gr72BrScPIC24KkwRKVhcpQZ9kNvcASbrIXSWDvQxLoIdyk1gq2urk7Jp5+Zman815uLAZuYWmNtB3wGm9h34VKsgGwFGLAxYBO1qbEeF2QCtpbuBhBg21P+hRuwJS0QfW0uxwqMqgI9/R1o6a5DVctRBbBdl3MnA7YhNs8xYHOPVbTeo/8yYHsDhYWFCmj1PINNbay+CFplrdXVd2TAJtY1Uwoocspyisjh9eIUkWL2xIBNXCcGbGJaMWAT04lKMWAT08qfAFtNTQ3Ky8sV3z9tKBp/EWyLMO+/78alESWoXb8e7/74BQT+6k+YsWI5bpoMBLRrAGzbn8H9fyzErr4MzP/+7/CDpam4eroLRkMpPv+FJ2DLxrL4dqD0Hbz4+kH8x5+6cP/T9+PWG2digZImsh11Bz7Gzj/8K/ZO/hcEzPk2fjQvAtbjbzJgkzVpH2sHmlgXcTZgq62tVcBaVlYWA7YhBOQUkd5YFZdlBS5uBRiwMWATbQFjPT+QCdg6eltQ1XoCXx7bhPDgOOQmL9K8s1NULy7HCogo0NnXiqaOajR1VmFiZCquylpxDmCjKLGysjLs2bMHxcXFumyX2jH9oYsgjdYdzuq70ZzTZrMp0WveZpVQ7yFSJ3oG7WI9evSospN16dKliI2NPUdikXuJfBcqo95Lhk60TiNHP61ftEYbedaJ3n3VqlVISUkRfZ2zyslaN9JNOYJN7BPI1JyeyIBNTHcGbGI6MWAT04lKcQSbmFYM2MR0YsAmphOVYsAmppU/Abbq6urTgC0qKmqcArb7sDCmHdjzIYr/9CzWda6EedJkfO+WZnz5xW5s392KopoZWPnd6/CNb85DeiAQHDBMBNv2Z3H/C06ctM7Ed576Z1ydHo4ZET0ASvHZWYAtB8uS7DB1VWD/9m3Y+O4mHLCHodcQiIQgwIB+mIKCERSbghlzLkduziXITbDAcZgj2KTlUB9rB5pYF+EupUaw0cKaFqhTp05lwDaEgAzYvLEqLssKXNwKMGBjwCbaAsZ6fiATsPXaulDbXoFPDr+N4MBI5CQvQoDJDKPBKPr6XI4VGBUF2noaUddWhj5bJ5KiJmHJtBvOscvW1lbs3bsX69evx5YtWzBhwgQEBQWNSn28valMCDXcs9X+R4U5BKkoReJ4uWTq1NzcrKRPfOGFF4aM3hLRRCbsYcAmorjctFsM2MQ0p1IM2MS0YsAmphMDNnGdGLCJacWATUwnBmziOvkTYKPsdQTZpkyZosx9x0UEW89JNB0rxoZnSmDMykXWd65HThgQ0lSAtqK/4el3JqDDZcCdy2vx3qYj2H0yCJixHPfemI/bFqQgFIDZaMQAZTjZ9j/Y35uOw7Hfx8qcUKTaDqKz+G08/c5EtEdk4dsPLcakYDOi0Q2gGgVrN6D482Nw3fdLZOdNwiXx7pSxturdaDzwDp7+awn2lLacNqaoqbOQtfxB3JYfj/kp7rVl7/FPcPTgbjx9JAv5+dm496opGGhrQ5CpAyGBrfjyf/6Eyp4o4Nv/hYWpZkyJVG/Xg47qIhS//TTqJ1wL46xvY3ESEGN1/7us9YJoVkKDS91SKt52TpeUtVAaaweaN6+qAjaaKNPCmhwM3i6uRT+GSL1kas5nsHWjrr0SRdVfo66jCvkpSxFmjRb5DFyGFWAFdCjAgI0Bm6j5jPX8QCZgczgdaO6qw/v7/xdGkwXTJ8xGaFAEzCZtZ0aJasblWIGRFGjqrEFl8xFYzUFIjZ6GWWlLhgVsu3btwje/+U0kJyePdOsx+3c1ZeFoP3DwMklv9N1o13fw/WXp9Mknn+DEiRMM2DhFJJ/BJtCIGbAJiHTK8UXnH9Im5vDwcLEfDVFKlgNN5GxO0UrKShmrPo8j2MSUZ8AmphMDNjGdqBRHsIlp5U+AjcYlymCRkJAAq9U6PgCbawAOez86W22AJRCBESGwGAGjox9OOnu7KwBOAGGhDnR129BnNwCBoQi1mhESaAJtH1TOWYYTA73N6HeZYTNFINRihNllg9PWidbOADhNFoTHWGE2GGBS7jiA/vYu9HX3wxkaBUtgAAJNbsAGRz8c/V1o7bKhz+Y4bUgmcyAsYdEIDTQhKMCg/P8uew9s/X1otVkQGGRBaFAAOtraEGAyIDw8GL3N7RhwmYDwaFjNBphP73d0wjlgQ39nKxwBwUBQBKwBgMl927EHbA6Hw52zRcMlE/ao+f2pGrIOyKRFsNbUMaocBNiogRFco1Q0wcHBXqe2GQzY9BwQLmuyJlInetbhw4exceNGvPjii3jiiSewfPnyIS1lPEewFdfsQn1HNfJTGbBp6Ab4J6yA1wqcBmxNJQg2B+P6nLsQEnj2wlomWFEGbZdL6ctpXKCdSFou6hMPHjyITZs24eWXX8ajjz6KO+64Q8utlPqMtMlB9MayxgX1eZQCipxD5OzQmlZsvM4PPM9com/99NNPIycnZ8hPoc4PSCeafA++FJvrbcanJX9F70Af4sKSER+eAquF9ojxxQpcOAVq206gtG4f0qKnYXJsFqbG554zt6UItoKCArz55psoKirCQw89hIyMjAtXaX7yBVGA+jnaxfvXv/5VSRX6/PPPX/AIttGaH5DAND8YDFE7OzuV9dAbb7yB/fv346mnnhrTM9j0rBtljcWe8wOyCdLpYpsfeNMAaQ5Fc046g22o+YHIvWTOE2XZgWed9Pps6PcyIthk9ge+DNioHyIoQm1Pq3/LF+1ApuZkUwTYSCvSiXx3Wi6ZdZK1RpPZH5AmZEvUR1FmgtBQbesSmf2BLM1l9geq/4DWhnTfoeYHovbli3Ygqz9QNSDARu1P1vxAjy9frx3QGE5/yPdPczDSii49dVJ1UucH1O7o/loumf2BLDvQq/lgHahe1EfReDeeNuAY7HY7A7ZhrJoWEdSp0kfVmhpnPEew0YKSnMkvvfQSHn/8cdx2221DqqVOkC0Wi65BeixBa6+9B3UdFThYsxsNnTUM2LT07vwbVkCDAp6AzWq24rrsuxBiCTvrTrIHabof9eU0MdI6SFM/d+jQIaVPfOWVV/DII4/g9ttv16CAb0ew0QRZdaDRrmItly9O1kQWb2QjJSUlWLdunfKtn3zyyfMCNpogU3lyoJ1vftDd34E9FV+gsasWLhgwKS4b4Uqk9KltVVrE5d+wAhoVoH5wwGlHVctRHK3dizlpyzA1LgexYRNhGGSTKmDbsGEDjhw5ogusaKwu/8wHFKCd2wRaCS7RpoNnn332ggM21TGvRhfq2Zjp6UCjv9P84HyAjWAzATYaF/Ly8s75OheLA43mB76wAUemHYjMD7xpjur8gBxo/gbY1LU6tRM98Ff9fjSPorkmzaW0XhdDBBtBI9rQTG3PFwCbLDuQtV5QbYcc/LRRkHRiwHb+FkWAjdoerV9CQkI0NT2Za3WZdiCrP1BFISf/+eYHosLx/EBMKV+0A5m+fFKBzncmm/Ln+QG9p965OdkC9VF0H1+YH4jaAQO2Edo6AzYGbGLDAZdiBVgBUQUYsDFgE7WV0Vq8nW8HmmzA1j/Qi7LmIyhtKEJV2wnlHLbYsEQYDSZRCbgcKyBNAYdzAC1ddahtP4mG9gpcmbkCU2JnIMBkOecZDNikyT6ub8SADUo0BG04ZMAGqBtwGLAN36wZsIl1e+R0ZsAmphUDNjGdGLCJ6cSATUwnKsWATUwrf50fiIIVMZUYsInqNG4BG6eIHP4Tj0aKSK27jqimY7n7gVNEijZ/LscKsALeKHBWikhLMK6nCDZOEel1+mFVc5m7veienCLysBLBpjdFpDJmOwfQ3tuCQ7V7lfM+U2IyEReejAhrjDdNhsuyAroVoAWiAnwbD6LX1oEgsxXz0q9EUmT6kPf2TBFJUZ16UgPqrjzf4IIpoAK29evXc4pIThGpzA84ReTIzZFTRI6skerX0HsG21hvxBJ7M3k+G/V5vpYiciyzDolqTuU4RaSYWrJSRPqiHYxGBBuniBzZrnwpReRgv7m30VQUZUZzHU4ROfJ3V0vIHIvpnuM2RaRLza8hrt3pkrKcejI/huwUD9SwaHFJE2VKf0gHHVI6BG8umdRbpuYjnf+jpkOjM9jWrl2L1atXY8WKFUO++ng+g42cnrUdlcj10eZHAAAgAElEQVRPuexU6i5vvi6XZQVYAW8VUABbdyMqWkoQYgnBDTmrxgSwUV9OkUuRkZHeVlkp73kGG6XNpTPYVq5cqelevjguqC9yMTvQ1DPYXn/9dQWwrVmzRvMZbJ6GUVK3D7vLPofBEIDokAQkx0yHyWCCweDdfEKTsfGPWAE6b8NhQ1dfG47U7kGwJRhZE2YiLTYDkeeBvQTY9u7dCwIrDNguXhPyBGzUJ77wwgt+mSJS3aF+vjPYKGUwpcksLCxUxoX8/PxzjGK0NkHq2Zgpa93oOT8gBzbNoy70GWx6HWieH1C2/4D8BtR2KK2Rv56xIitFpF7A5qt2IKs/UO2U5qcERajtae0TZPUHnr47vXYgq06qTtQ/kVbUl2s93kVmfyDLDmSeuURakS1RH0UpbPWcwTYagI18rd76Wz37c9mAjXQi/antDU4hLTo79EU7kN32CLD19PQobY/85loumXXSYwc0LtE6KD4+Xmkjnn5zrf2vqgefwSZmGWQL1PZIb7IprZceO/B8pqjvzsCAbfhPpQK2pqYmJT/41KlTlf96c4l+DJF7yup0RAZpfwdsfXQGW3slDlTvRG17BfJTlzFgEzFCLsMK6FSAAFtrd4NyDhABtutzxiaCjQGb2IdjwHYYsgFbY2cNTjYfQXH1LhgMJqTHZSPCGosgs7bDjcW+JJdiBc4o0NxVg9q2MvT0tyM1eirmpl8OqzkYASbzkDIxYGPrIQUYsLlTRDJgc7cHmh8wYBu5b2DANrJGVEI9w518K1rPR1bvI+NMRl8EK6qSDNjEbIoBm5hODNjEdFLnQQzYRtbLnwBbXV0dqqurMWXKFAXuMGAb+fvLDJqipzFg07HTQObHkDkxog+rArba2loFrGVlZTFgG6J9jccINkqV1NRZi70V21DZegKz0q9QHJ58sQKswOgq0GPrRHNnLeo7yhEeGI5rslci2HL24eYyxwV6G7ofAzax78qATT5gow0drT1NKCjfiqauehiNAZgYNRlRIQkKZDPAIPZxuBQr4KUCDqcdHb2taOyoRGt3HSZGpGJy3AxMT8gb9k4M2LwU2k+LM2BjwOZp2gzYxBo6AzYxnRiwielEpRiwiWnFgE1MJwZsYjoxYBPXyZ8AG8G18vJyZGZmIioqigGbgBnI9t0xYPNzwEYUmwAbNTKOYDu3hY1HwGZ39KO9pwU7T2zB8abDmD3pakQGx8HIKbsEulAuwgpoV6Crrx317eXo6G1CVHAMlmXcgmBL6Fk3lD1IM2AT/14M2OQDNlJ/wGnHicYSULrIQzW7lfPYJkZOQmxoIkxGThcpbqFcUkQB6vNcLid67V0obzqM9t4mmAxGLJxyLVKipsBqCWHAJiLkRV6GARsDNgZs3ncCDNjENGPAJqYTAzZxnRiwiWnFgE1MJwZs4jr5E2Crqak5DdgoNShHsI1sB7J9dwzY/BywUYdBueaTkpK8znvNKSJHbpBUQmajFIlkdLocsA30Y+vRD3GwZg9yUhYiJnQigszDO53E3oZLsQKswPkUaO9pQkXzEdDpUwnhSZg36fJzUuXJ7A/U/oUj2MRskgHb6AA2gh3dti7UtJWhtOEA6juqARiQEJGKmNBEhAZFwmgwiX0kLsUKDKOAwzmAXlsnWrrrlXS89Pf4sERMis1EctQkhAZGKlB3uIsj2NjEVMdSQUGBchYfn8HGZ7BxBJtYv8CATUwnBmxiOjFgE9eJAZuYVgzYxHRiwCaukz8BtpaWFtARUYmJiQgJCWHAJmAGsn13DNj8HLDRQZuBgYFKfnBvD7dkwCbQIi8AYKNaOV1O7Di2WTmHLSlqGuLCk5UoNr5YAVZg9BRo7qrF0dq9iAudgLSYaciaOAuWgKCzHih7kOYINvHvyYBtdACb+gU6+9rQ0FGFow0HlHSRBhgRao1WAJvVHApLQCDMpkAEmCwcUS1uthd1SdowRFDN7rDBNtCHPlsX2nub0WvrgsvlQFRwLFJjpiE9JkM5d81kHPksYQZsF7VJnX55jmDjCDbPlsCATaxfYMAmphMDNjGdGLCJ68SATUwrBmxiOjFgE9fJnwAb9SM9PT0ICwtTgmw4gm1kO5Dtu2PA5ueAjQ43tFqtI1vWECUYsInJJrNRikSwqbUqrNyhRLCZjBbEh6dgQmS6WIW5FCvACmhSoK69DIXlnyM7cS4yJ8xEUlQ6AoxmBmya1HQfAkt/6KLNIPRHz8WAbXQBG30bF1xo7KxFWXMJiqp2gaCbwWBEXFgyokLiEG6NVYAbtQtvN/Xo+fb82/GpAKW8JpjW0duCtu4GtHbXK9Fr8eFJmBKXjbyUSxFpjfEK2DJgG5+2ILvWDNgYsDFg875VMWAT04wBm5hODNjEdWLAJqYVAzYxnRiwievkT4DN861l+vLpvjQ/aG9vR2hoKIKDg8UF9ig5uE7k+9HqL5DlR5Lpy6dXZcCmw6kn82N4A1ZErLmvrw+0uGTAtharV6/GihUrhpRtPJ7Bpr5IWfMRHGsoRnnzMcSGJ2NKfK7i6DTAIGIiXIYVYAUEFSCoQA7g+vYynGwsxqIp1ymQLdgSorS5wZMZ6s9pfKDLZKIzqrS3SY5gE/xIABiwjT5go6/RZ+9FV387Wroa0NhZg9aeRiWFZK+9W4lEogi2AJP5FHzWbvviX55LjjcFqE+l1KNkL07ngFJ9ilALsYQhPCgKsWETERc2EVHBcTAHWLya1zBgG2/WMDr1ZcDGgM3TsjiCTaydMWAT04kBm5hOVKqjowMEReg8IFoTablGw5FKazNfcO6qejBgE7MMBmxiOlEpmgeRH4HanlZfBPV1qk9Dz2ZYXwQrqpIM2MRsigGbmE4M2PwcsBFdDgoKUkJEve1YZVJvmRMjz1DXoSZG9O+HDh3Cxo0bsXat/wK2tp4mVLYex66TnyEkKBLpsdkIDgw7J6JGrCvgUqwAKzCUAooj2OlEZctRtHbXod/eg0VTr8P0hLwhBZO58YIewIBN3C4ZsI0NYFPtksbalu4GNHXXobm7Fq3djUpE24DTrpzR5o5IHBmwKQs3N49Wins7V/G0kNP30nkfz3ek+mh1Cqn3Ud5PqdOplxQ36zMlXQSlJOtE1aI66dgEQDVSF+CiGwqoX1VfJsAYgCBLCCKtsYgJSUBCWDLCg6OVDQxaLgZsWlTzv98wYGPA5mnVDNjE2jgDNjGdGLCJ6USlGLCJacWATUwnBmxiOlEpBmxiWvkTYKPgEfpjsViU9TSniBzZBmT77hiw+Tlgo0ZFDSwmJsbr9FsM2EZukKrzTFbEijeRjHQOGzk3Pz/yHnps3QgPjkNy1BQEB4aLVZxLsQKswIgKUDsbcNhwsPor2Af6MDk2CxkT8pAQnjLkb2UP0gzYRvxEpwswYBt7wEbtg2AJ8RmHy6Gco0WQrc/eA5uj//Sux+G+ouf4aTQYYNCYKlRte+qz9OxMpntQvWjRFRAQoDnVNkEkpwLG3GRMT50830/deS3eOs4ueZbmOtJzqHelfP90T9rUJZLq1WgwwmQwwWoJQbAlVNkcZHAppA9Gg0kBmiajtp3uDNi0WoV//Y4BGwM2Bmzet2kGbGKaMWAT04kBm7hODNjEtGLAJqYTAzZxnfwJsJEvhNI4ku8/MDCQAZuAGcj23TFg83PARgtMcg5NmjTJ6x3YDNgEWuSpCJMLAdiodt22ThypK8TJphI0dtYjPW4GYkMnMmQT+3RcihUYUYGuvlY0dlahubMWkdZozE6/DNHBcYpjeKhL9iDNgG3ET8SA7dQO4cOHxx6wkfhqhBeBNhoLbY4+DDjscLoorcjI38/pdCgQSgVQBF+0XO6251CDxWCk9KwCEXTnexY50Do6O2AOCEBoaJiWKinw0ek4BSFPAzZt70cw8/SZhadSG4lECJ5bcRccnmlsFcCmrU7qvTu7OuEYcCA8PAxGATBGQJaeaTaalZSiZpMZTqfbfk7bgUbQyoBNk6n63Y8YsDFg8zRqjmATa+IM2MR0YsAmphOV4gg2Ma0YsInpxIBNTCcqxRFsYlr5E2BrbGxEbW0t0tPTERYWxoBNwARk++4YsPk5YKMGRoAtKytL+a83FwM2MbVkNkpvItioduTEbOttQnH1bhys2YOokATEhiUhPjxZcVrRTnC+WAFWwHsFqF33D/SgqbMaVS2lCA+KRFrMNMxKXQKT8fx9qcz+gGrNgE3823EE24UFbOJf6uySMlNIq5td9J6tQTUkBxotTinFdni49shwz/MLRFMoDqWlt/OD4b6HrDMV1GeQA41SktC5v1rTacqyAwZsWluif/2OARsDNgZs3rdpBmximjFgE9OJAZu4TgzYxLRiwCamEwM2cZ38CbBVV1ejvLwcmZmZiIqKYsAmYAayfXcM2BiwndfsGLAJtMgLHMHmjhhwoLL1BI7W78fxhoMINIcgLTYLUSHxCDJrO8NE7M25FCvgvwrQOVJVLUfR2FENimKbN+lyTInLRlRw3LBnRMkepBmwidsYAzYGbAzYxNoLAzYxnbjU+FWAARsDNgZs3rdfBmximjFgE9OJAZu4TgzYxLRiwCamEwM2cZ0YsIlpRfMDSj8ZGhqqHAmg5RrMF/QcnSBrY6Zs3x0DNj8HbNQIaPd1Wlqa17uKGbCJdRsyG6XWHepd/e1o7KxFSd0+NHXVw+6wIz48BdGhCQi3xiipmPSkyhJTgkuxAuNbAUrBZhvoRVdfG9p7m9He04jAgEDEhyVhWnwO4sISYTZZhn1Jmf0BPYgBm7hNMWBjwMaATay9MGAT04lLjV8FGLAxYGPA5n37ZcAmphkDNjGdGLCJ68SATUwrBmxiOjFgE9fJnwBbU1MT6urqFN8/gTAaq+hSj3MQV+XckgzYxNQbt4DNSYc1aLxk0U56vOqk0JuOyBNmEckVOSR+uNfv6+tTCDO9q8ViUUJEvb3naAE2PSmSPJ3X5+so6JvQWTQbN27E2rVrsXr1aixfvnxIudQUUKQR5anVevmCHdgdNlS1HkdpQxGO1u1HmDXanTIyPBkWU5ACBuhsFEobqfWMG6368O9YAV9UgPoTF+hcIwccTgfsjj509LagtacBHT1NCAywIi1mKnKS5iPEEjYiXFPfUVZ/QPejOlJfTv0dpV/TctE4cPDgQaVPfOmll/DYY4/hjjvu0HIrpT6yJmsyx2J6GRWwRUZGep0SWRVDZp1k2YHI/IBS9KlnsB06dAhPP/00cnJyhvzGqgON0h5arVa/sQOR+YE3L6s60GiT0nifHwx+b0871zMnU++rpoiktuftXFN22yOwsnfvXqxfvx4lJSV4/vnnkZ+f782n57J+oMBgwKbHDnxxXFA/Eb0nXdT2Bl+dnZ3KuPDGG2+gsLBQGReGaguy+gOZfbBMzUkXcqCRA5vmUdSna7lk1mks5wfevKvqQKMxT8/8wHOzi9a0wVRvX9Sc6uVrgE1knihqB7L6A/V51A8RFPGFFNLqtyO99PruZNom1Yv6J9KKdAoMDBT9XGeV80U7kDku0MtSOnIa94KCghSAoPWS1QfLtANZKeVVTch/QPqTTZG9a7lk9Qcy7UCm5ur8oKenR5lH+dL8gOrm7RqN5jq0JouOjlYYgOqzkcEXZAE2f58f0PtR26Nv5wtHTIiOC4aBgYELDthkRipojVw6X0dJgI0aF4Vv0iBN569527EOrpOeEE5Zu6U9DeR8nY4nYCNn8uOPP35ewEaDNOmkx4HmK3bgcjnRP9CHlu4G1LSXo6KlFG09TRhwORAVHI+I4FiEBUUhODBcAQfe2oOWQZl/wwr4sgKUBtJm70VXfwc6+1oUqNba0wir2Yo4ilqLy1Wi10KDwoXBtMz+gLSTAdioTyTAtnnzZrz88st45JFHNAM2XxwXVBsjwEaTP5rMyJgg69ntJdMOROYHKmBbt24dCLA99dRT5wVs6vxArwPNE7SOl/mBN/2RDMA21nYg+n6y5mTq88j+6J7U9rQ6U2XVic5gKygowJtvvokjR44wYBM1Cj8r5wnYiouL8dxzz2kGrSJ9sIh8MvuDwfMDanuD5/UqYCPYvH//fjz55JNDaiCr7clM/SOrTup3kQ3YxtP8QMQ21TKyANvFMD+gcY/8K1o34AzuD/Q4QGX1UZ4Aiv6up06qTckAbLL6AxE/kmh7kak5PVMGYJNZp9HQXC/UJJ0I1lLbI/+mVsDmi3Ygsz9Q5wekk17A5ot2MBqATeYGHJnzA2/7YPpe9IfGJrpIK7r01MlzfkA2FRIS4ncpItU5ixaoOXjMoHuRTnoAm8z+QHRcMNjtdgZsw8wAVAcaLbhoh4eWyxcjFUQWbypg27RpkxKtQYDttttuG1IC1YFGhF/PIK2SeL2NUrQBDPc9CbJRysjatnI0dtWitbsBTlCkDsXquGAJoGi2QAQYA2CAEdC2oUWLSfFvWAGfUMAduebCgMOm/KGUqga4lMjOAEMAokPiMSEiFRMjUhFiOddpNdxLjIYDjQZpmhhp3QVD/RxBF+oTX3nlFQWw3X777Zq+hS+OC54ONBr7aKeeOrH09iVlTdpl2oHIuEA2QtE6KmAjR+pwEWxUnpxC/jY/8NwVpwf6qU4m2Q40b3cietqviB2I2rusBbOnA402LFHbu9ARbCpg27BhAwM2UYPww3IqYKPoLdpg8uyzz0oBbN46O4ZaeNP4oHe94OlAo78PB9gINquALS8v75yvLas/EFmjiZqarLF48PxA1gYcX7EDmeMCaUWAjcY9WhPriWCTBdhk2cHg6AlfmB+o8wwZ/YFMO5DVHwyeH+jZgOOLdiCrTqpO5OCnjYKkk9YINl+0A5njAmmlAjZav5CjX8s1Wms0XxkXVE0oiuZ88wNR3WT1BzLtQHbbow045D/wt/mBTJ8N2YvNZjt9Bpu/zg9kzM3JPlXApnUDjsz5gagd+ARg83xxvTsyREP3RDtDzxBOGoC0ODxEP4ZIncYyvNhbwKZGsGkFbL5qB0rj7m1FfUclajsq0NBVhaauWgw4BxSmFmC0uM9mEwwZpwg58gkYjfRrrVTOpdyDLvdjtd/H7VxQ76PvXnLq5H4vt06UekJc23PbkCydlBpJ01yuTlQvp2J/pJW2y21M3toBPZfOW3O6KC+1AVZzsALV4sOSkRQxGTGhCQgL0paOUWZ/4H43lzJI6wFs1BcMjmDTA9h8MbSftKIJshrBdqEBm0w7EJkfqJEKnhFs2dnZQzYr1YGmF7D5oh14pnzRGkmliqbuQKNoSH+cH6i7GvVAP1Ursj81gk3LfJPuI2vBrIIVjmDTNqr6y68GR7D5GmDTu25Uv5PqQBsqhTQ5aylFpGcE21CAbSzXaKL2Jas/UJ+nOtB8YQPOWM8PRDWncrIcaP4+P6D3o7anJ4LNV+1AVn+g2h31Q2qKyAs9P/BVzale5OCnuZQewCayXhDtD2TZwWC4rXduTpu5qO3pAWy+ageeaxi9mwDoHdUItqE24IxnO5A9P6D0kAS49QA2mW3PE2p6u0ZT2xv9Tmad1PmBGsGmB7D5+vxAb9vzZcA23CYAgy+cwTZaux9khHCqZ7BRY6DoLC27ikcLsOnZ3SGy+0EFbB999BFefPFFPPHEE1ixYsWQ44g6SOs5g81X7YB0oMgc20Av7E4bbI4+JYVkj60TffYeDDjscJ6K5BEZZPv7+pTyNKERhXKD76tEDp2iNG6wohWwnQl5pmdonbCrAENWneh+tIiw9fcrOplOhWeL6OtZRqZOnvcykt5aNXe5lO9Pl4JYjVqhmPtNyT6pnyLnNbU/rZfqJPbGDpQ+1mBUIjmDzFYEK+erBcJsDERQgBWB5iCYA7TVSWZ/oNonOQrJxrWewUZaE2BTo3r9/Qw2XzhjRaYdiOxI9eYMNnV+4O9nsOmdIFO7obbnr/MDddzTMydT+231DDZfOGNFjWDjM9i0jqr+8TtfP4ONVPbWcTLUnNoTsJ0vReRIZ7BdDDvU1TNafWF+4Onc1WsHIvMDb1q0rDNWLoYINhWwac0u4at2IKs/8MX5wWjNzWXMo8jBT3MpOgeKI9jO32uRn0UFbFo3v/mqHegBK0Mppp7RqucMNln9gYgPV3Sskg3YaAOOv5zBRu9B8x365p5nsMngCxfD/EDvnIx+T/ZJbY824PjC/ECU6RhcqmdAtCV6lJPVKEerc5bRAMiBRh+WGhg5sJOTk70+F0P0Y4h8ApmajzRpV9Ohbdy4EWvXrsXq1asvWsCmNhNlt5DBHQ3Tb+9FP0E3h02J4hG9yJZIW4p60Aq0FDs49UxKx6f1PqfbHlwwUKJLo/ZoMVl1UnWkCTL9oUmfVnCkRFedypmsRydl8eakiDr3dzYaTVAgm4ZL6Q+UOp3S3GTSHH9Ij6cJMu3Uox0wunfBeGkHqs1YTIFKylT6A9cZaKtnoSRzXPAEbDQu0KJLyzUYsD366KNYuXKllludtRtK71gla1xQX8SXHGgy7UDEgeYJ2AimrlmzZtgz2GhxyoBt+CagAjaaQ/nCBFnEDkQbtawFsy860Aiw7d27V4naKSk5iOeffxSJpnjUFDYh6NIcRCVHIz5wGOdNcykamhuwozcFk+NjMHuithREot+Cy42OAoMB2wsvvOCXKSJHAmyUHloFbDQu5OfnnyO4rP7AF9eNnvMDmpvTPErGGa165onK3NzhOL3hUA9olTkuUL3IgUZth9Z6dI67lssXHamDo2j0rBvV78eATcw6aH5Kaz5qe1qjl2StF2Tagaw6efoPSCtyjGtN3y6zPxitcUFv2yNboj6KfAcM2IZvg6QT2Ty1Pa2b2n3RDmS3PRWwqVBKrGc7u5TMOumZHzQ3N6OxsVHx/VMKVU+/udb+V31TBmxilqECNtJb6+Z4mfNE0bk5A7YRvq8K2GpraxV6mpWV5fWZNKIfQ8TUZHU6IpN2BmzuL6Kncx7qm9JCgu5Jg7RWMDaWdiBil1RGVp3U53nuHPHnHWh6B2k1DQ0t4GXkUNebbkmWHcgEK2RTdD+aIDNgG7lFM2A7jNdff12JVmTApm/jhTqGUttjwDZy2/O1CLYzgK0Qzz//IOxb2/D54wUIf+KfMePqPCyKMw6xQYQitF1o3/0qdu7fjZ+23YiV83Lxq6XJIwvAJXxOAQZsUDYxMWBzmybNDxiwjdxMGbCNrBEDNjGN1FIM2MT0UiPYGLANrxcDNjF7olIM2MS08ifAVl1djfLycmRmZiIqKooBm4AJyPbdMWAzSoiikXBYtcwdJ2RHDNgOgSPY5OyOVPslBmwCPTSghJirodkM2M6vGQM2MXtiwCamk+pAo7HPF1JAyZysicwPOILNDaM987rr3SXLEWzibc93ARtFsD2OVFsPSj/dhj8MzEJSXg5+dst0UFya+axX7AFQi71rtuPA9ka0/PAWzMtLxpJYq7gQXNJnFGDAxoDN0xgZsIk1TQZsYjrR/IAj2MS0YsAmphMDNjGdGLCJ6cSATVwnBmxiWnEEm5hODNj8HLC1tLQokWuTJ0/mCLYh2oS/n8HmmSJSa2g4AzaxzlQtxYBNTC8GbGI6MWAT04kBWwcOH+YINgZsYu1FVsoX9Wm+C9hK8PzzzyM/NQSt5Xvw6AclQNx03LFyFaaGAjEeR206+2phb96Gj/7cjyNHY3HFfy/CxNBqGKqLcagKaCf+5nlRuuXoKUhISsasqTGwmnrR39iKml21MEwMBmJMaDl0HK1dPf+fvfMAr6rK9vg/vfcQAgFCCRBaAkhHQBEQGwK2UbGOM47dKc6MMz7r2GBERooiltFxEOyAEpqigEgnEAiBEEggvTfSy/vWCRuvMXDXPXeHuV7W+b48feO+5+77P2vvvc767bU2yty9jLbdu3XCoB6hoK89c4ppXRFKc7JwZG8aiuobUHnmOwLhE9ARMYN7IzLMD8EeVKK5EqXHM5C1KwWZdIC9ZX+8g4DQGAzo2QExnQIMeOiCatRVFCJ7RzIyi8uR05Z5BHYAuvTHsKgg9AhWtTOrUFOaj+ztycgsP4U89bmwLvCM6ouRUQGI9D+NJ+sKUZJdjNS9xQjo1wOhPToi3BNwcwEaa8tQkbUdx2qCkePRGyOj/BHuWYvG6kKk7i1BjZs/Qof0RpgX4OdGv68eJceTkFNYjDSf/oiJDEO/M4CzGg01pcjafhBZ+SXIUn0KjDD6PzwqEN3P9L9l5/aePXuMUqGU1SslIhONzGYpESklIs+1Sghg46+hAth4Wglg4+kkgI2nkwA2nk4C2Pg6ORNgy8vLQ3Z2thH7p+MNpESkdTvQuSmavk0Am5MDNgpi0zlQERERNpf1kxKR1gcktdA5KDmZCrxeSYlIrk66SgMKYOMq3tJOABtPLwFsPJ2olZSIFMAmgI03Xi44wBYXh7rKXBz+4k4cruuK43Fv4ZpeQGzoj3rV5R9A2bbX8EnlBBwLmoKHLw6BS9Js7FzxDJ79DAZk+8nl4goM/x0mXTsDrz04Bp28T6Joyx6svCMB7ld1g8soH+x87g3sOpaJZN8wo+2sX12JF+8ehiAAZ46BK96GxISVeO33b+CHslM4duZL+qFzzGX43asP4fKR3TE4qA7AUex7ZylW3jcHnwBIsexQxABgxH146p4JuPeKPqATO92QieLUbVh153P4bFcK1rRlHrHjgJn/hzeu7Ye7BkecbpGBvMRNWHnHc/gsJQPfqM+NmImQGX/Ee9fG4PJe9A3NQPE27P5yO+b/fif6/vVOjLhzMkaHAr5uQFX+ARxdcQfeKojH6sCHjM+NDc1DdeY2o32eby8Me/UhjA5zQXffWgBl2P3vJ5CwZRfe6PJ/eGDyCDw+Nur0t+egMncPVt7+HD7/bi9Wqj71nwDMfBJLru2L2+M6nPmFAtgkg83S3CWDjbc2CGDj6SQZbDydqJUANp5WAth4Oglg4+lEraREJE8rZwJsNN/Sc+/QoYNxlqMANus2oDOWT98mgM3JARuVqP+rB/cAACAASURBVKPBRX+2ZjAJYLM+IKmFzkEpgI2vueWCYU8pMAFs5jSXM9ja1k3nfKDmFzmDjWejAtgEsAlg442VCw6wxcejqa4c5cnvYFtKA1amjcfNM2JwUf9QUAFIl1PHcGLXAXw1bxsap1yKqGnjcWmEJyq3/QPb187FU+nTEdmxP24dGN4icGUWmvMSsThnOIL6jMKih8egs89JFG76DitmLcBuv34oHToKY0f4IDTQFU31p5B3chPy3HuiMuo6/HpyDIZ2aoTvqaNY/85yJB7MR17keER29ERYYCMVm8bJHVtwPDUb2SMfxJVTxuDuCZHwQSqSlqzBVw9+jKJbp8BnaA/E+LVkqpUVZeFo4k4Ej7kNseNn4KoYX4R4Z6H4yA/4YtbT2OfaFQVTf4UhEYCRFNbchKqj67Cn2g8fhNyBhdf0wz1DAgDkIXn5pzj4zV5khIyAZ4cABIRSdlk18vLScTI7E10n3I9hg4dhUi8foHgrdq3chnkP7UTs3+/GyF9PwdgzgC0JqZ/fisX5g/FV0KP4YHoMxoXlofrkVqN9nl8vDH/tUYwJd0EP5AL52/Cvf72B97Zm4dCEp/H3a0biiXEE/fKQtmYN9n+yFidCR6ApvAOCDZZWheLiLBxNPYDOF9+DuGGXYUovX/h4uEgGGwSwCWDjrQeWrQSw8TQTwMbTSQAbXycBbDytBLDxdBLAxtfJmQAbjQ/axE6xf4qPCmCzbge6Y3cC2JwcsNFZND4+5s6PEMBmfUAKYONppFrpglmtbVMA29mfg65Aqs75gHorGWy8sSMZbDydjJh3ZaVx/qicwXbQKAU2cODANsUjjai0EZWOcDb/QAAbb7zoWhfUtzl8icj4eKCpDqhIxo6tB/DR54cx9MaZiBs2CP2D3FGb/hn2bTqIN9/qhNH3jMZldwwA5U0VbH4O2799A0/hGUwcfhlem9qj5ScXJqExdSVmrY5AkX8fC8C2FitmPY2NzRNRPv42/PHZMbioVzBCKnOQ9e1fsWxzNd7cfwn+/tcrMPUiX0TVJOPzhSuRVuyLyNsfx4ie/ugT0gDgFFK/nIuNX36B2eWzcPmVk/DUrAEIRioOLtmChEe+Q8T8RxE7fQTGhAKuLmXI3b8W3792P3ZEPwKMvB+Pjg5Gp4DsM4Atp9dU+P1pLq6NAXoEEV9rQNnWefg8pRAP5F6J166Kxd0DgIbSrfhk/jps316BgX96DiOHdEdch5bylJnbPkbSl29hffO96Dz4Evzmhmj4Fm/FPrsBWzUiC1KQv3YlZq9chQ8z61A++Wk8PW0k/j46EA1lP2Dd++ux6sNkDPrTcxg27iKM7NRs6JR/cD2SP3oOGxrugEuvK/HbG3sgwt8d1VIiEhUVFUhOTsayZcuQmCglIimAHRwsJSLPtUoIYOOvoVIikqeVZLDxdBLAxtNJABtPJwFsfJ2cCbBZ/mrdsTs5g41nUwLYBLCd1VJ0DsrzCVYocEQvlAkJCVi8eDHmzJmDmTNntvk75Qw23kRBrehFgrSll1MCWmau82kH3P7p6pP6PjmDjae8ADaeTgLYeDoJYJMz2Cx3oFHGvj0bL8ieaL2j7FEPDw8DRpq9LGEWZf7aWk1AfW97ZbiTTmbX9F8UYKNyhk31yElciqSVj2FL9Cvo0P9a3DssENkbHsbu5BSs9H4BM8b2wdVxQXADkGUSsBVOehChd/8J18V7oVOAK1wbKtGYuwEJ7+3FO69mYvy8BzHmyjiMDKpHVWU1Gppc4OYXBC93F7gb7lUTyvZ8gF1b1+KRxDGYcMmY8wLYbu9ShPJdi/D8kR7YhhF4/YbBGBDpD4/TfWosOYjS1C1Y+GQtGqP74prFU9GzeCuO2Q3Y0uGydRcS7v0S+0K3Iqm3NxJ7Po3HLx+Jvw52RfnORXg9xQfvlIwy+nRJrzB40gNCMxor0lCf/Q3efLYaJ05F4ZolVyK2gy+8BLAJYLOYtKVEJG8FE8DG00ky2Hg6USsBbDytBLDxdBLAxtNJABtfJwFsPK0EsPF0EsBmR2BBZzqhzsAJPXraoU6BIXd3dyNF1M/Pz+agjgA23iByVDvQFdRTKghg49mDADaeTgLYeDoJYOPpJIBNAJsANv5YuSAz2E7LU1WwHUVHlmHV5/3R6BeNKx4Iw+7XVyDjRC28f/swxvWOwJBQD6N1ps2AbQtWzHoHDTfcjqgH78akzkAoHbbWXAPU7MOWxavw6f99hciX52LwNZfi8q7qmVVTvhxSPvsGSVv2I5E2NVFGV0kpNnpfhxunT7QAbCvx5f3v4fClQ1HfKxKdvQEXl1qcqqlFdnEdhky9AWMvnYwxnTwR4PljiUhOBtvNHY4ha90f8eIWT6w+2QVXxIQg1Mf9R8OqK0FdeRH2ftsHvS8Zj3vfvwa9i7cifeU6zHvoU5TH94HHwO5GnwjK1VcVovRoAvZHXoHSEWcvETm0chUqU9KwbE0HBLn+B2X+2XjP/2k8etlIPDagFlnr/oDXNxfh9YPRuKJXMLoGnTnBDqgvB2pykLgpBkHRI/G7D65FXIQffASwCWATwMZfFE63FMDGk0wAG08nAWx8nQSw8bQSwMbTSQAbXydnAmy0htNcQrF/4gBSItK6HeiM5dO3CWBzcsBGA8zT0xORkZGw9cwkAWzWByS10DkodYJWAWy85ycZbDyddM4H9I0C2Pi6yxlsPK2kRKScwSYlInlj5UIGbEAJGusy8M0ftiE9Oxtut3tg/yeBcEcvzJw7EX0ifHH6pDUTgG03Vsz6Cm6zrkX3R2YY5RuDDVZXCyAVu19/H2seWww8818MmDYV03vXoPRYNkqKMlGMk0h89xvs+SYJB/zcUFlbjCp4IaP7nbjrV5MtANvHWPm7+fiuWyRyQvzg705nsAGNfh1QEzUU1147BddcMgzxIV7wdbcNsN0QctA4M+3VDY34IrkDeoZ4w6clpc7iIrg1CaOvuBT3PDMOXYu34ujKLzHvofeQGhyAsvAgo0+uLpQwWIWakmMoGHg9vKe0BdiiMfy136Hb9++hoqgcG3rehrjMZ1Gftw1P42ncd8lI/LFfhdGnJWtPYPGOjkafAr2M9LVW16XoP2IifvPcBPQN8Ya7ADYBbALYeAuCRSsBbDzJBLDxdBLAxtdJABtPKwFsPJ0EsPF1cibARjGjoqIiI/bv6+srgI1hBjpj+QLYAKMsjtnSODofhk6wQg9WZbDl5+cb9LpPnz7GP225dAbUdUEMztlbUiKy5SkLYONZuy7bVN8mGWw83QWw8XSSDDaeTtRKAJsANgFsvPFyYQO2RjQ3ViEnYQkS1qzBS+uS0Wn8HzBh6g24/4pO6ODnDuUt257BZgtgG4vpvTPw9WPzsW7ld0hAPTpefCeGjrsK1w0OgOfJBBzcvw3PHh2PSZeNtQBsG7H64bXw/L870GVSHIYEA4TAKnJ2IWPzc/jC8yZU9rwFcydHo3tQvk1nsJ0BbHmXIdH/RvxzcjR6hXi3Mir6Nn/4BfojLNIPHsVbsXflFsx7aDM63zsT/a+/GEOCAB83oKboCNLX/xHLq0diS6e2AFsohr82Haee2Q23U16ImDMDAXv/itR9m34O2I5HYTnuwiuTu2NklH8bhu4Pb98AhHXyg5ebKyoFsAlgE8DGWxAEsNmskwA2vmRSIpKnlQA2nk4C2Hg6CWDj6+RMgC0nJwcnT540Yv90Jr1ksFm3A51MRwDbBQDYaJARWOvXr58AtjbGl5zBZn3SUS2kRCRPKwFsPJ0EsPF0EsDG00kAm5SIlBKR/LFyYQM2qt/RgJrUT7D+00148tlUDH/8fky+fSqu7OoNP3fKB2u5bAdsm7Fi1hLUX38noh68B5OigDBK+GqqBqr3YfObX+HjJ9ciavZsDJ3UA5N9vseLs3diR3IJuo/shp7DJ6N/3DCM6uKF5pTl2LNtHR7YORzjJ4y2cgYbUJO7G8XfP48nU4Yi0Wsi3r4jHv06FKPyyA/4YtbT4JSIvCUiHVnrHsOL6aOwx/cavH3HYAyK9IfnWU2rGSjeil0mz2A7WVePAX/sjezvoxAWGINrHhmMmi1/wLad354BbI8NrEP2usfw+pGO+E/N9Xj7znhc1jsMFkUi2+wd7eLds2cPli9fjoMHD2LhwoWIj4/nDxKLljo3Yunc/EZzHvnmdFEgpfX5jhUVFcaZ1MuWLUNiYiLmzZvXpga65gNH3JipHqOcwcYzfclg4+kkgI2nE7USwMbTSgAbTycBbDydqBX5QbQuBwcH23xUkPqW9vIP7DknW6dPRr/TmQBbVlYWMjIyEBsbi5CQEAFsjOEigK1FJJdmUsLkpWtQ6nwYksHGe5iSwcbTiVrpfImn+wlg42kvgI2nkwA2nk4C2Hg6USvJYJMMNslg440XXS/M6tsogEYblijIb2s5cnUPXb55SUkJdu/ebYCVlJQULFiw4OdQobkRdVmrsf2rNCx60Q1TXrgM427pj2gALaevtVy2A7a1WDHraeROuh/Bd/8JN8f7oHOAK1zqK1CftRpfLT2AdxaXYMrs32LsMDcMLfgCt30eikyv3pj/5/Ho7u8J/6YGoL4SJ7Yvw5YtG/FM6rhWGWxbkPDId4iY/yhip48wylAa5RiLj6Du4Ad4bEs4vq8ZgNfvG4lBkSWosQGw3dGtGOV7luDljd7YXBqLvz88FcN6hCHSq6VMZHP9KdRXV6Cg1huuHt6ICPaCa/FW7DYF2DbjUE4BwqcHoy7mZsT2G427hgYi/+uHscECsD0+xM3o05JNp/B2ck/8/eHLMXFwN3TxPt2nhho0VZegoNYLDa7UJx+4u7qgXACbZLBZjGUBbLy1QQAbTycBbDydqJUANp5WAth4Oglg4+lErQSw8bRyJsCmMth69+5tgFXJYLNuAzqZDn2bnMHm5CUiabH28PBAp06dbA56OOJORAFs1icJ1UIAG08rXUE99W0C2Hi6C2Dj6SSAjacTtRLAJoBNABtvvFzogK25sQ4nv/4Dth0qxaeVv8ftV/bAxCGhoGKIP+avmQds67tejcprfo0Xbh+EuM4B8KjMxskNv8fSA554s/BGzL1jOKZ2LoL/8S9w2z/dccw1Bs+/eRUGBHujQ1U+cPI7LPr3x1iw6iDSu9/R6gy2tgFb5YnNOLn2QbyQdyUOh16P927sjz7hhSizAbD9eqALGip34osXP8W3X+fA88HnMGVcP1wR42sYVs2JrchNWo05h/ojMHoQ/nTDQPgXb0WSzYBts3Fm29o0F6SNuw4P3XoZpo3ugxh/d5xc+9BPANvfxwShsXInvl68EisW/2D0acyUMbhxQEuZyLq8JFTsX4ZXD/VGof9APHZjHKL8PVEjgE0AmwA23oJg0UoAG08yAWw8nQSw8XUSwMbTSgAbTycBbHydnAmw0SZDOoONYv9yBhvPBgSwtegkGWxW7EWdwUblIb28vODv729zarAAtvM/KHVmMgpg4z0/AWw8nXTOB0ZQrK7OyIqkxd/Pz4/XiVatdJaE02UHuhdpAWx80xDAJoBNABtvvFx4gK0/GmrLkJO4EUeOZWF/bhMKC5LgEt4NHcc9hMt6BKF/uGXuWouOZjPYdkaNQf6oyYjr1IAwzya4N9SgoGA/KjsOguvgW3HPoHDE+ZYDhUlYsHANdqYVInjUIIR7uCOA0tHcXFGQkYQjR9OxMTsOV8y8HH98YAJ6eafi6Dur8eUDy5Bz3QR4DOqG7r4tULCmKA8FSdtRMvpGdBpzGR7qVo701ER8s3EnDnxwDB0nX43RTz2MceFAJx+guakBZVvn4fOUQjyQeyVeuyoW9wwJBFCAIx9/hN1rfsDXDX0QEBmE6E4tBRnr66tQVVeNorBRGDBgAG4ZFw3v4q3YZzNg24R5Dy3CloIOKL3pH3jsmp6YMjAUPgDS1/wUsD0xrqPRp4y1q5H48SpsaOiNptBw9O7WcjZcQ0MNqmtKURwyHFG943DL+B4I93ZHlQA2AWwC2HgLggA2m3USwMaXTDLYeFoJYOPpJICNp5MANr5OzgTYiAHQXEKxf+IAksFm3Q50x+5+sRlsjY2N//MSkfS4dEEMXcFdZUI0uCh4TeV6vL1bH1Bu3dCohc6Auq7fxwmo0zM5dOgQEhIS8Oabb2L27NmYMWNGmz+aShqR40dZfgEBATxh2mjliHagq0/q55JOdE+yKaqbbOY6n3bA7Z+uPqnvoww2WqhJJ0/Ps59ccq7+6eyTLjvQOR+0BOrqjTnKx8fHqQCbznVBzcOkE52tQjZl5iJ7ojNo1qxZgyVLluCFF17A9ddfb+ZWDrkuqB9CgI12X5NO5FSauRx97NHc29b8S/MzrXsffvih8axfffVVDBw4sE0JSCOyKVrzaPyZuXTOB7o05/gHtvxWFUBzFP9Ap+a61gVH9A9o9yadvfXRRx9ZlIjsjdryDOxY8hesWLsN7+93B4bejUlXX42X7hmODp5uBtxpfWVvm4vd3/8bc/BnXDxkPF6Y2K2lSdEhNB5bg/u+DkepXy+8/JsRiPQ+gYJNLSUiywcMR+GAQVizeiWKCgsAn1Dgortx08zJeHLWEBDGUmeIHVt9P9Z99QlmrwIqawCE9jT69tAl7pjUIQ9/mX0SXS++BLf+aQaGBx9D7scfI+EPr2ElgCM/6XAPANPw239ciVtv7YQexxMw/+1VmPPfZON/n37vVbj/uQnoCRjfT4CtfOdirE4txl/yJ+GFyTGYNahDyx3Lk5Cx62u8+fg72HQ8F4fV9/S4BEGjbjM0mzwoEoFoBkp2InHtLrz5+F7E/P4WXHTLpRgRAvi4AdWFh3Dsq9/hvcKBWB94L16/sgdGhRSgOusHvPm3d5COGHT78+uY2tMV/cJavuTEN4/ju73fYw4ew11jh+H3ozq1/IfKVJQe24LFj7+N9TuPYL/qU+ehhl7/+PVI3Dg22vht5KG2PoNt/vz5TnsGG/kHgYGBbZ7BRusCncG2b98+zJ071+oZbFTitfVZbtx5U+ccpWtdUH0nv5yCTuQf0Jxu5tLZJ11zsE7NSRPxD3iW4cz+gaWd2zMfKCXpLEh653OEEtI6/USd8wFpRfMTaUU60eZ4M5fO+UDX79PZJ9JExQ8ovkkQwczlqHaga11QmtC7Hv3Wts5o5ermiHagq0/iH3CtoKUd+QcUb6CN8bRB3sylcz7QZQc65wPShPpFY4/WT/LNzV665gOu5i7FxcWmAZsSkX4svUSYhQVKQLofXfYc1qizT2rxoUA/Gb/ZFwmdfVK7ys+HTmSMR44cwfr16/Hvf/8bzz77LK6++uo2bZv6RTpRMNYsiHRUO9CluRKOHD+6J9mU2ZdvXX2ytE3qn9kzX+izOu2c7keZWQS4SSezQX6dfWoPze2dN0knGqc09ghC2vMiQb9PXY5iB7o0V/ZJOpHmZp0Z6g+dRbRhwwa89957ePLJJ3HttdeaWu8d0TbVD6FxRy9epJNZW3DE38fpE72U07r38ccfG8/6xRdfRL9+/dp8xqQR2RTBNbObADh94hqYzvGidurZuy6odZ10IlsyCyLFP+BaQcsLiQ5/ml5qEhMT8fnnnyMtLQ0LFy5EfPxANDVUo/TEIeQWlCCz3AUI6obwiAj06xYMT1cXuLXR1ZqSYygrOYk09EJoYBhiw09juLpKNFflI6nQE/VufugXHQwv1+PIUoDtsjvhe8Nd6OmWCx+XOsDNEwjqis6R4ejTJQiE/9U2par8JBTk5yAtD2hoBODpCwR2RY8wV4R71eJQWjV8QsMQ1TMSwR5VqM3OQX7yceTSwew/6TO97HZEdN8IRHXxhm9VPo6fyENaVqXxv0dGR6B73zBQK2P7QXMzGsoykFdZj5S6cMR28ENUwOlNQQ3lqC4tQkbKCRRX1YLuYFy+YfAI6YLYbsHoEODVcp/6UpQXlCIjpRx+PaIQFBWGYA/AzQVorKtEVf5+ZNYFosC9GwZF+CLEow6NNSU4kXISVfCFT69BiPB1gf/pr64uTEFRebGhedeQIPQMOb1JsPEU6k8VG58rKK1EueqTd5Chbd+uIegc6mP0iTL6FGAjuLR//37MmTPnrJsOrFmpo8531G+ao4xH00awgzadHD58GJ999hmSkpKMzTVtbbzQNfYcWScKDJF/fiH6B9bs2/K/k39A73v0Tiz+wdmVU/ED8Q+sWxfZE/lmNPbMxtx0zVHq/VP12pFidzQ/kVYXYuzOuhX92ELFDyi+aU/szvJ9wVHsQKedW/MPuJrr6pP4B1zF9b0P6dScek+JKeRzOqN/oMvOW16vmg2daF75JcUPXMrKykwDtvagnSqYYw94UIFiuofZ4KAaurRI0249uo9agGztm6VOKqBu6z1Uf9pD87P1iQY/BRrXrVuHd999F8899xymTZvW5qxGiyvpRCDEbPDakno7ih207tPZsh74Uz0Mneg50q4FexxkZef29EnnTgNdtqm0pCA//ZFOZuF267Fndj7QaQc65wO1SJNNEVwz6yA7oh3onA/UIk06KcBmZg6meY6gC206IMD21FNPYfr06bYM/zNtW++CseelRPfYoxdTBdjMwm1dfdJpB5z5gHaU0bqnsnZeeukl9O/fv81nrPwDWvPsgduWZSccwQ50zgcqCKMAm/gH554uSCeyB0fwDwisEGAjqHD06NHTgC3e1Hxn24eO4YQCbNf8HhH3/hXXxgAR5jZ52vbV0vpnClgCNoJL//znPzFo0CBTSjniumDpH9C/09hr7R/QxgsCbJ9++qkB2GjjRVsa6CoZ6+j+Aa19pJMz+wf2rMVkR6SR2oAj/sHZpwuaE1ScxRH9A3vsQNd8oNRT/oE9cLs95mBHiW0pnWgTgAJsZuG2znd1XXagc12wjB+QRmaD1zrfF9rDNul32hMnswzy029tyz/gOkOOaAe6NLeM3dH4c0T/wFY7oDgIreO0ftNnLfmCPesCaUX3pnWPxp34B+fXP7DVDix7x10X5Aw2K7OiOoONBgItQB06dLAZinDTCTkTtK6JkLNI00KQnJxslIhcvHixsWt15syZbXaTYBztdiaNzJaIPN+BVI7eKjiodoPrKPFAOpG2wcHBNtuS6vP5tAOuTrr6ZPkiQbuG7SnxwAmoc39fezlGZqGf6recwcZ7gjSGKVBIL4I09sxcZAOtS0TecMMNZm7l8CUiae1zhBJQ53tdUCUily5dajzrefPmnTVbQ5WQprIF9ryc6qrrrmsO1vnCrNZQGnu0UcIRSjw44rqgJhGyP/KnHKEEFJWI3L17N5YvX25RIlIAm6kJ/xf8odYlIlsyGc3Zga45SrdvTnMe+eZ0tVUCigAbvQ9RFh9BZ1oX2tLAEf1EnZqTPuSXU/Ca/Cgdm9/sCXbotAOd6wL1i4KMNHbondgecHQhbMChsUewVvyDcy8UcgYbbyGVM9h4OskZbDydqBXN5eQn0LpnZoNu67XKnnWPE8Pl/jLd/oEzncFG8y2tTeHh4cYGdl3v6so/oHtTaVZn9Q/od9obNyf7pLFH9zF7vItOP5HLdASwWZmBFGArLi42nL+ePXvavGOP+zA4k6GuiZAzOQtga3kiuuq2qucrgI1j6S3legSwWddKAJt1jaiFADaeTiqAJoBNABuNGXt3Jgtg4487aimAjVSQDDbbrKZ9Wwtgg3GejwC2FjsTwMYbbwLYeDqpM9gEsFnXSwCbdY2ohQA2nk4C2Hg6USsBbDytnAmw5eXlITs724j90+YPAWzWbUDnpmj6NgFsrq6ms3F0PgzdO9AUYMvJyTHAGp3FYmtJDAFs1gekCoDT89ORLabTDgSw8Z6fLvirvk0AG093AWw8nQSw8XQSwFaOQ4cOQTLYWtZiAWznHje6MlbUtwhgIyXyUJC8FzvmLkPV8GkIvnwmRnQCgrz4c5i01KeAADYBbJbWJICNN7YEsPF0EsDG04laCWDjaSWAjaeTADaeTgLY+Do5E2DLyspCRkYGYmNjERISIoCNYQY6mY4ANjvr2+p8GDrBCj1YAWxSIlIAG2NGPb3LQNUntif1XQAbT2/VSgAbTy8BbDydBLAJYJMSkfyxIoCNrxW/ZTOaGxvQUFsPuHvAxd0Dbq6AC/8G0lKjAgLYBLAJYLN9QAlg42kmgI2nkwA2vk4C2HhaCWDj6SSAja+TADaeVuQfSIlI61pJBpuTZ7BReRCqNd+1a1ejDqgtl2Sw8dRyVNAqgI33/CSDjaeTzvmAvlEAG193OYONpxXtUJcSkVIiUjLYrI8XAWzWNZIWv2wFBLAJYBPAZvsYFsDG00wAG08nAWx8nQSw8bQSwMbTSQAbXydnAmxFRUXIz883Yv9+fn6SwcYwA52xfPo6AWxODtjoIXt5eRkH7FF2ji2XzoC6LoghZ7Dxn6AANp5WumxTfZuUiOTpLoCNp5NksPF0olYC2KREpCrXLCUizz1uBLDx5xVp+ctUQACbADYBbLaPXQFsPM0EsPF0EsDG10kAG08rAWw8nQSw8XVyJsBmGYf09PQUwMYwAwFsLSK5NKsDrxiitW6iK6Cu82G0V4nIgIAA+Pj42AzXSDMBbDzjclQ7EMDGe3665gMBbDy9VSsBbDy9BLDxdBLAJiUipUQkf6wIYONrJS1/mQoIYBPAJoDN9rErgI2nmQA2nk4C2Pg6CWDjaSWAjaeTADa+Ts4E2NS7sEqsobXKgCcuLjZXs2utoJSI5NmUZLA5eQYbZa4RYDNzCWDjqSaAjacTtdIFsziZjNxe6eqTADau4i3tBLDx9BLAxtNJAJsANgFs/LEigI2vlbT8ZSoggE0AmwA228euADaeZgLYeDoJYOPrJICNp5UANp5OAtj4OjkTYLP81Tpj+XRfAWw8mxLA5uSAzd/fH97e3nB3d+dZhEUrnYNSF8TggBVyepOTk5GQkIDFixdjzpw5mDlzZpu/v6GhwTiskVJoKdvPzCWAja/a+bQDbq90sBgkCwAAIABJREFU9UkAG1dxAWy2KCWAja+WlIiUEpFSIpI3XgSw8XSSVr9cBQSwCWATwGb7+BXAxtNMABtPJwFsfJ0EsPG0EsDG00kAG18nZwJstDbRu7Cbm5uRtSYZbNbtQGcsn75NAJuTAzYyGIJHISEhNpeJFMBmfUBSC52DUmepUCkRyXt+Ath4OumcD+gbJYONrzsFCslJCg4O5n2oVSuaCw4ePIg1a9ZgyZIleOGFF3DDDTeYupdOO9A99gSwCWATwMYb1gLYeDpJq1+uAgLYBLAJYLN9/Apg42kmgI2nkwA2vk4C2HhaCWDj6SSAja+TMwE2+i0VFRVG7F/OYOPZgM5YvgA2wIBOqkYp7xH82Ernw9AJVqiHNTU1oJfL8vJyeHh4oFu3bjbXXXXEQKpksPGtVAAbTyvdQX7Lw0W9vLx4nWjVSud8oCuQqnM+EMDGNwvJYONrJYBNAJsANt540bUuqG8jX5MqAlBZcto1aebStRaXlJRg9+7dWL58OVJSUrBgwQLEx8eb6ZJ85hesgAA2AWwC2GwfwALYeJoJYOPpJICNr5MANp5WAth4Oglg4+vkTICtsLAQeXl5RuyfKtlJBpt1O9DJdASwXQCALScnxygP2a9fP5vLROoMqOsKnAhgsz5JqBYC2Hha6bJN9W0C2Hi6SwYbTycBbDydqJUANgFsAth440UAG08nafXLVUAA24+AbenSpdi5cyeefvpp9O/f/2cPVc2b9B9o0yllzJu5VJBCfdYsbFcBCrofXdQfs5thVV8ogEbwKDAw0Ob3YXUPpRP1hY4VMFtVgO6n6x1N54Y86pcANp7lC2Dj6UStaAMOQREaL2bnBF3v6jrP6tXVJ6WkADaeTQlg4+lErcgPIpunsWd2Xdf1vsCJ4XJ/me6x50yALSsrCxkZGYiNjTWy2ASwWbcqAWwtGrk0K6/bumZtvkjQwFQvEmaddp0PQ7eDrDLYBLDJGWxk56oOr4nhcuYjdFYdTdK0SJsdM7oWREdepAWw8axMABtPJwFsPJ2olQA2AWwC2HjjRdcLs/o2yWDj6S6tzp8CAth+BGxvvfUWPvvsMwwZMsTIMr0QL5rz6I+qupgNNKr3KdJw0qRJuOmmm0xLKYCNJ53O90bd/gG9F9MmZoK2Zi9HtIP28A8EsFm3EAFs1jWiFgLYeDpRKwFsPK0EsPF0og04tO5RZpyvry/vQ61aOWIMVyfToZ8rZ7A5eYlIKpVDLxPdu3e3eceeZLDx5g2dg1InaNXltCsVBLDx7EEAG08nAWw8nQSw8XQSwFaOQ4cEsOkOoNHLKflQEkA79zh0ZsDWXF+F2tx9OHjkBLalFLYIEdAJrpGDMH5QJGI6BcCTdv7R2aIV2Sg7vh770ipxONtCMy9foNcIDOzZFROiW4KxDRU5qMvdh035Eaj17ojxcZEIqM5CYeYxrN+RBvdO/dEldgjiIz0R6NWIhtoy5O7fhNT0HCTn//R5RAwch+4xfY22nm4uaKopM/q8NyUTe9NKWhoHR8Onc3/je7qF+Rp9Nq7aUqD0ODbuPork45Y39gMQg9hhPRA3Mgp0AqhHfSnqK7Kwb9MBHK/1RUGv4ZjcMxi9Q73PdKipusT47l2HspBS4IKOcRMQ2zUCvYMbUJu7H4fyGrGrNALj4zqhewc/GIW0a3NRkH4c+zcnwavfaIT3G4QeQYCXuWqjRl8EsAHkjx4/fhzr16/H5s2bjayrs2WQWGaL8Vfdn7e03P9qD8iiO+vqkzHeGhqMPzqTxOwmQfJbaSNPfn4+pk2bhr/85S+mpdL1jqbzvdEYirW1xtghW3HWAJrKiLTHPiWDjW/6ksHG00oAG08nAWw8nZQfJBls1vVyJsBG/klubq4R+6d1XDLYrD9/nbF8+jYBbE4O2NTLRHh4uM0vFK2ddnvKhujaDWUJ/ciA28rMot9MgcaEhAQsXiwZbKSTPWcNqmlJB2A7n3ZgfTptaaFrd6T6Plqk6Y92uDrTGWw65wPSigIV9BLv5+dn/Jm5OPMB97667KA9FmkaexQIMFuOiMbdwYMHsWbNGixZsgQvvPACbrjhBq40P2mn0w50zQeqg3SoLwWHaOwRFDFz6QpW6bQDTp8ogJGcnIwPP/zQeNavvvoqBg0a1KYEKsOddPLx8TEjkxH4tHTafyn+gS0/lnwJGnv2ALbzbQfc36d77Cn/wJ4z2HT1SesZbE0NqC/PQc6m1/He5xsx54sUuJLInYcCg2/Bc78dj5ljeqKThxtQX43i9E1IXvUg3knIwxe73AzohqYGNPmFoOryP+Kua6dg/jX94OEK1J3YgtKt8/DgrmEoCRuJRY+MQefsddj39Qrc88p6BIy5G5fd+iDuGxGALn6VqMw/hM1vPYEV6/fgk4NGL9Dc1IDmhlr0vfVFTJlxKx6d0AGhXs2oKziCnE1vYMGnW7FkXZrR5+bu4xA8/EY8d+94TInrgkjqRFM96vNTUJW8Cn9akIBl3xyAmwvBwiY0NYajvmoqbnhsOn7z9EQM9HBFcFUqKtO/xbyHF2FFQUfsufYJvH9jLH4V1wEtLKwZtXkHUbxlLv7x7mZ8sN8DIx5ciDsuH4abe9eibOs8vLWjFv84PAILHh6DaRe1gLum/G+x+6sv8Oof3kL4r1/C0DsfxPTeQLC5Y2yNnrQGbHQW3+DBg7lD5JzrntkyZzrnA0Pt5mbjd5J/QGOvNTAgP4vO4ygqKjLmsrNdliUi7SnH2LpEpD3rgq4+qd9MwWvyD2jnNWUdmblobklLSzOyAS+55BI8++yzZm5jPDfL32dPlRGOf2BLJ8k/IFtxFMCma13Q+b5AelK/7N2A09oO7HlX12kHujRXdqcDsOnqk0470Kk5aUUbIug9huZyb+8fN63YMn519qk9NNcBt3UBNvUOQ/o6whyscz5Q/gHN5QLYrI8g2jhDPgKNPdqEY+bSNfbstQOaQ+i5h4WFGXFIVbWPxp5Z31Xp4cwbcHTNB8o/oGdAeputGmGvHVjaMNc2XRoaGloKs5u4dAVSlYBqh52uydkeB0vJQQ4yOTS0QNPgosnC1p1ajprBZm2HOg0QBdgomPzyyy9jxowZbVqK2oFG+tBLl9mrPXYi2msHuvpk6SDTPWmiMLv7U9fYs5x07HXWdPVJ6UQOsgJsOhZpR7EDnfMBaUUOMi0+tEPWnl2y1uYD7pjWaQc6xx7prgCb2UWafpsCbFQq6vnnn8f111/PleYn7XTagU7NqZM07mjtI53MBtB09kmXHXA0p/We1r1ly5YZz3ru3LkYOHBgm89YlXigAJouwGaP065Lc53rgqWDTICNtDJ7nU874PZRV5/U99ELHQFJR/APKOi5e/dufPTRRzh8+DAIrMTHx3Ol+Wm7woPISd6NFxYcR1V4COKujkFnyobJS0R2yqdIjH4A0QOn4G+jO6M8cRG27/oOSw50Qd+Yvhjetxto64hb0SEUHN+D2V/nImrwVNz7wGMY3RkILbIEbBdh0SPxqNnwLxzeuRvfBc3CoCHDMT6uG7qH1KFozxfYs+EjfHBqMII79MKMvpFGP+sLDuHUoRX4MKkvaiMvxoN/ux5D3Y+g8sBevLggHb4DIjFgYnejz1WZ3+Nk+hbs6/4ALoofh8dGdASyf8AP3+3GnCX7ETZ6CHoM6oH+AYCnaz5Kjh3BttnfIP2iyfC6+048PbozBnqf/BGw7fbGnk53YfY/L8NNp3VxRRVK0rZi/3uPYdHqVKzJ78YCbNmbnsD6Lz7E829mYMjv5uEKzYDtwIEDmD9/vmk70DVH6XxvpHvRnEdzP11t+QfUb4Js9Efjs62rPV/i7QFsuoK76jerM9hoLje7AYfONklMTMT777+PsWPHGmfamb10zcEc/8CWPpJ/QDZF78TiH5xdOXp+pBP5ms7mH1jOd/bEtlr7B1QJwKyvqGsO1ukn6uqT0okC/Aqwmd2gq3M+0PX7dPaJtFKb3yjGac8GXWePH5BWCrC1tQGHuy44oh3o6pOlf6AAm1n/QGef7PEPLLP1KUaqM4NNVZ8S/+Dco4dsQQE2R6iAw52DXerr6//ngM3Rd6CR40cP1ewuGO7D4EzQuiYdzq55BdhUtgYBtunTp7fZTR2AzVHtwJ7JuS2xyJ7oOZJNOQJg05U9ocs2lWYE2OiPdNIB2OzdcaIrSKFzPjACg5oAm6PZgc75wDKARnZgdpEmjSi7iebEt99+2wBs1113HWfq/lkbnXage+w5EmDTaQecnUc0P6ekpBgZbPSsX3nllXMCNmpPQSFn8w90vTCrQLi9AbTzbQfcQa1rXWgdQHMEwEZZJnv27MHHH39sP2ArPoz8tBQs+hQI7d8DV98eB0Jbp5L+gyNf3Imn8TR8+tyA/87ojerk97A/5RA+K56MS0cOwNSLokAnFLiV7ENu0lo8/oclKI+ejNF/XYRrY4Cu5RaALaQ/Ft3bBSmffYLjqcUIv+kpDOnVCQNCGwmNIWvPWiT/8DU2hM1E777xuGdIRAtgy09E1YEP8MTL+UiujsGv5j+K8YEZcD9xzOhz7CV9MWVmLDoCKNn+Kvaue87o88D4q/DONT2AvN3YtTMViz4rxJjrJ2L0uIHo7U+ArRBFKd9j4+N/xH+9xmH/xQ/jg+kxGB2cg8r0TZj38HJsSqxBQfRIzHz8VkyeOgTDAgD3+kycTN6KVW+8gc37DiKtKQwdf7UQN008SwbbQH8EV2Ti81Vz8NWq1fguoQjDH/gXpmgEbGrTwWuvvebUgI38A1s3Uqrxq2s+4Lyjceeo9vIPSCezAbSMjAzs2LEDtFFp9OjRDgHYOP4BV3Nq1x6AzR7QqssOdIIVXf6Buo/ujdqO8t4ogM2WkQcjg4YyaWiOMgvYdM4HjrguqPiBSiLQAdjonvaAZF1zlM75QFmeylwX/+DcY1HFD+zxDxzRDnTGbEjB9gBsjuYf2Dsf0OfJFmiOonnll7QBRwCblTVbZbAJYGvJYBPA5mb6xVuZmgA2nqMsgI2nkwA2nk5qh7oANut6CWATwCaAzfo4af0Sb2+WNN3PkTLYtAK2s8hZ0AZgC/A824FhWSg/sRNf3PoUTkaMhVdbgM2vGxbdBqxNAE4WhOPOh8YgOsIfVusqVJ8Airdiwe934GBuMEbMfxRjegWibxsfzGkN2Kb1OqexnMrdi9TPb8XrhSOxIcQSsG3FvId3IqM4F92vcwEGPYre/S42oKFX+Q4cSjqAeR8UwKt0NQIDC5A+fCGmjjoLYIsuRfDRFbg94TjWbTyE4dt3otdDr2CwADbWQLbMYJMAWvsH0ASwscxSawlpXUFLAWy8Z9ee/oFksJ37GQhg49koxQ8EsPG0EsDG00kAG08nAWw8nX6xgK2pqUlLBps9u3wsqbC9tFPnjhPqizpjhQIntAuG6KmtWUet+2QPYW6PXTBn09zyDLY333wTs2fPxsyZM9scESrNnDKNzBLm1nZgT7BKlx3oLPliuQtGlYg0W+LhfNoBbwr86Rls9swH6vsIsNEONEc4g02nHeicDyx3wVB5SHt2oOmqmaxz7Fn2yZ75QO2CsSwRaWaHOvXnQjiDjcadKhFpdoe6I9oBp0+qROTSpUuNDDYqEXmuM9jIpijYYbYElM75wBHXBRp7us5g0zUfcOyAs+7pXBcsN+CoEpH/a/9AncFGJSIpq9OuEpEWgtbmJKIoZQPeXXcMe7KrccrbHxddfh3GXjQUk7sGwMPVOHHNuGoytiBt/yb8e/0xZBcVof5UETK3JiFy3M0Y0xqwLS/FlrQgDO8+CkOmDMOwCbEY06cDgr3d0dZJUWXpG5G16y18uh1IOXEKqCvEkT2BCIgehZspg80CsNWc3IYTSd8a/UgpaUB9UAcMu3wmxscPwKVRrSjcqaM4mbQHa95bj5TyKmRWF6MicytSe8xE07ifA7a8pgYMerQn0sqHo0tkLO65JBI49ikOpBzAm+n9EH78Y3Q4dQj7hy/EpJ8BtuFY8PBgjPHMRv4nS7G1ey+cyMiFxytL4HfvS+ipEbAtX77cWP+oRKSjncFmr3+gSkiTzdlTAkrXHOyI64Iak+qMFTrL1qx/kJ6eju3bt5/JYNN1Bps9dqBTcxU/sPcMNss+2Rsf0WWbOmM2CkKRTlQi0mx1CZ1rsU470KW5pX9AUITG3v/aP9BpB7p8Msv4ge4z2BwhdqdzPiCt1AZdqsBh9ngXR7QDnfMB6aT8A/onjT0z8QM116ksW11rlaOsC639A2c4g41APcUiKa5N6xONP7rsPVKH7qGOmKBxZ/Z4F53zga61Sud8YOkfOOoZbGdbF1ya1UjnRBNatWmP3VD2ThS6F2kF2GiA0YtE586dbXZqdKaV6tTcWkk4VQ4tISEBixcvxpw5c9odsKld845kB7pLRNKLBN2TFmlbYa0agufTDrhTg64+WTrIjgLYdDpGOucD6pfaBWMvYNOVsaLLDnSWhFMOMp0pRI4RjT0zl07AptMOdGlu6SDrBGz2vEjotAOOf2AJ2CiYPG/evLOWiCSN7AVsjmgH7bFDncYe+VBmA2it52BdZWjs3Qyi66XEMoBmL2DTNR8owEZgRStgy9qF/ANf4fUvU7ErpxlVIV0w6ZppuGRYPMZG+sGl/CQK87NwMKMMJYf3ISv1IL7OLMep2kq4V5cib28qul16K8a3BmxL8/Btsj8GRoxA3BWjMHzSIFwyuCM6+HrA+7TANSXHUJZ7CKm5QEbaLmSlrMC+rBAUlgIe9SVITw5HWMzFuHX+o5hgAdiq0zcjPXGd0efkck+gY09MmjYNE+JiMbqjD1BXgtK8XBw/mIHSskPIOJaGHd9kobC5AeUuZajKTURG3+vhfsnPAVuRry+GPTcWB1a7IswnArfeNwg1W+fjyJFDWB1xFzoeeB8hJ7dh5/CFmNgasKVchAW/jkS3piIk/Hc74m68CL4lWThy3zNouPt5RLUDYFu4cKFTlohUO9QdAbA54rrgiIDNUdcFFUCjdY+Cc2YDaI5YKrQ9/AN7AZuj2kF7+Af2AjZd/oFOO9DVJzVHUWCcfHmay82Wb+e8L3DfI3XZgc75QAE2mqNog6A9gK09Ynf2vDfqnA/UMyadHAWw6bQD3WOPMtgoZq4LsP0v7YDegQoLC43YP63hOs9g0wHYHNEOdMZsaOyRfdLYswew6ZwPuL65ADYrq6MCbLm5uQa9jo2NNf5py8V9GJx76poIOYNSAFvLExHAxrHMn2aw2bsg0jc6UgabADaeDajFUO3ysccOdC/SdD8BbLznqDuDzVHsgPPCLICtZbemLuCu5k4BbLyxR/bn7ICtuakBzQ21qK5rRN6Bj5G65lH8y+vvCOg7E29f3QvNB97HpjUf409v7UV2wTBE970CjyyYilH96hCYuRtf3fMScjuPg39rwLY9DgUIxyuTS/H6B244WNQVf1tyFYZFB6HzaflzdryGxC+fxEsrgMSmkfAcejOev3skpvZtQmDJdiz5WyJSi8IxulWJyObGejQ11Bl9ztq1GEmb5uFfXk9gUPxULJoaTQezYdeXq/D6n9/CzupqNA8YhSt/vwhT4yIQ67ofaavuwdtlY7CpQxuALSQEw+dORe4fj8C32Rtx745H2SdPIi/5MLKnvIagxHfheuSbtgFbcjwWXF2CWh9f/D6xF16f7o4RWTvw5W3PoOYuAWy8UffjDnVqL4Dt3Ko5Ugabznc0jn/AtScBbHyl1Bnu9mSwOaod6AIrSk3yDwSwWbctAWzWNRLAxtNIAJttOjkTYMvOzgaVs6bYP23MFsBm3RZ0x+4EsLm6ms7G0fkwdDvICrDl5OQYYK1fv34C2NoYX7pKRLbHLhidO9Tt2TWvZJMMNusTtAA2nkbUSjLYeFoJYOPpRK0EsB0ClYiUDLZmLaUw6KVEABtv/F0IgM1SieqMjSjZ8S88cPBS1EQMx9t390NJwktI3LYNq5uvROeQ/hjcsxeGT+qBzmHFaLJ2BltAbyy6Ixjfvfcl9h4sQ8Sv/4pJ8dEY14nKThbgwAcfYeuST5By0US4xw5DTM8BGB8XiR4BxfBinsFWlboSx3b+1+hz176jsei2gUDyUnzzw378fTUwPjYcY4fEImbEZPQI94V/xbnPYCsK6Ybh826H+ztz0VRTjtrbf4PqxWvhcrIYwU/dA2xfhOLtX7cB2MrwdFIvPNotC516RGNvr+twz8BCdExcjxWznkG1ADbeoLMoASWAzbpkAtisaySAjaeRAmOSwcbTSwAbTycBbDydCNZKBhtPK8lg4+nkTIAtKyvrDGALCQkRwMYwAZ1Mh75OAJuTAzZKESXAFhMTI4BNABtjijl7EwFsPPkkg42nkwA2nk4C2Hg6CWArx6FDAtgkg403Xtpjh7ozZrA1VhWiqqIExyr94ecfgOiO/nCjCgHZ23Bq37u4Z1scKkP6Y/Hv+uDEf/6GlIPHkDnpPUyMi8aEbq50kh+qivYhO2k9PvrTOyiKnoxOrTPYdg1DSdhQLHokHqfWvIJ9P+zHCr8/4OrL4nHz+EB4IxU75yRg4z93ImTu3zFoyhCM7UDHUNegOisZRbtXY/G8DBxv6IaJ8x/FyI7V6NxcgWOn/BEWHIiocF/jLLf69A3ITFyBe7YNQqfeF+G1u+LRuHUevjqQhwdOTMGrMwbi18M7Gb+v6VQ+CtK+x3fL/4QPa8cjqXtbGWx9MXzeg+i26xGUZB/COo9rUZfghs7uobj8XyNR+e1cpH7TBmDbdBxPbvXHNZ18MXb0MPS/7hYMCkpD1caVAth4w/dMK3XGigA268IJYLOukQA2nkYC2Pg6UUsBbDy9BLDxdBLAxtOJWglg42nlTICNqtdlZmYasX+qbCAZbNZtQABbi0ZSItKKragMNvqnp6cnOnbsKGewCWCzPsOco4UANp58Ath4Oglg4+kkgI2nkwA2AWxSIpI/VgSw8bSqOrIaR/ZswBP749F/8FD8+cZBCKRs2eTlSPvqfjxR/Ud49pqK/1wficPvP44dianYO2IRpo/sg2mxngAqkLp2MTb/dy7e2FAGv9G/xlVtAraRWPTIKHQ8mYDEr3fjvoWhmHLPONz7h0HojlTsn/Muvp6zCm7PvoPBU8djanc6tDwdR79ciXUPv4xleb1QfdEU3DP/UQyrXoOK1N34v/3xmHrJUNx3VazR5+Jdi7D/m9lGn/vFXY63ru2J8q3z8MXOk3hg70g8f/co3HVJT6Nt1cFPsfebD/HXN77G/q7TEXF124BtxL8ewvDcpTj03Zd4YOH3qBh0O0ZOuQav39oZxatnY0dbgO2TDXji40yMvv0pTL/mCvxmfBd4ux1FxhoBbDyr/LGVADa+YgLYeFrRGStyBpt1raREpHWNVAsBbDytBLDxdBLAxtNJABtfJ2cCbBSvLS4uNmL/dE6hADbrdiCATQCbdSuhfa01NWdKG9FBqXTIIZUctOWSM9h4aukclDpLhcoZbLznp+t8QPVtAth4ugtg4+kkgI2nkwA2AWwC2PhjRQAbT6u6ghTkpm3HfzdsRmZJEzy8O8GLShznF6L4aAY8b/wthkwYi7v7+qF4x3+QuHUrPtkVBM9AH4SFUy5YLfx93eDpUoPDG1cgt9MlaLjqRfzfxWEY0rAbpVvn4UEjg20UFj0yBl0b0pC5cyvmv7wSxRdNRvSMabi3vyvct61B0qef46O6njjlHYiYEOq/L3ya6xDalI89qw+h1DsaPZ/8B67onIfI8j1Y+vVmlFR7w8MrwuhzdVYuyvLLjD5fPHY4bo8JQk3mJuzc8QPe/GwXfEI6wj8oxGhbH+CHRpdqeKVsxA8F/ZEecBX+9cRYTIguhkf6Vsx7eCeKQvqCANsYlx+Qs+FzvPTgQlTd9CQG/uo2PD7GDVlfPI8f2gJsy/bjqeWumPXyo5g5bTSmdvGCC44iLUEAG88qBbDZqpPyDyiATWeSeHh4mLkF0tPTsX37drz11lsYPXo0nn32WVP3oQ/pekfT+d5I/RLAxnukAth4OlErAWw8rQSw8XQSwMbTSQAbXydnAmy0htMfxf7piCABbNbtQGcsn75NSkQ6eYlISg0lem3mEsDGU03noNT5oqTr5U2pIBlsPHsQwMbTSQAbTycBbDydBLAJYBPAxh8rAtj4WtWVZyLj6z/j8/X78f4m9blYuLpejvtfnojLr+iFaACu5UlI2/4d/vPCh9hVUIb0002HTbsV466ehtDN/8Ce2gis63IPZl8WjVEeR1GR+B88f3AAyoPj8MSsIejkU4vq9F1I/O/z+NzlYmT0ugkvXRaNfs1HkH/wa/x10TrsSM6kbwMwCIMmDMfNj49H+atvIf9YFbJueQLThkdhuO9RZHz9F3y4/gQ+26H6PBiBoVOMPo8f3QXdjP+5ArlJG5D4339g+d5a7Mw63XbsLeg9chSeCNuETZvcsepgL+Nzo3pXIzQrEf958QBKA7tj0OOzMDgoA/XbvsE3f1mE+pseQ+S0GZgYXYHMdW9g3/ZtSBr4BEbGD8BV3eqM3/tpQgleX9vNuN/ES6IN7YATOLl5I7756yLUTn8EETNuwcRuQCAlAZq8KAtnz549WL58uXEu5cKFCxEfH2/qbjo3Yun0zSWDjf84JYONp5UANp5OAth4OlErAWw8rQSw8XQSwMbTiVpJiUieVs4E2Cx/sc5YPt2X/AOKB/v7+xsAz8zVuk+urq42JwGp79Xlm+uM5VPfBLAJYDvr2NA5KHUOAEsS39agpP+enJyMhIQELF68GHPmzMHMmTPb/J10ZghNFFRGMyAgwMw8AZ2DUgAb7xE44uSsei6AjfcMBbDxdBLAxtOJWlEAjbK3aWOJ2R3qOtcqdR4Y9Y12kdmaRd6WA0n3oHu1viiAIWewNRtOLY0Z0skep530JV+CXk7JlgIDqXCeuUtXQL29/APSif7sucj+nPEMNtKkubEOtWUZKC6rQkGU35pZAAAgAElEQVS5UskHLi7B6NgtEMHB3iAO5NJYhZrKchRmFaGyvgG1p5v6h4QjICQU7hWZONXkgTLPCHQL8oK/Sw2aqgqQWeWLRndfdAn3g4drE5pqT6GqMAvFCECtd5jR1qe5BvXVZTiRW4rK6jr6NiODzTfQD+FRgWjMyUd9TRPqwqMQ4u8Jf9ca1JadQGFZLYorVZ/94OYehMhuQQgI8DQy1YBG1FeV4VRhFopONaGSbk1XQDi8/f3RxaMC5eUuKKnyQsfoIAR4N8G97hQKsqrQ6OYN36hw+LrVormyHOUnctEU1hmeIaEI9GpEXWkeqiorUeUbBX9fXwR7NaGpqhBFJQ3IK/NCZLdABAZ6ne5HLeoqylGWkYem0Eh4hIYjyAtws63wxk9MWAAbf0TrAu6O+N6oVBDAxrMHAWw8nQSw8XSiVgLYeFoJYOPpJICNpxO1EsDG00oAG08nAWw8nQSw2RFYcFSwQo9elYgkcEQlIimLzdbgniO+KHHAigC2lsGvK6inphLJYONNqgLYeDoJYOPpJICNpxO1EsB2CEuXLjWyNebNm4eBAwe2KR75BzSfEzRytgx3AWy88aIroK6+zZkBG09RaeVoCghg4z8RXfOBI743CmDj2wG1FMDG00sAG08nAWx8nQSw8bQSwMbTSQAbXydnAmwUX6N1nN7vpUQkzwZ0Mh36RgFsTg7YaIARZKODDm3doeyIL0oC2HgThQA2vk66MlbUNwpg42kvgI2nkwA2nk4C2CSDTUpE8seKroC6ADa+5tLy/CoggI2vt675wBHfGwWw8e1AABtfKwFsfK0kg42nlQA2nk4C2Hg6CWDj6+RMgI020JaUlCAiIsKAbHIGm3U7EMDWopFLMylh8tIVUNf5MHSW/iFZVAZbYWEh3N3dERMTY/zTlssRX5QEsPGfoGSw8bTSNR8IYOPprVoJYOPpJYCNpxO1kgw2yWCTDDbeeNEVUFffJhlsPN2l1flTQAAbX2td84EjvjcqFaREJM8eJIONp5MANp5O1EoAG08rAWw8nQSw8XSiVlIikqeVMwG23NxcZGVloVevXsaRGQLYrNuATqZD3yYZbE6ewZaTk2OAtX79+glga2N8yRls1icd1UJKRPK0kgw2nk4C2Hg6CWDj6SSATTLYJIONP1Z0BdQFsPE1l5bnVwEBbHy9dc0HAtjMad7eZ7TyeyUlIrlaCWDjKiWAjauUADaeUgLYeDoJYOPr5EyAjeBaRkYGYmNjERISIoCNYQYC2FpEkgw2K8aiMtiIYhNgo0EmGWw/F00AG2PWOd1EABtPKwFsPJ0EsPF0EsDG00kAmwA2AWz8saIroC6Aja+5tDy/Cghg4+utaz4QwGZOcwFsZ9dNV5WR9vAP6L2YYit0nq3ZS1e1GZ2VkHTNB5b+AUGR4OBg40wgM5cj2oGuPik9BLDxLEMAG08nAWx8nZwNsJ04ccKI/dOcKxls1u1AAJsANutWYlEikiYMDw8PREVF2ezUOOKLkpSIZD1+o5Eup119owA2nvYC2Hg6CWDj6SSAjaeTADYBbO0RQKMgPflQEkA79ziUEpH8eUpanh8FBLDxddYVUHfE90algpSI5NmDlIjk6SQZbDydqJWUiORpJYCNp5MANp5OAtj4OjkTYCsuLkZBQYER+/fz8xPAxjADAWynAVtTU5OWM9hcXFxsBk/qOVm+SND/5kg70CiDjYAI/T5PT08jOOTq6sowsR+btN4NRZ+n+5m52uPl7WyaU1baoUOHkJCQgDfffBOzZ8/GzJkz2+y2rgw2tTvAUeyg9URBz87W599aMAXYqJ6v2R1o59MOuHaqc9cffacjATaddqBzPiCddAE2Rx979qwLpBPpruZyGntm5mDS6ODBg1izZg2WLFmCF154ATfccAN3iPyknU470DUfWAbQaO0jnQiKmLl0zQftNfbo4GIq/UDrOv1OcqBpBzUFMGjdW7p0KZKTkzF37lwMGjQI1A8KmBUVFYFKRgcEBMDX19fQhz5PByCbuRzRDnT6ZKSJ8g/sAWztZQf2+K7023SPPR2ATVefaIzs3r0bH330EVJSUrBgwQLEx8ebMXP5zC9YgdaAbf78+Rg8eLCpX+SI6wL9EJpfyD+gy6x/oHM+cMR1Qad/kJ6eju3bt+Ott97C6NGj8eyzz5qyJ0ddF+jHqPiB8hXM/EBHtAPd/oEOwOaodqBrLVa240j+gU470LUuKJ3aA7A5WuyOfFd7+kRaEWCjdc/b2xv+/v5mpihj7XT0+IG9sTvlH9A/KZPJTPxAp3+gU3Pdc5TagEN+FL1fm7l0zQf2rgsUh6Q/iv1TfID6RZeOsUfxBBp7NO4olmDmckQ70NknNWZIJ4oBkk2Zuey1A8vv5PpkLvX19VoAmz2Tl07aqWtQKjHJQSaHhgYXLUBmLkfcicjZoU6TLgUaVTD55ZdfxvTp09uUQDnINJnas0jT86O+0WVPQF2nHejOYCN7ov6ZgbVKfF3lFDh2wLV5XX2ydJBpJwzp9L9epFs7RvbYps75wNJBpgXankVajT17HQeddqBz7JHuNPbo95nNoqH+EHShOfHtt9/G888/j+uuu447RH7STqcd6NScOknjTgE2W0si656jdI49S50IHLz77rtGXfW4uDhjbSNIRjZCMOHDDz80nvUrr7yCgQMHGi+QhYWFRlBw9erVRsmI/v37G5+lF64LzT+wxehJO9KVbImCjWYvXfNBe/kH9vjBSpOKigoDSNKLhNnNPLrmAwIrNE4+/vhjHD58WACbWcP9hX9OAbZly5YZG0xee+0106BVl23qXBfoXso/oH8n/8CRAmj2bgLQqbmlf0A6md2AQ5tbduzYcQawPf3006ZHiSOuC/RjKIBG6x69E5vdgOOIfqLO90Y1jh3JP9Cpue7gtfIPaOyZ3aCraz7QaQe6+mQZP6BAP+nk5eVlam5xRDvQ2ScSRW1+o/cXytAxczmqHehaF5QmagOOI/oH9oBW3WOPgBQBbnv8A5190mUHusee2hyv0z9wBDvQOR/Q2CNbIP+A1jtHiB9w7UAAm5XVxJkBm2Ut2bYGpQC2FuPQNTkrU3M0wGbNDrgOl84Fkb7TcueIowE2ewKp3MmZq7vagWYvYHM0O9C58cIygCaAzbplORJg02kHlnMU7aDfsmUL1q9fj7y8PPTp08cAZt27dzdeNFeuXImkpCQ888wzRrCVgoG04eTkyZOgIMcDDzxg7LynwNmFuAHHuhX92EIHYGsvO7A3eN1eATRHAGyUwbZnzx4BbLYYuxO2FcDGf6i65oPWfqIjBE6UCso/sCeAJoCNZ1OOaAe6A2g6/AOd7+q/hA04AtjOPX4owG8vYHNEO9A5H5CCFD+gmJQuwEb3tGcDss44ku7YnQA23pqlwz9wRDvQHbu7EACbvfPBLxqwNTQ0/M8z2NrLMbInCK6mEQXYaPGhP9qtZ+vORp2DUtekw3GQFWCjEpFUDo0y2GbMmNHmDKsjg81R7UD3Ik3ODN3TEQJoHDvgLaktuwxU+rSOsUeAjRZqR0gz12mbOucD5SCT40eBftmBdnZrJd0tS0Ry7dqynWUGG5U2ogy266+/3sytflJWw94gv+6x50iATefYs9SJ5uGsrCy8+OKLWLt2rfEMKVON/rp164Zdu3YhLS0NN954I6gO+/fff48jR44YfgCBuCeeeAIjRowwbIp2VckO9bMPA+UfkP/kCDvQ2itwYk9gQanniBlsVCJSMthMTfNO8SHLEpEHDhwAlYg0WypU51ql0zdvjww2e+YDnX6iTs3JoHUE0AiwUTY4VQKgjSqOkMGmU3PSSTLYeNOfowE2nXagC7i39g8EsFkHbORLUfxAMtjOrpVuwOasFXBIQXrXo7nBEUpI65yj2sM/IMCt64gJe+OJ9viJlOFJf7TJn2zbciO62QxiNRrbA7DZ0ydddqAzrqwAmyoRabb6lM44EnfsuTRTS5OXriCFo+5MJlloklBnZtEACwsLs7lsT2ud7NmJqMtZszQQ+p1tvQhansG2ePFizJkzp93PYFNl6s7WJ66ptpdt2jvRq0VaATazk+H5tIPzrbn6PnqJV4DNrIOsyw5aT8722IHO+YD6RYs0BcAog82e8qzKcXDUsWdPsMpykSYnyayDTBpdCGew0YspBYd0Ocj2AMT28g+U60NnvxBAOH78uLGBhsYRzTe09tMGG1r3aS2kF1G6Ro4ciVtuuQWTJ09G586djbEnZ7Cde5VojzPY7JkPHHFdUAo60hmt6gy25cuXyxlsXEfICdu1PoONzuJzxjPY6Hfa4x84qp+o631BmbY6Y4VKI5stESlnsPEmCp0ZK7rsgBM/4P26llbULxp7ckarddVoYxj5ojT2JH5wdr1og64CbGbLtzuin6hzPiD1yJZo7NEGQWeOH9gTsyGd1AZd+qejncFmL9TUtS609g8cYXN86/iBrXZAcwjNuRT7p1iASiKwV3PSimIsNPbsOaNV53ygyw7awz/4RZ7Bpguw2Wq0lstiewXQ7Anqqf5RgI0GgHL+qHyUrU4Nl3Zad630ZQlxBqXK1qAMtgsVsLV+YbYnqNc6gEaL9P/6jBWOHXDsUgEM3Rls9CJvzw60X4KDbOt80vp5qF0wBAacKYNN57qgHGQVQKOxZ+bSCdgccV2wdJDVGWxmA2jtsRuK+mfPHNzWfEClIL/44gt8/vnnBtCn50LzsrI/temD/jcaX3RW29/+9jdERUUZASFy/GhXlWSwnX1E6Qig6VyLHXFdUOrRy5w6g83s2qBr7AlgM7NKON9nWgO2hQsXOmUGmyoBZXYDjk7A5uj+AW1AcQTA5qjrgiMG0HStC7p3qKsMdzqj1RF2qDu6f2AvYHNEO9DVJ7X60vxEvhTN5QLYzu6T6AJs7bE53p64ss51QalHfpAzAjbdY4/eowlw6wJs/0s7KCgoQE5OjnF0BIEwnRlsBNjI5ySwTfE7M5cjxnB1x+7IPmns0fsw2ZTZy55MxtbMimMH2jLY7BkAZh8GiU6LgyolRwsqGSz9qSAZBcBoNzr9kQHTALFlsVWAjQYYOX/9+vUz/mnL5YgvSpxBKYCt5SlbDsrG5gY0NNWjvrEOjU31aGxuRFNzE21vATcV9FRlJRqbmhDg7w8XV1dbTOlMW0tnxtXVBS4u5u5D/aa+0OUCtAA/F/o3269mKhF5OiHW1cXF9G9T30xjr7qqCv4BAaZ3yaq5xfh9Li6mgSZ9/qeau9pcKlb9rp/3ifQ2pznds6G+HhWVlca8ZjbIb9YOjF67uMDNxQ2urm7wcPWAmwv9ucPN1d1YEM1CZLPrwtksl+4ngI03rglsXyiAjXbSr1u3DrNnz0Z2draRudb6ormDdq/16NEDt956q1Eeki7SSACbdZsSwGZdI9VCABtfK2l5fhQQwMbXuT12Adu7WVR3AM2RMthav6Pp3oDDf/I/b+loO9R12YEANr5V6JoPLP0DAWzW9RfAZl0jaiGAjacTtRLAxtPKmQAbHSNB5axjY2MREhIigI1hArpjdwLYXF3PeyCVMjeILh86dAhJSUk4duyYQZqLioqMHcAEwogMd+rUyaDPNECGDh1q/Dv3EsCWDMlgazSALV2Fp3JQWJmLolO5KK8uwanactQ21KCpuRFcxNbY0NLW3c3NPMyi/iii59ICj0xdBAYtyKBxG5P3MjTS0afTP6SpscmAf+5urqZhnc4+abuXpeb07AiumXx8JFVzUzMaGhvhRnOwm3nQasYOqO8E0rw9/ODvFYgQ33CE+nVEiG8EAr2C4enhdd7XhbONAwFs/BniQgJs5Eds3boVzzzzjFH+k3yK1hcF7Wi3/k033YRp06bh8ssvN5oIYOPZlAA2nk7USgAbXytpeX4UEMDG11lXQN0RN2YqFQSw8exBABtPJ8lg4+mk/AMBbNb1EsBmXSNqIYCNpxO1EsDG00oAG08nyWDj6SSA7TwBNhKa4BkduE5Qjf6Ki4uNc4hUtoQlbKCXFPWiQk5cly5d0LNnT/Tv39/YjR4ZGXnOJ6wAG+1Sp2y46OhoKRHZhmLqjBXa5U9ZgmYundRbV4mH5uYmFFbkorAyD8Wn8lBRW4rq+iojc62xqbElq8mgStz8NSPZreWyg6u0/jazfKatXuu6l9n7KNsx+kb/xwF0Ul2xtGuzv0/Xs2tPnU6bJ3MYUwZlSxabm6sb3F3d4enmZYC2DgGdEB4QCV9Pf7i7ejDv19JM53yg7icZbLxHcCEBNlIkNTUVn3zyCVatWoVdu3YZPobaVEH/nTLgqSQkZa5NmjQJXbt2NYQUwMazJwFsPJ2olQA2vlbS8vwoIICNr7MANp5Wus5go2/TVfpH13ujUkAAG88WBLDxdFL+gQA263oJYLOuEbUQwMbTiVoJYONp5UyArbCwELm5uUbsnxJ2OKUBeSq1nMEmJSKtqyWA7TwANloIKPBHxr5x40bjj3ach4aGok+fPsYfBcE6dOhgwDDVPjMzE2lpaThw4IDxearhOWrUKIwfPx4XXXSR8f+freyjAmz0gAke0XfZWvLMEXciSonIcw9qKvtY31iLqrpKHC9IwYniVGSWphsgwcvdB4E+ofD28IeXh48BE6hEo5GJJJcocAEpQHC5qakBdY21qKmvQlVtOSpqSlBTfwqB3iHoHByNrqEx6BjQBQHewfB092KrI4CNLZUB+nWef3ihATZycslHWLBgAT777DPDT7B0pMPDwzFgwAC8/PLLGDFixJkHI4CNZ6MC2Hg6CWDj6yQtz58CAtj4Wgtg42klgI2nE+ddnXcnvWe4q5L5qvS+6SoqpwEp+WByBpv1J0kbcASwWddJAJt1jQSw8TRSrQSw8fRyJsBGsYCKigqjPCRttBXAZt0GdMfuBLCdB8BGYG337t1YtmyZkbVGmVIU7KLAF2Wj0flDNAAIrpGzpxxTosQUCKNBT7vTt23bhu3btxvnqV122WW49tprERER0abVKMDm5+dnnHFE97b1EsDGU0znoLRnJyJlrVXXVyOzJA2HcxNRfCrfOFsswCcUIX4d4ecVCDdXD7jSuVME1ui8MZNlFXnKSCtRwEEVMKqCUpYwnb/XZGR21tafMkqnllcV4VRtKRqa6hATMRA9w/sjOqwP+4fonA/oS6VEJFt6AzBdKGewkSqUsUa/d968eXj//feNmuuUFU/zOgV9xowZg+nTpxt/liWmBbDxbEoAG08nAWx8naTl+VNAABtfawFsPK0EsPF0EsDG04laOWImo675QKkggI1nDwLYeDpJBhtPJ2olgI2nlTMBNpq/6Y/iABQPEMBm3QZ0x+4EsLUjYKMFoKqqCuvWrcP333+PI0eOGNlqlH0WHx9vlH2kzDLOdfToUezduxfffvutkQnn6+uLK6+8EsOHD0dMTMzPbqEAG2W5EcAzcwlg46mmc1CaBWwNTfWoqq1EetFhZJUeR35FDrzcfeHnHYRg3w7w9wo2stbkEgVEgbYVaGxqQG1DNSqrS4yyqqVV+fB290bHwC7o2aE/IgKi4OdlvYyszvlAAJtt1nqhATalzooVK4xSkWvWrEFJSYkBZclHoLPXHnzwQaO8dGBg4BkxBbDx7EoAG08naiUlIvlaScvzo4AANr7OugLqjvjeqFSQM9h49iAlInk6SYlInk7KP5AMNut6CWCzrhG1EMDG04laCWDjaeVMgM3yF+v0yei+UiKSZ08C2NoRsFHpANrtRuWb9u/fb5R3nDlzJiZMmMB7Oq1aEaw7efIkli5divXr1xuAjnam0z2pDKRlCUgF2ChbjgCbreUhVWBXF/XWVQqMsyuO+pycnIyEhAQsXrwYc+bMMTRq63KWM9gqakqRW56JXenfoqK2DIHeoegS1gdBPuFwc3U3ZW/yIVHgQlWgqrYCJVV5OFGYQsUkERHQGYO7jjVKR1o7k00AG99qdK0LlgG0CymDTf3u48ePG6Wn//nPf4L+nXTt2LEj7rvvPjz++OM/eyAC2Hg2KoCNp5MKoJE/RZu66FxhM5eu+YAgM1WNWL58OVJSUgwfnDa1yXVhKSCAjf+8BbDxtJIMNp5OnHd13p2kRKQZnYzzpU2uw/R9uuYD1XfJYOM9RQFsPJ0EsPF0olYC2HhaORNgU3EoFfvXFcsnJQWw8exJAFs7ArakpCS89957BhSj89Vuu+029O7dm5211voR0gChxZfOZNu0aRM+/fRTDB48GDfffDPi4uJ+cl8F2Iyzt7y8jN3rtkI2ndRbV+CE47RfSICtpcxdM1Lz9uNA9g5U1Z2Cv3coOgX3hI+nH9xdPaUMJG8ulFaiwBkFKJutrqHGyGIrqsxBUUU2+kbGG5ls3UJ7GyVWz3YJYOMbkq51QX3jhZrBRptvKMP9ueeeM/5JayBtvrnuuutwxRVXCGDjm+RPWgpg4wsnGWx8raTl+VFAABtfZ10BdUd8b7T0D+gdOjg42NSxCXQfAWw8m+K8q/PuJIDNjE4C2M6umuU7mr1n8el+hxHAxrN2AWw8nQSw8XVyJsBGMQH6PbThkY6IEsBm3Q50x+4EsLUDYKOHlJ+fb+wof/XVV42SkBMnTjQCXXQmmr0XvTQSZFu4cKFBkukstzvuuOMnpSIVYKOAIw0uynazdTeTI74ocZz2Cwmw1TfWobAyBym5iTiafxDhAVHGX5h/J3vNTD4vClzQCtBcU9dQjcLKLJwsSoW3uxeiQnpgSNex8PH0h4ebZ5v66F6k5Qw2vhleqIBNBf5oQw+VpKazXv/yl78Y2fJ0zmvrSzLYeDYlgI2nE7USwMbXSlqeHwUEsPF1FsDG00oAG08nzrs6704C2MzoJIBNABsp4Ch2oHM+oN8lgI07K0gGG1cpZwJsRUVFKCgoMGL/xB0EsFm3At2xOwFs7QDYSFQ6c23VqlV499138eSTT2LWrFkGSbY1i+xsJkGD5//Z+w74rKr7/Sd7h5AdIIQMCHtv2YoK7lE3v1YcbbW/Wjv8aW0r/mudtdqhrbha96i2ioIDUdk7rBACZO+9d/Lm/3nOy8WX8Cbvee97EkI4t02h5Nx7z33O95zzPd/nO2hIW7t2rajt9uyzz4oUlNxMeRkEW1FRkShyOGbMGPGnM5cm2OTQUjkpna3BVttchX25W1BYk43mtiYkx8zEIP9wuY7rVhoBjYBDBJpa61HVWIpjxXvh7xWAeSMvRlRwLAJ9Btm9V+V6wBec6wQbv9/Yi/hnT9e5TLCR4GA6PKaQTk1NFc4948ePtwtXbxBs1G0M/cPhpOrSoDeMu3wFnYoc9Yl6UXd6mSbY5EeyvxJsaWlpQj9mlgd9nVsIkGDbt28f3n//fVAO6JRoNlWoykgF2/VOZo3qadS4J7IcAS+eMR2td909qzfWYFeNuyox53frGmxy81/XYJPDSddgk8OJrXSKSDmsdASbHE6aYJPDia10ikg5rAYSwVZQUICcnByMHj0agwcP1gSbhAiott1pgq0XCDbWoXjppZewfft2MExz5cqVIoKNkWRmDz9dZaO1tRXFxcWCwGOqyJ/85CdYvHixSEHJSxNsA78GW3Nbo6i7tuXYWlgARAQNQ+Sg4fD1cj1KUmIt0k00AucEAtZ0kU3ILDuEltYGhAVGYsLQWRg2OMHu96vepM91go1eWMePH8eGDRuEwtjTxUMXjR5da5I6I6hdSTxX9mzbZ7nyHPbf0bP47XV1dQIjGlynTJkiDK72LmJEHYI4ORvZbvs8R32Sxf1MYs7o//POO69bnHg4pe7GNNtmL1UGdWcdcHrqryqDuvGO/kqwffvttz3OBbNj6sp9lHdX1wOZ99vuRa4SOTLv629tDCMc0/T7+vpqgq2HAVK1HvRHx0zjszXBJjdDNcEmh5Mm2ORwYitNsMlhpQk2OZw0wSaHE1tpgk0OK02wyeGka7DJ4aQJNsUEGw8XJLd+85vfCKMgibWlS5eKNI69cf3zn//EK6+8grlz5+KCCy4QP7wMgo2RbjQOJSQk6Ag2OwNAMpTGSBoag4KCTA2RSoO6Mwa0sroiZFekIyV3M4L9wpAQOVHUXfNw9zL1HfomjYBGwD4CnOPFNdmiFlt1YwnmJF6I5KjJ8PL0hhusUcPGpXI94DPPdYKNhNHOnTvFPkdDaVxcXLfGaVWEz9k8D2QwMKICaeTvC0N/f8STh07K1lNPPYUbbrjBbhd1BJv8yPVHgo21ivfs2eOSjKskf4kmZYo/PUVOOkJdpk8G4V5SUiIc/UaNGmVXx5V5lqP+GPuUbTtX1xXqwtTPSQyqcAIYMmQI7rvvvpNOiDLfZNtGZTSVKsLdwF1HsMmNpibY5HDSBJscTppgk8OJrTTBJoeVJtjkcNIEmxxObKUJNjmsBhLBRr2/sLBQ2P7pHKpTRDqWAdW2O02wKSbYDMLmzjvvRFVVFVatWiXSM0ZGRjoeXRMtPvvsM3z44YciH/GiRYtELTZeBsFmeKnz/c6mp+yPnohd+2QvLdW5UoPtaMkBpBcfQHVjGcKDYzE8fPRpxn4TIqVv0QhoBOwgwFSRhVUZOJS/FXOTLhJRbCH+YXB38ziltepNWhNs3xFsNEpzj3N2L9MCrRHoigBTx7322mt4/PHHNcHmgh5s4NofCTb2iYccV4hkg4w2vtPVtYfGa+rn/v7+wvnNzCXTJ0azMn08SUY6Jtx9991ITEw87XXEx7hU4uTKs9gfnqVo8PDx8RHRZ2YuW5wCAwMxc+ZMhIaGmnmUkCMDK8qAK3KgCTa5IVCJOd+oCTY53DXBJoeTJtjkcGIrTbDJYaUJNjmcNMEmhxNbaYJNDquBRLBxvSUHQds/9WdNsDmWAdW2u7OWYOvo6Oi5GEsPWNoeblzJEW9L9vB1PHBRqHNzc/HAAw8Ir8u///3viIiIMH1AdCQSTEP5+eefY//+/SLN0b333ituMWqsMDKLk4s/znqUdo2mOltqrPBgzoO1LpYAACAASURBVHoLJB9Xr16NJ554AldffbVdKFVFsBmLlyEHZg/fzkSw7cndiMOFe+DvMwgRwbGIDB7mSFz07zUCGgGTCDBVZGltHtIKdyAxfCySIsdjeOhIeHl4n/JEe/uC2fWAD+aawH2F6zc9kZxdx/kMrk+sy8U1kemLH330UVx77bWmkOjrfYFRRrt27RIRbFFRUXj44YddMm6a+mh904BBgPOTMvXNN98ImXrsscdw/fXXd6sfcO6R2DWbIlLleqBq7nU9SLhKGBgGNOpTTEtqNuJIVZo6GohLS0sFSWPoZGbWTWP9NaK8+AxHa3nXiLCugkXdnBFlzJjgCsFmkD3d9Sk/Px/vvfeeINh40P7Vr36FWbNmifOI7cXnGH12Rcc39hn+KYOTowWFY0eSkGcXPz8/R827/b3xfcSaxgYSdmYuZ3Tznp6veu7xea5GsKnsky1OxMGV1KSq1gNjPFTUaM3OzhYR9dSj5syZI/QRM1dvYW7MPbPrHb+FaxT3PZLSdAQwc/VHOei6F7sim8Z6x7nnqn7QdQ12tMd0Nx6q9APj22z3BbN9MvqqwgFH1XqgUg5U7QsGTiTYuO9R3zTrWNIf5UDlekCsSLBx7hEjrlNmrv4oByr3BWKiQj9QuR6olANV64EhO6oJNlf5BVf2BQbX8Ifzg2t31/OCK/qBihSRvSUHrmJua8s/V/UDt7a2NtMEmyqvOHtsJw/1NGQ+/fTTorAgDThmFVSZDePQoUNgjYmPP/4Ys2fPxm9/+1txm6Egu7JJn80RbAbB9uKLLwqC7corr7QLp+GBRiLSlU3adiF0ZVLKKGtiXDrbsS3zC6QW7cGIiHGICBqKIN/BMiKj22gENAImEahqKEFGyX4E+QzC0JARGDdkJnw8T/WuV+0Fw+fZEmxmum5E9ZJge/nll/GHP/wB11xzjZlHCYVdlTeUzF5MhxUSbKw3ynQHf/3rX00b8E19sL5pQCFAmdu7dy/Wrl0r9DOSzdddd123+oFBsJ1tKaQdDZrqwymNQgbBZtYYJ7MeOPouw6hg6GSuGpxV9cnWgEZDP3Xz3iJ7aHziOYTrPMkAjvUdd9yB5cuXY8aMGadAqEoOVO4LhgGNc48GgoAAc3WFbffi/iQHqiPYiBMvsw44Kg1oXeXAFdJW9dyjAY1nY+Jkltw2UlYbBBuz1Ji9VMmBzLnRmT7SgGYQbGbJ7f4oByrXA2POuKofdJ17vW0/kJUDVfuC8T5DP+DcM+uAo2o9UCkHqvrUl/qBrAz0132hN/QDPlPV3HPVYU3VvmCMs+GAo/WDniVfhX6gcj1QJQeqdXMSd5Qp2swHqn7g6nrA+w3neK4rZu0HKvUDWTnotwRbQUEBUlJShHcbvSWff/550wIoswkeO3YMW7Zswb/+9S+R/oQHal6aYLNGsA1Ego2RNI2t9YJgO1p2EJNi52NwQDS8Pc155srImW6jEdAIALVNlSioOoa29maEB0RhdvxS+Hqd6uGrCTZ5SZFRRjXBJo+nbukYAU2wWTHqLQMaI9g0wda9HNJDvbcJNqYE2rp1q4hay8zMFCTV5MmTsWLFCqxcufKUzqmSA9nDm+MZam1BklATbI7RMhxw2FIb0HrfgKYJNscyyRaaYJPDSaUBTSXRqmpfMFDQBJucPPSFfiDXE7V6osr1oDf0Az5TE2zdS4aq9UClHMjYD5yRdU2wyaGlCTY5nM5ags2VFJEqJ6Wx6BjekSwqyNoe//jHPxAWFoYXXnihVwk21ljYvHkz3njjDRHB9sgjj4iRN1JEMnUBvWTpAepsSKjKA7MqzGU8jzgmjGBbt26dSBH55JNP4qqrrrI7I4wINnoz9jeGuTsvmNaOFlQ3lmN39tfIqjyGKXGLEeIfflotKLklQLfSCGgEZBFoaKkRaSIZyRbiOxiLkq+Av/fp6SlUeR4Zhgp6C3H9pvHazMX110gRSacDV1JE9vW+YJsiUkewmRl9fY8tAl0Jtp5SRJ6N+oHsaKtco/hOkiF8pibYeh4BIwUUcTIbwWa7BtvTE7dt24ZPPvlEON6x2DkNR6w9duONN+J///d/Rapdw/NUlRyo3BcMAxr3PfZTR7B1L1NGCihX9AM+3faM5oqhUaUcqDo3GujRgMb5x7lnNoJNVYpIlcSKSszZLyMFFM/EqjzUzUYtdZVNV6JDZOwHsvunMX5co/qj/cCVVFkq1wMDTxJsdJpwJYW0qvVApRyo6pOBk2r9oL/Igeo1ykgRqfUDxysW1yjiz7nnrB3YeLrWDxzjrHKvclU/4B7OtYS6M3kAVVmHDP1ARYS7bZaRgagf8Ps49/htZktMuCoHtlIruwa7dbKlyUvVhmgvUsFIEfnHP/5RAEqCjUqqWY9eR59opIhcs2aNyAf/0EMPiVtIsNGLlX9S+YuOjnY6LF92MBz1UeWiI+P9YKRDI8FG/J966qler8HWlykim9saUVZXiJS8LSiozhYEW7BfmMww6DYaAY2ACwg0tdajsr4YhdUZCPIJxkXjrkeAT9ApT+yNCDau5VSMQ0JCTPXetgabQbB973vfM/Wsvt4XDI9xpvOLj4/XKSJNjZq+yfagaJsi8vHHH8cNN9xgFyDOG8496lD9QUHuzx7qKmqs9IZu3p9SA1LIWH+Nxkau5WYJtu7kgP/ONJ1Mp/vWW2+J2sx8F/+dZ5Bly5bhtttuE2cFngm6Ht5cNV6rPMTTgMa5RwOaivTt/UkOVJGaHD+DYOPfXTGg9ZaHen8wnBiLOyNHaXTi3HOFYNuxY8fJGmz/7//9P9Obqyo5ULkvGAY0zj3aLsyWuJA5q8sC1x/3BWPtdLUGm0oDmko5ULUeGGNM/YBrOuee2TWhP8qBqj4ZOHF9IlZcy1XVYDOLd2/qB66kDma/VOsHfKYrjiUq5UDVvmDIFNdyrsece2YJNlXrQX/cFwycVNdgc0WfdnVf4JhXVlYKZzru4Sp1cxU12PqjHKi23XFN4DhwXTHrHO+qHNjqWLK2u35LsHFjZEqr//u//xML2XPPPXeKt6isQinbbvv27SIV4sGDBzFv3jzce++94laDYCPhR/Z61KhR4k9nLtnBkHmmqs1HZlIOdIKtqa0RxTW5OFiwA0U1eZg0fCGC/UJlhkG30QhoBFxAoLmtAVUNpcirTEeAdwCWj78JAT7BpzxR9SbN52mCbaeol6UJNheEV98qEOgawaYJNgjyxVUnME2wyU2w3iTYePDloZoRyv/85z8FmUB9mGcRknmJiYki08VPf/pTTJw4UXS4twwnrhj1esOApgm2nuWzP8qBqnOj8eWaYJNbo7iOaILNMVZGhDttK9oBp2e8NMHmWJ7YQhNscjhpgk0OJ7bSBJscVgOJYCsqKkJeXp6w/ZPc0QSbYxlQbbvTBJsLhgV7g8HcpFzMfv7zn4uDLv8cP348YmJiHI+uiRaffvop/v3vfwuGdNGiRbjlllvEUwyCjZOMyt+YMWM0wWYHX3r70gPN29vbdIpIlZNSxgOtqa0BxTV5gmArrs3HpNgFCNIEm4nZo2/RCDiHAAm26sYy5FYcQYBXAJZP0ASbK4ZUGQOajmBzTkZ1654R0ASbFR9VBnUDbU2wyc283iTYqO9v2rRJkGtffPGFIJOpn5Jc4jmAESlxcXF48MEHxXmBaexVyYFKhzxNsMnJElvpCDZ5rDTBJoeVJtjkcNIEmxxObKUJNjmsNMEmh5Mm2ORw0gSbPE4DiWArKCgAbSejR4/G4MGDNcEmIQYqbfl8nSbYFBNsPMhy4X/ggQeQnp6OhQsX4uKLLxYkm8qLgkAyj7XXXnvtNZx33nm44IILsGTJklMINh3BNvBSRGqCTeVM0s/SCMgjoAm204vXa4JNXn50yzOPgCbYNMHmjBTKOAE487zeItho7D1w4IBIocsabBkZGSJdpG02faNO189+9jNcdtllmDp1qibYJAdPpRyoTAGlCTbJAQSgCTY5rDTBJoeTJtjkcNIEmzxOmmCTw0oTbHI4aYJNHqeBRLDR2Y7Z9BjBxtSgOoLNsRxogs2KUb9NEckDrFEDYevWrSKa7a677sLSpUsdj64TLRihRnb6pZdewocffoj7779fEGxMocXLiGDjZs1c84ygc9YQqtIjVdXhVKeIBDTB5sRE0U01AgoR0ASbJtgUipN+1BlAQBNsmmBzRuxU6a7GO3uLYONZ4+uvvxZngfz8fJFqqmupakaxsZ7ZzJkzce211+KOO+7QBJukMKiUA02wyYGuEnO+URNscrhrgk0OJ02wyeGkCTZ5nDTBJoeVJtjkcNIEmzxOA4lgq6qqQkVFhbD96xpscjKgCbazgGDjoWDnzp348ssv8d5772HlypW44oorEBsba7qwclfxKCsrA9ND8kDNPKtM+cJDM1PA2BJsPFCz9gIP1c4Wt9QEW99PSp0iUg5z3UojcCYQ0ASbJtjOhNzpd6pDQBNsmmBzRppUG/l7i2DjmWPNmjWi7rNRc8P2O6n/08mODnfh4eG48sorRa1o1mfw9fUVTV2pxafyvMC+qDag6RpsPUt9f0wVqnruaYJNbuXTBJscTppgk8NJE2zyOGmCTQ4r1foB30r9yFk7qdFblXuVSgccTbDJyRNbDSSCjUE2XEto+ycPoCPYHMuBJtjOAoKNXaQi/9lnn+G+++7DvHnzRJrIZcuWicOsq8XkmRry2LFjePLJJ8UEYvpJ1l5LSEg4KUFGBBvf5+fn51iy7LRQeWBWtfnoCDYdwWZKmPVNGgEFCGiCTRNsCsRIP+IMIqAJNk2wOSN+qnRX4529QbDRKLR69WpRj3nXrl3gO6gr02Bk1GGjox2za/D8wItZNX7xi1+I80NUVJT4N02wdS8ZKuVApQFNp4iUn82aYJPDShNscjhpgk0OJ7bSNdjksNIEmxxOmmCTw0kTbPI4DSSCzfarVdry+VzqBzU1NYK8Y3ScmUvGli/7XFW6uSbYrIj36xSR7CAPsqmpqXj//fexe/duIYQ//OEPMXHiRBGy6crF+gosYM7otVmzZuGmm24S5JoRvcZna4LtMNatW4cXXtA12FyRNX2vRkAj8B0CmmDTBJueD2c3Appgs46fqogVQxpoQKPeS6cuZ9ORG8/ojYNSf4pc4neqJthImNXV1WHVqlWCYGP0Gsk0FjZnynimiuFhODk5GSUlJTh48KCAm7UZFi9eLDJssBYbL02wdb+2qZLNrnPPFa95PksTbPL7kSbY5LDSBJscTppgk8OJrTTBJoeVJtjkcNIEmxxObGVkNGAtLrMReqrOC/2RWDGQ1ASbnExpgk0OJ54ZOPeo4/NcbPZS5ZAnS7T2e4KNQDL/6ZEjR/Dmm28iLS0N48aNw4IFC0QqxyFDhsDb21sab2MzyczMFKkn9+zZg+DgYBEVx1QvfJZtZJxBsDH1C3944HZ2YZUdDJmPUHU4lVmcKYyHD2uCTWZcdBuNgEZAHgFNsGmCTV5adMv+iIAm2KyjourAbIyxJtjkpF01wcZi5vv378fzzz8votcYjUbyLC4uThzq+DvWa77++utFxouUlBQUFBSIdDhMF/nrX/9a1G82iFGzGTZUnheIpGoDWn8iWlUdmDXBJjfnjFaaYJPDSxNscjhpgk0OJ7bSBJscVppgk8NJtX7At7ri7KLKxtlVN3elTwaSmmCTk6mBRLBxfvCHtn/q9DpFpGMZ0BFsVozOCoLNGM61a9fiww8/FN6l9Bi97rrrcOGFFyI0NNT6MW5u3Y68UaScHqiMiHvjjTewb98+sRH8/Oc/x+zZswVZ1/UyCDZOMJJvERERTqemVHlgVrX5aIJNp4h0vEzqFhqB3kFAE2yaYOsdydJP7SsENMFmRVoTbHISp0p3Nd6mmmCjs91LL70kItN4lli0aJGo+UyHPjqavf322zhw4ACeffZZjBgxQpBrTF/Pn2+++QYPPPAArrrqKowZM0bUatAEm325UCkHmmA7M3NPE2xyuGuCTQ4nTbDJ4cRWmmCTw0oTbHI4aYJNDie20gSbHFYDiWBjVguOO+stM8hGE2yOZUATbFaMziqCrbCwEIcOHRJpHTMyMkT+Uh5meQBm2pbhw4cjLCzstFympaWlyM/Px/Hjx7F3796T944ePRrTpk0T6SHprWqvxppBsFVWVgovVaaK4eHZmUsTbHJoqZyUtod4oyh91140tTWguCYPBwt2oLg2H5NiFyDIz0rW6ksjoBHoPQQ0waYJtt6TLv3kvkBAE2xWlDXBJidtKokVvlE1wUZi7d1330ViYqIg0CIjIzFs2DDhWNeVYOO5gwY8Rr1lZWWJs8XQoUNFinlNsPUsDyrlQBNsZ2buaYJNDndNsMnhpAk2OZzYShNsclhpgk0OJ02wyeHEVppgk8NqIBFs5A/IPdD2z2x3mmBzLAMqbfl8m04R6e7uksemUUCcYPYUyss6CCTZ6DHKFC0UdjLLjD7jDwk2TgKSKsZBjofg4uJicRjOy8sT97Ag+cKFC0WaSebT7Y40Mwg23ss2xuHZsYh910ITbHJoqZyUmmCTw1y30gicCQQGCsH24IMP4rLLLjMFoUwUseyDZYz83Pu4ZzLV8siRI/G3v/3NdI0n2X7pdgMXAU2waYLNGelWSaz0BsFGJ7zt27eLMwGJMuOiB2tXgo01oI3LMOTxbEIyjqScjmDrXjJUyoEm2ORmoErM+UZNsMnhrgk2OZw0wSaHE1tpgk0OK02wyeGkCTY5nNhKE2xyWA0kgo2ZKpgangE5rMesCTbHMqDSls+3aYKtjwg2DhwLwFPJyM7OxldffYUdO3aItC6MMuPl7+8vyD62I0HGDYR1EVhPgdFqTAc5Z84cQcQ5Oghrgk3XYHO8nOgWGgGNgDMIDBSC7dZbb8X8+fOd+fSTbQ0lhP9g1LUx9SBYo+GohPDi3mcvXXJJSYmoZcqUZhMmTNAEm1mw9X0CAU2wWQVBhtx2RmR0DTY5tFRHsBlrKM8EdPIzLkcEG+8zziXG+ss1WKeItD+OKskeTbDJzRWVmPONmmCTw10TbHI4aYJNDie20gSbHFaaYJPDSRNscjixlSbY5LDSBJscTtQPWLYqMDDwtMx7ck84PRNSd/Yfmeep0hM1wWZF+6xKEWkrICTPqOTn5uaKyDQaD/ljRKkxyo2RaYxSI7nGyLbo6GjExMSIH/5dJtWjQbDxkM0UkbGxsU57/TuKYDt69Kj4DkYVMBovICCg27mgcgLYMvH2JiV/T8/ddevW4YUXXsBTTz2Fq6++2m7fOB5cKOjBGxQUJDOXT2ujclLqCDZTQ6Bv0gj0CQIDhWBLSkoS+4mZyzDMio34RP3QnuqI9vSOrs+y9xzul+Xl5aJ20JIlSzTBZmbQ9D0nEdAEmxUKTbDJTQpVuqvxNtUEW3epxB0RbEZ/VMmBo/OCHNrftVJtQDOcQczuVSrlQBNsctKgEnO+URNscrhrgk0OJ02wyeHEVppgk8NKE2xyOKnWD/jWnrKQOeqVyr1KpX7AfmuCzdHoWX8/kAi2iooKME0kM1OQCNMRbI5lQKUtn2/TEWwuemzKpojsbmgp9IxgS09Px65du/Dhhx8iLi4O999/PyIiIgTJ5uPjY9ezvydxMQg2tiF5RNLOWc9UewdmppNhf7lgkwxkCsuLLrpIpKZhZF13l6rNRyY9mSbYHC8kuoVGQCPgPAJnK8HG9TczM1NETa9Zs+Zk1JjzCFjv4DpsXGYNlsb9xrO6ew4N0txzqCwuXbpUE2xmB03fJxDQBJtVEFQRK4ZY6Qg2uQmmCTY5nFQb0DTB1jPuqtYDlUSrqnOj8eWaYJObe5pgk8NJE2xyOLGVJtjksNIEmxxOqvUDvlUTbN1j31v6QX+IXDK+eiARbPwW6ju0/ZMD0ASb43VFE2xWjM7aCLauQ2wMKCPB9u7di1deeUUUK2fUlZEG0owB0yDYGJXl6+vrdPSaYUTtOilZQ279+vXYsmWLiFhjTYeVK1cKgq0nAk/VQUkTbEBTWwOKa/JwsGAHimvzMSl2AYL8Qh2vHrqFRkAj4BICZyvBxo/mnsDDG5UulanAeltBZg22ffv24d1330VycjL++te/mtrPXBp4ffOAQUATbJpgc0aYVemuxjs1wSaHvmoDmibYNMGmCTa5uacJNjmcNMEmh5Mm2ORx0gSbHFaq9QNNsJ0Z/aC37Qdy0mRtNZAINiP4x7DLa4LNsSRogu0EwVZXV/edC71j3E5poerAbDsYrh7emP7qwIEDePXVVwVZ9fjjjzv5Vac2b21tFYZUkmCMgDNzGWQWU0FmZGSIgomMWktLSxN15FgT7oorrsAFF1yAyMjIHl/Rl5hzIWHNni+++EIQln/4wx9w+eWX2+0f23JRJZnJGnhmLpVyIJMisrmtEaX1BThSuhflDcWYNFwTbGbGTd+jEXAWgZMEW/kR+Hj44PyR18Df+9TUsqo3aT6Pazn3GIb6m73OVg80Op/s2bMHr7/+unA++dvf/qYJNrNCoO87GcH26aefCv3g4YcfxrXXXtsn+oHKQ3x3qQFlh1jVemC8j3oUn8k1ytlsCcYz+lJPlMVJVZ+M9xmODtTN6Vlq5pLRE5kikpkx3n//faG3P/HEExg/fvxpr1MlBzLOb858q5FOn+cXPz8/Z2492ba3dHNXHVRczXxiCwa/kXOPF2XKjEMm7+2PcqB67tF4zbMxcZIptWBP6KiP7N69G//85z8xc+ZM/OY3v3FZNvvTvsC+ECPKFM/ErtoP+DxX7SOq5EDlesDvYr+omzPypacSGT0JiMrzgsy+ICusqtYD4310LOGaTpxsa4XK9sfAm9/IS9Ua3F9k08CB5Dax6m39QBZ3VXLQG/oB1yjqUFo/6H40Df2Af1I37w/6gaH/9Le5R/2A8484mdUPemOv6m/6Aclt7nucdwzgMXOp3It7A3NXZdPYr7hGca86m/QDt/LycpcINtu0VGaNAcahxBAuV5j4wsJCHDx4EK+99hri4+PxyCOPmJHZk/dwAnCxYP01/jizWBAbhvMbP5s2bcK2bdtEhB1TRPLZFJYbbrgBK1asECktHZFTtgdKV3AyJmVPmFMhICnISDsegmhAu/TSS+3iyX4RJyp8ZhcKlXJg+33GBO/a8Zb2JpQ1FOJo+T5UNZdpgs2lmaJv1gjII2AQbDnlafCGNxYkXAF/r9NJL8NbyDgImlVqeT/XBK5RfIbZg4Sx2Rv7nqo1uLs1ShZR232hu2cxgi0lJQVvvvmmqPepCTZZdHU7ewgYEWwk2F5++WX87ne/w1VXXdWr+kFv6D8q554r64EBHIkjrntco8zq1DLrgYxUy+iJMs/pum66ijmfR+M1D/HEyRm93La/MnoiD8DUgz/44AOkpqYKR7Nx48ad9tn9UTYNndo4w7hi5DcMsq7uxapkU+VebKsf8O+OzmE9yXx/lAOVmPPbOe94fuXcM2vkpz7CszDP6jNmzBDlHMxe/RFzfguJEM49zjuzTgAya5QsbqrkQOW+YMxjFfaD/igHqvqk9QNZKbe2o35AXYprFG13Zq7emnuu6Ild557Z9dfAg7qm1g/kpIM4EX/KlFlbhKr1QKUcqNoXDBRV6Acq++QK5ryXc8RIe2rowSrOMKr1A+LvynqgCnPV+gGfR2cJrptnk+3Ora2tzSWCTbUXjCEgZhev/Px8kQbrpZdeEl76Tz/9tNzK2U0rbtAkyPidztZg4+QhObVx40ZRs6ekpETUwKmpqRGKN2utTZs2DbfccguuueYaoYQ7Mqj0JcPMRYVRdp999hlWr14tPHe7M6AZKR6IkdnokL72QGtqa0RJbR4OFe5EaX2hThHp0kzRN2sE5BGwjWDz9/LDReNuREAfRLBxLefe0lOdS0df0VueiK4qRo72YkZO02PciO7WKSIdjbT+vSNDMg2kRgTbY489huuuu87uLZwznHskQphu28zV1/qBbB9VrQfG+xgxRf2QdYMd6YPd9bEv9URZnFT1yXifkaaXa7lZ4si2T91FMnI8qAcztS6zY/BMwZTuXS9VcqDaQ51ECOceHd9UeH+66pGqUg5sMXel7gvH0nCI5N8pU2bPoP1RDlRiTnzoTcyzMXEya7ymPrJz507hnMEsLqtWrZJdSnqce67Igcx64EwnaWjk3OOZ2KxhSOV6oEoOVHrNE08V+oHxHMP5rb/Igar1oKt+wLln9szQH+VAVZ9U6gdd555ZvLvKpqtRg7Zp6lwh69gvrR/Ir+i03Wr9wDFeKvQDleuBK3oiv4VngMGDByuvwUYnAMqU1g96linKAvUorr9m7Qcq9QPZfWHA1GAzhocEG730SQglJSXhmWeecbwa9NDCqMHGweVBYvjw4T0qNZwwTCeTmZkp0j+yL/R6pQcslW0aTozNMTY2FjfffDMuu+wyzJ07V6qfqhYdGaWd/Tx8+DDWrVuHF154QdSzu/rqq+32k9/FhYIEm9kJ0NcGNF2DTUrkdCONgHIEzuYabKoOzLKbtAz4MvuCYdBiOj9Gd2uCTQZZ3aY7BChzJNjWrl0rUkQyHTej8e1dnDPV1dVCh1JFbg9UAxp1TYNgM2vQkVkPZCRbpSFVVZ+MfusabDIjaDWgce7RwK/C+W0gE2yGAY3kdn8j2MyuBZQS1XNP12CTm3u6BpscTroGmxxObEX9gGt6SEiIJth6gE3XYJOTKdX6Ad+qSjd3hYhUaVA3kKQeRZ2Yc6+/6QeuEK2q9YOBVIOtvLxcBMfQ9k/9Wddgc7yuqLTlG/or5x7XFermZi9XiFbbd8ra7vqMYOOE44bHxbzrpXIwWIONKSLfeecdYUR86KGHzI6FuM+IYCstLRWDy9RaXdPRcGGjdyiNIoxQo0f3hg0bsH37dvHNRrisbUe4ODPC7p577hH550m2yVwqjbtGOGh3B2a+i2Th119/jbffflsTbDIDpNtoBDQCDhHQBJvVY16VsiajIGuCz68K5AAAIABJREFUzaFY6gZOIKAJNitYqnQyA3pNsMkJoSbY5HBSbUDTBFvPuKtaD/paP5CTJmsrTbDJoaUJNjmcNMEmhxNbaYJNDitNsMnhpFo/4Fs1wdY99r2lH2iCTQ5zZ2WTnAJtJ6NHjxZRbKpsNuwt9QMjgs1sWnKZYBm5lUCdI5ZKTod9p61BE2zu7t2OI0mnLVu2iKguElFdLyOsn/9u1jOA97K2WXFxsSDGyHQmJCTIypbddpxM3ID4PCO1WNf+0SObJBlZ7l27diErK0v8nROH99vmNTVewklOL4gxY8aISetM3TIDK1dwYj8cYc5+FxUVCUyprDA1jo5gc0mc9M0aAY0AHRfaGlDdWIbciiMI8ArA8gk3IcAn+BRsVG/SfB43aa6bXHvNXr2lIPe2h7om2MyOuL7PHgKaYLOiomo9MDDWBJvcfNMEmxxOqg1ommDrGXdV64Em2OTku+sa7KwBzfYtvZEikjons7oMVAOaq+uBMX60l9B5WUe49yz3mmCTWxc0wSaHk2r9gG9VtQbrCLbux7A/EitGbwdSBJsm2OTWEdtWqm13mmBzd++xXgQJNkZ0kfwyGGBjQAyix5Y4MkseUflgtBkLKJNgmzp1qvPSYXMHyUBuQPyTiz2VZHsE23nnnYfc3FwR7XXkyBGUlZUJUoptKRxdSUWmUoyMjBS5551JqUiMVOBki7nxPV2/i22Ye5ZpnSIiIrBixQpRjNrepVNEuiRm+maNwDmFgCbYdATbOSXwA/BjNcGmCTZnxFomytaZ52mCTQ4t1QY0Vw3qKuVAVcoXIsnzjk4RKSdTOoJNDicdwSaHk45gk8OJrTTBJoeVJtjkcFKtH2iCrWfce8sBR0ewdY+7K3oi+QQGmjAjHm31OoLN8bqiCTYrRn2WIpI1yBjV1d3VNV2h4yG034IHJHrqswZbTEwMHnzwQbOPEvexphoPE5xUJJrs5eYn6ZacnCxIvc2bN2P9+vWidhnJRH4Xn0FG37gofIxYGzt2LH7605+K3K5d005212lDcPl7VxZU3i+LOQujh4WFITw8vNsi6Zpgc0nM9M0agXMKAU2waYLtnBL4AfixmmCzDqqqA7MhIjqCTW6yaIJNDifVBjRNsJ0ZA1pvR7jLSZO1lSbY5NDSBJscTppgk8OJrTTBJoeVJtjkcFKtH/CtOoKte+xVnRd0BJucfHc9ozkrmwwyIa9AGzjt9ppgc4y7JtisGPUZwUaFnMqmvUvlYJDUOnToEF588UWMGDECTzzxhGNp6KGFUYONBcJ9fHwEydY10osTlsUPuaFXVFSICDrWLtu7dy9SUlKQmZkJFko0otmIAycq665deOGFuPjii0Ukm8x1JhZnfh8j7vjTHRGoCTaZ0dNtNAIaASKgCTZNsOmZcHYjoAk26/ip0skMadAEm9y80ASbHE6qDWiaYOsZd1XrgU4RKSffrhrQbN+iU0TKYW5rs3F1PTDGT6eIlMNeE2xyOGmCTQ4n1foB3+osidHdGqxTRHY/hppgk5NvV/UDI4sd7d+UR02wOcZdJafDt+kUkQ5SRPY0JCoHIz8/X5BajGBLSkrCM88841gaemhBgo051Bm5RpJN9mJIaVpaGvbv3y+i2Y4dOyYi+EjAUZE0arCxj3fccYdIvyhzqUqvonJxZr81wSYzerqNRkAjQAQ0waYJNj0Tzm4ENMFmHT9VBnVDGmhAa25tho+/J1o7WtDS3oS2jla0W9pgsXRICY1t3V836uZublL3dW3UiU5YLJ1crFgcGe7ubuB/zFwWpje3WMSthlHWzHOMe+io1tTcjAB/f+H4ZuayzQjRXZ9oqMvLz8fmzZuQk52DW1feihFxI057nS3mrmSX6Nonjp85xK1dbO9oR0NDI3y8vZ2q9Wz7gf1BDsT4uLnDw90L3p4+8PbwPfHjAy8Pb5eMevxWnSJSfgbpCDY5rHQEmxxOZyqCjXtrU2sjmtsb0dreIvbZDku72Ge5nqvYq1TtCwaSjU2NQucI8A/osSxLT8hbOi3o5L7Ovdjduq6aufrDvtBdv1taW9HU2CiyLvWmfiCLmyo5sNUPXNXJrPpBBxobGuDl7Q0/X1+4iT3WA57uXvDx9IWPlz/8vPzh5eEj/t3epdKGq8rGyX66khrQ3nfSFsxvZQ13s2WMVJ0XVNpwVWJO3AZSDbZT9ODOTk2w2ZkY5EmoExr8Bv9OB0ijNBbJSfInzPbHuRMaGirKTslemmDTBNtpsmLUOcvKysLGjRvx+eefY8+ePSLCjV4jXKAZyXbfffeJH5lL1UKocnEWm3R7uyAOOZGcqSnXdfGyVUJUecEQZ3vpVZraGlBck4eDBTtQXJuPSbELEOQXKjMMuo1GQCPgAgKaYNMEmwvio2/tBwhogs06CKoOzMaQkmCrbaxGQ2cVyhuKUFZfhJrGCjS21qGlvRk0akH8dH+RDzvZxE1wY+Yucmu8k//D5/DvJp+lrE8nvoTPo5GQBkKz33dan+x8H99BI1RrSys6OtrhHxAAT88uhiZbnE48w2yfiLUqzMXQCX60UwwbsTJ1KeyTWTlwd/OEt4cPAnwCEeIfgbDAaEQFDkNoQCSCfQdrgq2HgVV1bjReoQk2uVmkCTY5nM4UwVZWV4SimhyU1uWjsqEMtU2VaGprFM4sBgHV7/Y9i1UDEE4zZpdzrR9ICaaMfiD1oBP7cH/TybrqB3QMogOLr5c/An2CERYQhcjgYYgOjkWIf5j4d3uXJthkpUDdeUGlDVe1fqAJNjl5oH5Auzkz4JF8MnP1Bzkgp5GRkYEdO3YgNTVV/J0BRSTZKFvkBKKiohAXF4eJEydi+vTpmDdvnvTnaoJtgBNsJGiYIpKC4qznAnO4MnVlYWGhSBd54MABEdnGqLaqqiosXboUN9xwA5YsWeKQ1VW1EKqclJwlmmCTXit0Q43AOY+AJtg0wXbOT4KzHABNsFkHUBXB1tBah9LafOSWZYCGvza0CF3Tzc0DbnA/8XdBk0hJjkHBybXu+ZEn+DWp9/bUSGWfrMahTqf18a79c9QnmjNpbDWcv5gmvbszgKNnOQOgKswNnMhCuioLqvpkBidhVmYUJCxi3DsZhdFpQYB3EMICozB0cLwwCAb5hjgD88m2OoJNHjZNsMlhpQk2OZz6kmArry9GSW0+imtyUdtchea2RpC8hxv3WEYLWx02rC4Jsrut4/1T6bP6YN+TGzlrqzO5L/Sob/RDnFTKgav7uYGdCAY4oR+IvRUWei8JZy7xu06L1aEleChiBsUhyHcwfL2+y+ilCTb52aLqvKDShqvKrmygMJAINmaw4A9JMEbC6hSR1lFubW1FXl4etm3bht27dyM3N1eUkCJO5EkYPGQEyZAfYJQb5YJRoMSRhBuJtkmTJmHMmDHdlp/iuzTBNsAJNjKxFIohQ4bYjYZytMkbk5KEGlNGMpKNJNuRI0dEyOSUKVNw5513IiEhoceVWtVCqHJxZoc1wSa/weqWGoFzHQFNsGmC7VyfA2f792uCzTqCrhyYmaqJKalqm6pQWleIvKrjKKstRENrPbw8feDvHQR/n2D4ePrDW6TB8zKdovFslzfd/3MbAc4Vi6UdrR3Nwije1FqPuuYqQbr5ewcgip72g2IRPWg4An0GifRWzlyaYJNHSxNsclhpgk0Op94m2DosHWLNqG2uREFVFgpqclBeVywIBK4TAT6D4OsVCB8vP3h6eIuUia67I8h9u26lEehPCFg6O0SqVLHPtjagoaUGdc3V8PPyQ4hfGCIFyTZcEG7cZzlXNMEmP4KunBds36LShqvKrjwQCTba7MvLy4Xtn1Fm5zrBxux75EMYIEQOY/PmzSJ4iPKYnJyM+Ph4xMbGijSQJNkYFcv2TB/J0lm8r6CgQPx/8h0k2BYuXIgRI0aIe+xdmmAb4AQbwx3Jxo4ePbpHptWecNguhMZGREKKYZWbNm1Cenq6mLSaYPvOS5g46hSR8pu2bqkROJsQ0ASbJtjOJnnVfT0dAU2wuU6wtXW0oKGlHvvztiK7Ih01TZUIDYxBRNBQhAcNFbWlrNFSJ2qfmc47qCVYI3C2I2DNUym86kVtQBrNG1DTWIbyukJU1BeJtFajoiZhVPQkRAYNceqDNcEmD5cm2OSw0gSbHE69TbA1tTagsDoH+/O3oqK+BB2dHYgIGobw4KEi3awRIS72WVfyIMt9rm6lEejHCNjss52doI7K+VNRX4CKeu6zxUiIGCv22eSoifD29NUEmxOjqQk2ObBUkn6u1OIjecToLJJHDIY51wk2Eo45OTlYvXo1UlJSRG01ZuGbP3++wIgkpGG7NzJ9WDNOWOvXkfsgyfbVV19hzZo1IqKNBNuNN97YbdpITbANcIKNzCvDHx2FMjoi2GzrgTFk0mByqYiTwQ0LC+sxF6uqRUel9wO/WUewyW0aupVGQCMAYRirbixDbsURBHgFYPmEmxDgE3wKNCq94vhgPo+bOddgKkpmr95SkO3ViZTto8y+QKVo586deOWVV4SX0V//+leno7Fl+6PbDXwENMFmnmDjWtTS3oSimlwcLTmA6sYKMEIn0C9UpN/hWujnHSS8g/WlEdAInI4ASTbWxGtpa0RDa60g2BpbamHpbEd8WDLiwkZh2OAEeLh7SsGnCTYpmEQjTbDJYaUJNjmceotg6+jk+tCEY6UHkVeZgeqmCrGvBvpynw0REeI+3dSVkuu5bqURGNgIMKKN+2xja62oUVheXwSLpVWkZo4PH43Y0CSRmtlIoU00VDnHM/qFP2YvV4gVe++k/YB6Au0HzpYKMp7XW/YD4mS2TzL2A2fGYCCliKSNnrYTBtcMHjz4nCXYKPesD75r1y68//77orxVeHi4IMdGjRolotaIj4wdi/OImG7fvh379u0ThNvs2bOxaNEizJkzBwEBAaeImybYXFgIVRpS8/PzBatKdjUpKQnPPPOMM+vCaW1JglEYGCJKgo3P5J/OXF3JLHsCSIKK7/H29kZw8KmGZtt3qVoIBwrBxvFhLlherJHHH162ONmSmrZYNrU1oLgmDwcLdqC4Nh+TYhcgyM9+iKoz463bagQ0Aj0joAk25yPYuGYzFzj3Cl70HGLa4q7rXXeHEk2w6VmpEgFVBBtTRfDQSb2H8tyTgq7qwCyjH8hiZebA3G5pFzVgjpelIrVwN0L8whEWNATRg+Lh6eGliTVZ8HU7jcAJ5xmmiyyvK0BB1TFh/BsaEo+Jw2YJwtrb03ou6OnSBJsjhL77vSbY5LDSBJscTr1BsFEPrm+tFftsauEuVDSUYpBfOKIGxWFwQBTc3VnbVFUVK7nv1K00AmczAq3tzSItc2FVBuqbq0TE+OiYKUgMHwtvD7+Teqsm2LofZTPnBXtPU2nDVWVXNvo5kAi24uJikFeg7X/QoEHnLMHG1JCHDh3CunXr8MYbbwhijZFrl156qeAtzFzEdseOHXjttdfA55OoW7lyJeLi4k4h2TTBNsAJNhI5FCIW5pNhaG2FTYZgM0hGkkE9eWyoWghVLs781jMVwcbQXYbw8ho6dKhg0bsanDXBZmbp0/doBHoPAU2wOU+wcY09fvz4ySg8KnyMeO663mmCrffkVj/5OwRUEGx8xueffy4iImbMmIGIiIjTvNdsMR8IBJsgytsasDXjCxTW5IjPGx42Whj9PN2NlJBa0jQCGgFnEDBSRrLOUl5FOjo7O5AUOQFJkeMQHWw9F/R0aYLNEULf/V4TbHJYaYJNDqfeINjgDuRVHsfWjM/RYbEg0DcEsWHJ8PXyh7u7pybX5IZGt9IInERA2Ck7OwTJVlFXgNyKdAwJiUNixDgkhI0Vc4uXJti6FxpNsMlNKFW2br7NlXMjA18YrUXbP52az9UUkdT5nnvuOezdu1eQYbfffrtI6RgUFGQ6cpI2rbKyMqSmpuLll18W9i0SbCTvxo4de1JQzlqCraOjo1NO3E9vpWoC9EYE20svvYTExET86U9/Mvt54j4SazU1NcKzmtFRzC/qbBiuDMEm20mVmNsuFK6EF7PvZ4pgI7l2+PBhwarT2Dx58mTBfkdGRopwVV6OCLZDhTtRUluAScMlI9haaoCqLGzccRz7jxTZDJ0fgJEYNSMBU5bEgknozPH6stKg22kEXECgvQFoLkLqxhKUlLkj6oJJCGw6gJbSdOzALCQMGYrzRgS58ILubz1JsJUfgb+3P5aNu7FPUkRyLed6QE8ks1dvKciOHDf4XiMKjaTEtGnThBLC9Y5rX2BgoPikngg2hvczRSSLy565FJEN6OwoR9q/v8bh1EwcYsSxzWAkzboQ46bPw5hQwN8aoKevfohAV4Ltsccew/XXX2+3p4YBjXoUCx9zz2ZaiKysLHF4oQxfddVVIvVKd95wKvXEMxnBVtVYjoLqLKQV70W7pQMxIfGiDoyv16lpMfrhkOsuaQT6NQIdlnZRM4Ye9lUNpbBY2jBh6CwkRY6Hv3cg3N08uu1/fyfYXDmjqTo3GuDRQ53R9NSjjCh6ZwUjOztbpKzmWZ1pgR5++GFnH3GyvSsGNNuXqtwX+FwSbNQ5aYSicc7MpdIZVpUcqNyLiYlqgo3plkvr80Vd07TiPYgMjkNE8DCxz/a0BpgZH32PRuBcQ4B7bF1TFQqqjosUzUE+wZgcOw9hAdHw9fQbsAQb13Kufdz3nLUDGzLSW/aDgaYfqNqrjP2F48bLWfKXezh5AKYtJMbsF6/u7MrOrAWGfkDbDbkFM1df6AfMMnP06FFhM6L8Xn755aLmGstauXoZGDAqbuPGjQKH733ve7jiiitOPpqYc+5x7HrK8OeoL32tJ7q1tbUNOIKNOT0Ngu3pp592hHmPv+fEYt5RDioNQ2auc4FgMxRkGscMQ6+zWJlR2jk2u3fvxv333y9IvgkTJmDq1KniT4abcrLyYGPvcNPU1ojiWmv6iNK6QjmCraMZraU5qEnZiFfW7seXe3Ph4wE6ywEWf1iaJ2DSsllYsnIGxkUHINzfE9pG7Kwk6PZ9gkBrJVCbhi9WH8XRLA+M/NnlCK/6BPXHv8XbuBGzxk/ArdMjeqUrtgSbn5cfLibB5n0qmWdmPeips0YOaSpGqjZpV3LEO7svUMkgGfHBBx/ggQcewLhx4zBx4sSTRNvw4cNPrnVGqlxbPBjtS4Lt1VdfPTMEW6cFaK1HTW02CkoOYueT/8H2rYex1QtoZ6aeznagowkTLrwdc5avwPmToxEX5otgH/M5+HtFePVDBQJdCbZHH30U1113nV10mMaZzjBUpvl3EsSbNm0SezeNq8uXL8fNN998MsWzvYeoXA9UGlLlD8ydwpM+q/wwDhbuBPWPkIAoJEVN0hKlEdAIKESgrqkSxTU5OF6yD6OjJ2NM9DTEDIqDl0f3Lm+GfsBuUD/oTQOapcOC9rYOtDS1wtKNj6t1ves4acyxZjYxl9LOWh/HahhiXUc3F+ra8BlNTY1oaWkVZz1nSyYYw5yXl4u9KXvx9jtvYdq06fjVL+4zKQHEid9nNWWI1H9u5nAiRrYGNFcwZ1+419HzOyDAHz4+PdsPvH294Bd4eirTvjCgOQu87V5sZN0xiznfzT2UZ3nKEslIsxefwznT2tGKAwVbkV+TJaLFE6MmISJomNnH6vs0AhqBLgiQZGNNtqyyVDQ0V2LS0HmICx0pSDZnSQzbR/cXYsXegNPI3xf6gYyw9cd9weg3HXBoOzfS/st8T9c2/VEOnLXZOPpu6geUKepR/dkBh6kh169fjzVr1gin7kceeUT02Z6dydE3d/d7Olt98cUXeO+993DTTTfhRz/6kcCEawllgfoB/+6qfmCWaLXtt6wcaILNgTRogk1uupwpgo3vpSc8IxVpPC4pKRETnwUpZ82ahUmTJmHMmDEimrHrZYpgqzuK7O2p+PRPKeicPxlh88cgOQjw9QAsjTVoTN2ELQe8sLNoFG6+fwamT4lAtByEupVGoG8RIKHR3ojqkmY0NQN+Q0Lh2V6FjuYalCMCgf7+iArsHXpYE2zOp4ikcNCJYMOGDWK9owc4FVmud9OnTxc/jOAdOXIkhgwZcposnXGCrb0ZyPsGaz77HA+/8gVmXHQ3pk2bjUmxgAdth4Lw3Y9N/92NfekdCPmf+3HR3NG4eKQ5z66+nUzn3tucIdiYZmPt2rUiYoHRa8xpz7q2jY2NuPvuu0X0GuW3J2Pt2U6wMbVOfUstGDG/N3cjYkOTRT2Y0ECtIZx7s0d/cW8iwEi26sYyZJelwsvdE1HBwzBt+AL4d3Hi6Xpo5iG+Lwxo9dWNqCyqQVZqPhpqmrqFotNywv/VzeoxbfYS3NMJAko8x/yjRBeEU4HFAg9PT9P9Kq0oQVbecew9tBsJwxNx0YJLzX6elVwzoHJ34eP4mBM4wc2N/3Xp4h7Z0d4ucOqp9ANfM3zMEIybm3Ta+/qjIbU/E2zNbY2oaarEtqzPUddSI9JChgbGnJYhw6WB1TdrBM5xBOiMwH02v/KYqH3q5+mPUZGTkBw1WRNsPciGvENezwLWH/cFo8eaYJNbHM4Wgo0OsayTRsLrvPPOw6233tptpiS5Lz+9VV1dHbZv345f//rXwhZAZ13a70nSnrUEm04R2bM4GCkiGZlFtpYC5uxBp6u3tCuhvL2xOBMBVzxODMMvmXjiZJZhNmtAo6Huyy+/xDvvvINPPvlEDGh0dLQwNA8bNkwQbEynxr8zjy7TqXEM6NlWXJMnDF7SKSKrs1F8tBBbN1QgfM44DJ+egCF+gLc7YGmpQUveBnzxxmF88u9azH30VkxfNBoTgq0y1lKVg9qsTTiQ2YG8chu58w8GEqdgUnwEpgyxpolqr85HfWE6tqeWo7ii2Y6QxiI0Jg6TLxiO8AAveDdVimcXW8JQ4TEc4WX7UFlahWPltFyHIXLECIyePxaRPkCgp/G4NjRXF6P04A4cL2hAbvV3r/H08UP4+NmIj4tBcqSVZGmpykZt1kbs75wAS3ACFsQHwdfTHZbmWrSWHMbBuiDku8VgfnywiNzr7GhFa/FhZJS2YU9FOGZPiERcGODdUooj28pRVe+F8HljETnIG4O86F3biqrMVBRlZeJI4GQMHRKDWcP8gJYyFB/LRtqWdBC2Bls0gkKBhMmYFh+GCdGGIb4d7U3VKD20A1k55ThmizWA8HGzMDwxAWOjvODp8d0Juq0iE5V5x7HtUDmq69s4K9gaMUnxSJ4zChE+tWjLyUHeV/uQbelEhd2lYxD8g2Mwet5YDI0OQlhPOUJr81GUm4NNu3PQ2Mz3sXEY4iaMRNKUeDFWHnX5aChKx/ZD5SiyKwcABAaTMNo7BxEowz5MxojoKEwbeiLlWFst2hvKcHhTOZq9gqyY+34nB21lx1Cck4HthyrQ0NwOiJjLMMSOTcLI6YmI8AG8GgrRXHREYFNQ1o1BKGCQGIvJ8RGYfEKOu1tdT0kR6eWPZeN1ikjZfSE9PV2sd1R49uzZIyBmykc6EXCNo1LCCF7WpGRNK6bd48X0kmcuRWQD2uoLkPHai1i/Px/vN8bi6utvxqJZkzA+HBDTsL0eaMzG7g/ex9frU7HW7RpceMUM3Pa9JJFut614H8qyN2Eb5mJQeAKWJ1lTAKOlGqg6jvU7q5BX54fJS6ZheJjfyblXX7gLJcc2YusxoFQ4IHJeJyMueSTmXJKI0JpMlGQew9qtR9HUwnlo5wpNgP+w8Th/ylDEhQNe7ZU4vnYrjh3Lw1EjxWVINDByDhaNjMK0GCPdXx2aq4uQsXYrjjYHo2jYBJw/ZQhGRATgpK96cxVQfRxf7jiKA2UWYNRcLEiKwowh1pSfqC9EbbG1fwVlVgOw9WJ0aTLmXpKI5NHhAqO+jPVzlCKSnvt0fiERnJmZKci1tLQ0IYfUq0gMM+ry3nvvxYUXXijSOvdkhDSrH9gbzjMRwcYC8XlVGThash9Z5ekYFTNNeNX7eJlLHdbd2qr/XSOgEQCaWutRXpeP0to8eHt4Y37SJQgNiIS35+lRQsSrL1NE1pTXoTi7HGk7MtHa3IaAQWebE8kJQkuoz+ZYqMamelTXV6GsqgQhQYMRF3O6E+TZL8eOcWI0Y311AxImxmLWsomnfXJ/NKTa9kloVB7mowZ5v4oUkYZ+UFFfgryq4zhSkgK4uSM5ZppIv+zZQ/Tq2S9n+gs0AmcGgaqGEpTV5qO0JgejoiZhSux8+Hlzvp00NDnVMVW6ucrzgqEf0AFHp4h0PJxGCmmSI92l/Hf0lN6SA2ezDpEEY+YV2v7PtRSR5Dro1P3mm2/i2WefFakheVZfsGCBo+Ez9XtGyv3+978Xmedmzpwp0kTSlm9EuLuSIrLreuCsHNh+kKxsunWedNdyHg9VIZwqF0J6RqekpGD16tVISkrCM8884/yH2dxBQxC9rznBuFCQoOnJCGTvZbLhhDIdVYn5QKjBRsxYcJE5YpkflilB+f/pCc+UnvSQp6GZaagY0TZlyhSRWo0TuB1tKG8oFARbcW0+JsVK1GCrrUebpRP1wYHwc3fDKUk/OptgaTuOvas/webnNsH//ocx9vwZmDesEx3NdSg7+g2Ofvk0PtzSib0ZHlZjaEcr2gdFoXbuTbh12XT8aMEIkXKyJXMjCre9h0dez8D+zDoE+nuJY6xbZwdgaUdT/RwkTFmEO59fgnExAQgqS0fOuv/DtoZEHPRYgEnZHyD3aB6+OuoBdMQjae55uOCnV2P6UD/EhXjCy70T7U1lKD22G7vfeRFf76tCSoHVPNvZ3gIPvwDEXv4znH/+bFw/JwxebkDtsc+Rs/Y+/N1yBzriluPJ5cMx2M8T7VU5qNv1Ol7Kj8U3brPEv4+L8oelpU78+0cp9fjT4Qn47R1TsHQsEFSdgndXHcLRAn+Mf2wFJscHI8G/FeioROrHr+HbtZ/jv3F3YfG82XhgYQRQvQ+7PvgKb/z2v8gc5I1qX09hIge/EilUAAAgAElEQVQ60BE+HK0zr8Ody6fg5jmx8PawwNJahbqidOx690Vs2p6BTZnW1p0dbehsa8Kwy+/BnAsvwi3zIhDs6w6Pzg5Y2ppQkboBqVvX48WPMpBf2gi3Ti+B3ZjFi7Dkx5djZmwZOrZvxrYH/olv2jtwtKNdPK/B4ol2Ny8E+3jAw30EQodOwVUPfA+zJg/BKHvZTpj2hznM07dg58YtePqNHairb4YH/IH2eEy9eikW3XI+ZgzzQ1DZblTu/QjPvHMEKUcr+BFoqW2FxeIGtyA/eHm4wWNIErD0B7jUey1GtaXgedyFi2dOw8/mxViXlMYcNBfuw+sPHERFwHBMeHQFJg92wxCfdnS2NqHswGfYs/FrvPRxJipqWuDW6Su+e9KlS7H4Bxdj5nBvhFTuQ03Kf/DM20ew83CZwL61phXtHYB7sL+1H1Fxoh8/OH8cfjCt59SSJwm2iiMI8ArA8gk39UkNNq7lVBoM0klmze3apjecHJzJ5801jU4Fv/jFL/Dxxx+L9Y5rnXAaaGrC+PHjxXpHBYVkG/dB7l1M0ccCtazBFh8f37c12Cz5aCjei3e+/zRy/cZi0Kq/45J4IPkER3YKxvmbkbp9D+5+Cph81Qzcdv9cxJNn2v0cDqx7AKuwCgnjL8MbV40U1FZH+RG0pb6Hnz6di43FQ3DXX+7B+eMiMC6wA5bWBmRsfR7bPn0SL27wxrFid7h3esHStgQzll2EO569HJMrvsXxbz/H//5xDarqGmFpb0VrYw06PPzh5h0IX0/APfF8hM25EY/fNgVzhjfDvXQfPrv/JXyxIQVfenI2WGAZOgati+/Ary+ZhTtnxyPA2x0ebvmoOr4N/73lYXxQGoNtc36AP/98EZZNGYqwE2yYpeIwOtLewY+f/BgvH3QHrl2FJ66ajvvmRAPtzajP3IYj29fivtUbcDCjBF7iPjoRJKC5ehHufvl7uOrGSZjq6wlPc7ZOM9PgtBSRjz/+uMidTp2J+hJ1MTq8fPPNN0Ino9zysEKFnVdycjKWLl2KH/zgB8IBRubq6xzqzvapJ6W9obUOKbmbUVSTi5b2ViRGTsQg/3CZV+g2GgGNgJMI0Lue9WHSmI61tRbzR16CoYPjEexrb9Ppe4KtKKsMh7cfFzXMhiRFOfl1uvlAQIARiq3NrSg4XozY0TGYvXzyaZ/VXwk2Iy2nqhSRdNDlud3V9O25FcdwoGA7uN8G+oUiMXKS007RA0G29DdoBPoCATqOVdYX42D+ZowIS8a04QsRERRt2nFMlY1TWIgYaW2y9pY97Gg/4PNoP3A20MJ4Xm/ZD2QddO19l0rM+XwSbDzvsVadCoLNFTLEVTngvsTSHHQAJclmazcn4ePK1d9rsFHW6Sj7j3/8A6yxzp9LLrlEOMb2xsWa7K+//rpwwh08eDB+8pOfiDpvlE/OPeJNmTJ7qVoPZDkdTbA5GCmDYKNBkwchRgk4m3NedjBkhEbVQqhSaWe/aTQ7UxFsxIRG5rffflssBMePHxf5Wo1vpKc8WXAaobkw0PjM2kUjEofDO8QN6WUp8gRbu3XDbvf0FFEXthEDlqZKNKavwcdv5+GDtd644o/XYvbCBIz0akPJzhexY/9xvJs+HHOnJWHsiAjSKXArO4ycY2l4YX0hxi2+HFfecB2mxAC+BRtRuOsjPLIpAp0hw3HTskTR3qu1Cqg/jm/e8EBN2zAsf34JRtkQbB9vrcbXBUlYdMklGJ0wBNG+HUDRUaSm1+CjXZ64/EdLMW9BAhIDG5G/4V3s3nsQH7dOwpQRwzA3zhrp0pKfgrIju/Gf/SMQPW0Orr/rfCQFAm7ZvUiweVQDxbvx7ptr8K9PDqFk4V249iJbgi0Nbz2UgYSfTUXs3BjQHOGOMlRkZiHljd2IuPhqJF9zKaZGN6Fu/zoc2vglPmqdhMjoEbh4lNWIyUitxvQv8Z/9cWiPnoqb7r0YYyN9Ed5ajMb0L/DR/lZsLwnC/CkxiA72gW97K1B8DPsOA+vTYnDzL8ZgUpI3vNPzUdXZiZrqPPG8DytGIM8nGXfOikRUYDC8fIMRlRiNkCBfBNhz4qovBopS8M83j2JvrgVxS6chMcIHMW4NYqw2H2zFgfLBuOKHF2Jygg9i2kuRXVSP2oYqdFpKkPLn/Siv80XQ7UuREOaFqEEBQNhQeKa9iIIj30gTbFHNOaL/7+5zQ1rNIMybEo1wfy/4tDYBxUex/aA3dhcOw82/nILJIz0xuLYE2YUNwusYKMG+5w6gpNgdwbdfiPgoX0QH+wHhwzAsLBBDB/UUugdogs1cikhDWSRRQULjv//9r4gS4vor0hF1dIgI3fDwcLHe0ZmAjgWMaOP+VVRUdGYItsoDqEz7Bvfel4W2EROw4u8rMdkPiLGXgbS5CvXVNUjNAoKjBmFYwmCx9pXZJdjqUX54A1Lf+i2e/iQER73nnyTYRruXoj71A7y9owjvpnvh8nnjMDIyBH4dbWhI3Yz9lR742HMefnVhFGYN9UROVina2+tQW3AQhz78M8qGLIf75Ftw3lAgNDQM3iGRGBVbj6qN67HrT/9C2Yyb4Dd6PEYOZfquBlQWpyN18xp0jLsFw2Zej6vHsQZn0XcE2wF3bIq9EPc9eRsuWzIGE0+Q73VZ65H/xb146PVcvF+Q+B3BNtUPKNiCt/69D298UYykS+ZhTFIkkgMZ7ZuP7K92Y8uj65Dz419i/LWX4JH5wxBoZd/65OoawUZ5XLhwoaitxsjK1NRU5OXlibTNPKBY66N8VyuHRZKZHpL7sazCrkpBlvVAkwFS9sBc21SFDUf+g/qWOlF7LXpQHPx9ToS3y7xIt9EIaASkERCOm50dog5bTWMZkiLHISF8LIaExNl9Rl9HsBkEW0CQPxIn2u+T9MfqhmclAs2NLaitrNMEW0eHsB+oINiOFKdgS8Y6hPhHITxoqEjDbNYYflYKle60RqAPEbB0WsCap0eKdmGQ72DEh48Re22QrzlDuCobp3FW1gSbY2FQiTnfNpAItuLiYhQUFAhHZTp/nEsEG+1KJLteffVVvPjii+LnoosuMl0vzpEk0gn8s88+w9atW4Wz+EMPPYRRo0Zpgs0VhvlsiGCjYZLKH9MNdiXYuJgcPHhQGJL4d3uXbeFkV5Q9YmVsGHyOK88y+sT+OhuV1/Ub+Sx6LBiRY44mUne/t/0+Z/vE6IyNGzciIyNDKOvGQkjWm+k96S1AzxPWZyNRmpicgFGTRqDBpwwdPi1yEWxdOt7eWIn6vJ04nteArNwWNGfnobAhHJVB43DZzaMxdmQIBlvaUXHwAxzOqcHX1TNx4dzhmJwUKqLf3KoOInPnRvzld+/DZ+61mHzbT3B+PBBUvBGFu9fgkX0TMHjkRPx65WTQHuvTXAJUp+C931cgszAY859fgpE2BNu7O9uwvmIaVt7+A8ybkoCRIe1A+QFs/3IHXvjzBoy8/ceYunQOlgzvQNnu9TiaWYidIYsxZ/RQLIi3GvtaC3aiaO8GPPtsFdySp+LC312PKSGAT25vEWyeGFKXj8KPvsaarZvwUV4RqubchesusCXYcvDWqmoseH4JJl+RCJoj3JGPou1b8NWPn0PDxd9H6IpbcX58M9qPb0XmgRTxXfEJibhsjNVjub0sDc1HPxHflds5Ahf/4RZMi+1EWOlxZL71H2x0S0RBwix8//xYxIf7waejBSg/gi1f7sO77x7CmNtuwOTzJmJWuBdY5qG1NB31u1/HnwvHId1/Op5YNhxxg+2nH/pObNrQlLcfFVvewau7YlDkNx4337EAo6L9EOFWL9637j/fYt3GDARdvRLnzRiD5QlGurkqdHbk4Ku7v0VBpT9CH/0fTBzig7gT2YUKNz2D3bu+lCTYGhCYcxiZb36IrwOnoH7UdHz/gljEBHnDu61R9GP9mr1Yuz4Ho2+7AVOnj8L0MIMNYS7RXHxzz0bk5Hgg9NEVGB8XiHijmxKT3yDYskpTUV9Zj7DGRLhbTmdbXFkP7HWD6zPXTEawmr1U9smVfYFFZ5nykQ4FJNyMZ5FI45rHf2PKSEYKMYUk00XydywkSwcDRvy66oEli2F7Ltezj7HylQgEjpmKPzy1FCw578wRrNgOwdZasgv7d3+O1999EylbI+ARugDX/eUeLBznhxG1h3Hk5SexpmYkdsRehwevSsK0uCD4drShKWM9dmXV4M3sEbhhcRJmjQq3OjygFuXHNmHrX36CvMSV8Fj8W1yRBDDjY2dHI1pLNmDD2h145eU0LPrpLzB7yRxMiQTc3ZpQk7MbGev+hC+yZ6E06ELcettoJERXovVEBNumLDekj1mK6StX4IL543BZPEnoGhTu/Ba7/vQkPik6ik2+w5A5fRUeuWQ67pseCJTsw9pv8/HlAQsW33gBJiZHY4Q/CbYSZKx7Bxt/+3O8MG0VwhdfjzevGolBDH/uo8sg2D799FO8/PLLuOaaaxAXF4dt27YJco01/7jnGuSvbbe4tzO68sorrxT1AmXTStsSdDIemySWWZTZnr5iO/dcmQcyBBujaSoaSvDZoXeFlI2IGI9gv1B4e54SA99HI6dfoxE4dxDIrTiCyvoiBPkMwpiYKUiKHG/3488UwRYcEohR0xLOnQHRX3oSgYbaRlSV1miCTQHBxvnb0taMgwU7sPHYGhG5Fh0yQuyzZtOYalHVCGgEHCPQ2FqHzNKDcOu0ICwgClOGn4fBAT1nsenuqSrJHlUOeUZfdQSbY1lgi4FEsJFcI8lEuzGjqs4lgo3nd9ZMf+utt/Dvf/9bnPMvuOACOSEw0aqsrEyQa2vWrBHO4E899ZQ4v+sINnd30yTN2UCwkcWmEcYewcZUSMxPSsMSJ+O5enESuEr6uYId30+jMr3l+ae9iwQgyTYa/SJjwnH+5QsQOykMw0ZGmyLYGosPIffzB/Huunx8tD0E6DwfS29diJvun444Ty8Ee7gLMuaUy9KBDksH2ts70YlCVBzcja/veQF1s65EiIsE23sV47Al+BY8vmz4iXpurPxdh8Kd67Dvpd9j/8QHMXjqcnx/RjD8mPfxxNVpaYelox0dFsBSn4XazAN463dpaI0fg4m9TbDF1SIo8wi+umcrMt1SkDeuFgdi7sKlc20Jtmy8taoCc/+8CBMujQcDlN1RgOJdO/DNvS+j5eIViLjlB1gcBwy2KWnTaWEx9jaRytDSWATU7MfbD6UhryEME/9wC6YMq4TP4cP46q5v0HnJPETfvgSTBgFBNlxP5aH/IvvrP2Jr9G8Qnnw+VkwPgoe7GYLNOhbFe9Yj5cU/4NDYnyJg2lW4ZVqgSFVpXCU7VuPA1vfwt84fY9bk2fj1kqEnftUzwVa0+c/YvfMLPNfxI1w0axruWTDEGmFpL0VkSC46th3E+ru+ge/tyzH0prmYGAL42djny/a+jsztb2Br1G+QMHYOrp9yoiYU1BFsxwr3Y9+u/fj29X1orG3pdvpzj3DFmcB4sGFUd5a8d2Vd6q17qejRqYHrXXeZnpmegaQaI3xjYmJEXUpGFS1ZsqRPCbbG9E+Rte1N3L17BqLHzsGzd80WNcOcoRdOJ9gSULnxr/h05xb8/KAb4rZZMDVkNGb+5R7MGduIiJxN+O8tv0fppKsx6N7HBFE23F7K1lMGqHuCzdJchaotf8K/0i14sPwivHp5Iq5IpvHmxNVSAlRux+uPlGDvwSBc9sYVmJjchMATBFuh+yC0X34tcsLnY+rYRNw9NwRunUeR/nE6Pvj+EVgWf4DcqW14F6vw4PnTcd/cIaeKDouKc41uY0JKoCz1XWR8fCse8VgF3+QzR7AxDSQ92zinuK8yXTP/NOZsV9nkPKZMklRjtKUzl+2zulsPDH2Sc/2Xv/wl7rrrrtNe0dcRbKz3WlKbhy9T/w1fn2CMHzoHXp4+cHfrO0LUGZx1W43AQEGgpCYH5fUFaG1rxMShszFh2Cy7n6YJtoEy4mfPd2iCzTpWKmqwWSwdqGuqxv787dicsQ5T4hZiyOBEeHk4cno8e+RF91Qj0B8RaG5rRGHVcdQ3V8PbwwvzRy5HRFCX84tkxzXBJgeUyixkKjFn7wcawUZnURJsDNA4lwg2ZvBjeYcPPvhARJY999xzWLx4sZyAmmhVWVkp3vfOO+8Ix3E6gbPkiSbYBjjBxgWDRiHW8+rq7UyhYFQADZcMa7R3yRiGZORR1XP4LpXP4gQg201szObcdbVPpaWlInqNUR008nW9SK7RKMfvnjx5MmbMnobpCyaiPbgW8O8wRbB1NNeAJFtecRMKyyzcWVCelYuyonIMu2IFRk0chXFdHHmaMzfjyL69eH9DLuob69FaU4nSfZkYcfkPMN1Fgu2bpmk4HHk7fjIvFKMijINFG8oPrsWxDx/Ee4N+Bt/kZXhwSQwCfb4jdarSPkHG3vX4bDdQVtmAtvoG5KaGIHHJQizrZYJtjPs+eOYfwSf7EuDbuAG+Hjvwru9dWDjdlmDbijd/9w0aJkeIcBJyaG5oQrO7L8o8k7F82XlYtmQSIvwBbxubZV32FhTufR/rdgNZBU1AWw1yDw9CaNI0LP/DLZgelge3Azvw/q/+g+M+fqhNiESIF06pZdRaW4Dmqiz4L/sNZixwlWArQu5X67HpwWdRdfX/IXLZ1bgk2RMB3t+RnbUH/4Mje7/EE7WXYdq4idIEW03KO9i/6Vs8sWE6Ziybidt+OAEUPV97BJt3Ghq3bsH7v/wPcqJD0Tg8HIO8INKeGldLdQ5amioRsOw3mD+/dwi2zOJDKC0oQUd2MDrbTk9vp3KN4ndRYeAaQJLd7KWyT648i0pfWlqaWO9IoNleRk03/slUkTNmzBDkGgmNDRs2iFqUfRnBpp5gW4g3rgzElt99jbSsfFRcE4zsl7LRURZqJdjiyxBybCtW//BjWM67CGMeuBtLooFoG/Ld/vh3T7C1N5Qid91P8Pr6Q/j95ijMGBKIIUE2qVA7moHWCuSkjYV/+Dzc88YVmGlLsEUmoPP7d6Ah1RtjEofh8pvGwL94AzbvKsB9H4Tg4rDn4T+4DH/CKtzXlWCzNAN16Uj5chM+e/trHGcMW00e6ot2IW3OKsy44MwRbEYEG2WMpNnOnTvBvZjkr1Ek2dbhxZDJqVOn4qqrrnJqGtpG3XfnzFNXVyd0sR07dghyrT8QbHXNVSioysLm4+sQ6BeG8UPnws3NXYnTgFMA6sYagXMMgYr6IpTX5YN/Tok9D9Pi7Bdo1wTbOSYY/eBzNcFmHQQVBBujxMvripFauAu7czdiatxiRIfEw92t79Jm9wOR0l3QCPQ5AqzDVlabh/K6QlgsbTh/zNWIHhRrqh8qyR4dwSY3BCox5xsHEsFG+z4jq2j7DwgIOKcINtr0Dxw4gPfeew8fffQRVq9eLZyze+ui3Z72LBJ6jBp85plnRJkTTbANcIKN3tkkjpiDtWv0A422mZmZwqBk77JNKcbfuxI90V9TRHIjYzFEkpCupF+TMaB1N7kZQbh27dpTCDYDaz6X6atYi41hvqz7MnnaRETEhSC/MR1VLeWmCLZT+kIDa2M29n74Ib5+9zNUXf4QJs6bg+vG+aK9KhclRaVIy65BY8ZRFBUUIqWqGe6WRoAEW0oG4i5znWDb2T4LWUN/iP+ZHoT4kyn9gKojnyJn7f+J9IEe8cvw5PLh8Kw5ioriPGQUAcXZe1CSdxg5FSFobWpBZ0MDcg4NQuLihbi41wg2b4x/7BpEpu8BsvNxeMoliKj8GP65H4l+zp5yOsHWyHxsQwJPpHNrR6uPH6pD47Bg7iwsmjYRcYM9gbps1BYfE99VmHsEpdnbkVMZgob6Tni2VYvvGpw01UqwBWfCsn8bXv/1WuT6+aM5IQoh3oBNcJ8YYndPLwxfcg0mTZ2ABYl+JlNEMoItB1lr12PDXc+j/c4HMeTaa0RKUH+biLnGI1/g+MFN+H3pQkwZM0aaYGvJ242svbvx+lsFcIuLQcKCJLD6nG9LOdoqc/DtW9XwiBuHeY+uwGS3/ajdsll8d3FMONrjwgWxaEuw8bu9/IMQu+QaTJ00CufFG/FG6iLYsksPo6O5A+OCz4O3++nshyvrQdd1gmsn1yga5lmX0eylqk+u7gtUeEiWGQSbQTjwuSQQud6xFhsj1xYsWCBSRFLxZa1K5rXuS4KtJXM98nb+G3euSULomBl48jcLEQnAmVGwjWCLSxiHV+cX4/2/eKC6yR2L7wHWPpKC40d8rATbsAIEpW/Hs/+7E76LFmPmb1dgbigQ6ZBX7Z5ga6svxrH/3Iw3NqThyd2jMXNIEIYG26s1OAVDE2bje/fMwOghNXA3ItjiJsPtRz+Dz9oDGBobjXG3X4TBB5/DjswK3F9yOf6n+TGEtWViFVbhlyTYZocLwq7gWC6y0o6jsj4dx9MKcWhvDZoCgYamXNQX7sTh2asw/QwSbNxzX3nlFdx6661CGd63bx+OHj0qFGQSbYywNFJnG9Fl1BG4B69YsQLx8fEIDbWJBOxhYhreg4YeZS+Kjakl6AVHOb/99tv7BcFW1ViG/MoM7Mz+GsH+ERg3dI7Z5UffpxHQCDiBQHVjGcpq84WHPcm1mfH2DQRnimALCglEsk4R6cSIDpymmmBTR7C1d7ShuCYPaUV7caBwB6aQYBukaxsOnNmiv6S/ItDW0YLK+mIUVWehpbUBF0+4HjEm555KskcTbHISoxLzgUawMWiG51fa/mnfPpci2OgYe+z/s3ce4FVV2d9+03sPgQQSCCGUAEnovXdQEUUEu2OHcf5TLKMz41gQdXR0HMuMHWVsKKCiICC9EwgBQhJCAoGQ3nu5Kd+3TrhwCQmc3FwkwN7PkydKTtnnt8vZZ717rXX0KP/73//4/PPPee+995g0aVKrnGgu1CMlzdbmzZs1hyUBm4sWLdI8BxVgu8oBm4eHh+YJ0FxYIlOja1OGXUsNSj35PvRMqZZ0L5b7SUgoyXsmEFJvPpWmdDLNsSLecC0JC/f2229rA9I0RKRMiFLEw0PyvUiCxpEjR2p5X+yd7cguOcWh9N1kFae1HrDJjerryNr7GYc3fcj7Ngvo3ncUz43vQGn056xfvZ6XPo2jqnoUvYaN4/43xtCzXSFWh6LY+Oh/KbZAiMiWALbiHa+y8+elvLcKctqPJ2jENJ64O4I+nnkYjh3gi2fiqOpyKUNE1tHnpbFULcmm7mA1wW+Oxynva7J3ftMEYJMQkfmM+PdYwq/vejpEZCkFSfuIWfwK8R1mUdvvdm4f4IZ14qfErn6b/66CRJuBOA+YyRN3RzIqpAa3whi++HscqaU+9JUQkRpgO8CSpw/iOXMsve+fQIQnuJ+fDgwra1sNjkt4SCktz8F2aQGb9L3y7CMcX/VXlq1JZvkOaxoc0uqh3pra2jDCJ09i7qI76acBtobn7vTgdfS5fYT23KYhIhue0gprGxvtuc+GOrUcYJP8KM52zkzrPQ8Xh4YcgMZiydDBmgr19UgMdZlTxNXf3NIW5mB5lkcffVTbWSQLEfl/aSPjAlCAxcyZM7XdRoMHD8bPz0+DHfv27dNgiECNXxOwkbGH7Ji13Pm8FXa9Ivjbx9fRDWhJgEBTwObv7sU7HX5mcc0d1Ht15tGwBD5/Jop9vwZgO+7IG1Z/ZvHMbtxoGiLyTIcSzyRrbO3kdxqFZwDbMKwffpJ2qz7F2a8D1nMfwm/LnaRlF7Gy3VuMz3uWuuLDZwHbIGfI38l3b33Ox699y976Orre8AAz//A614WAe9pXJH1/jxYi0qH75fNgMwK2l156iTlz5miLYYG+mzZtYt26ddrmI+mjMu7kPSy74mQnoOQFHDJkiAbBBg4cqGs46vlglg8CycUqu+0E+rUFD7a8smxS848SfXIr7s5+hAU0HaZOlwjqIKWAUkC3AkUVeeQWn+JEXjwDO49haNemc0gowKZbUnWghRRQgK1BSEt4sAlgSytI4UhWDHEZ+4gIGkN7D0kmoIpSQClwKRUw1FZTWJ5NWn4S5VVFTO97GwGeXcy6pSVhj57vhZZUUuVg06fW1eTBZrQdGaOfWcqWL9eVb2Gxm8uGb3MdUyxpy2889uRZBXpJCoh///vfiI19+vTpmpPKpSiSbmvFihUcOHBAsxc8+eSTdOvWTQE2zQBrbZ4rviUNqdJAsntZjCvSMOJi2Joi3mkyqQpgc3K6aHypJm/VeAA0DjHZkvpZ6uVjyUEp9b+cgE0mc9kxLwkYxXgsk4L8SH8Uw53EcJXwaPI7JCRE82KTtqyhWtvxJkmRM4tPWQawSW6cfZ9xePN7vMsCuvcZyvPjPUle/i8OHMlmh91EuvkE0iskgF7D/fF0zKbk4B42PPIOhYNn4t7KEJGriiOJ9rmHp8a3p3d76a8CdSrJ2r+KuC/+zi+Bj+PaZxy/G2nF0feWc2j7EVIHDce7a3dCugQR0d0H7/qTlCUf4LOnD1HZuSd9L5EH2+H4Arre14Gi/K7YW4UweV4wNscWk7ijKcB2gi+eLWT0u+OJnBmC7Eu0xkB5Whxpa//D8spBHPMby1Pj7ahas4H9X24mddAwHLuH0SUomIju3vg7FWBXuJ8lf4nlRLEXfQSwtc/ENjaKlb9fRv2UWXS6bx4jA8BLR3Io8wBbLmnbf2HXK6+SOvYxvEbP4qa+jrg5nI3NmB/9OYejVvJ65e0M6ttftweb9qFaWUTpqb0cTy3mWObpmaU6j5rCU+xYVoZD176MFg82lySqduzUntvx7t/Q5baZjOgIrk2AxfPnJ8sCNhc7F21Bfq0DNr3vBQlXcOTIEQRoiAebcb6TRY/Mdz169NB2/ch8FxgYqHmuyeYQeTdK+L7LAtgqkihO2cW/5n9Pnk9v+v3jWcb4QXBTLmwVJ8lNTmbdF8dx6BNG8IyhdHOBsph3OLj6CZ7lQWwyA/ld3CnKHpyD/7D2jLPdy+Kn95qlzWMAACAASURBVLDXCNhCC/E+tp3//eZDygddR+ATf2ZKIHR0udjbtnkPttryPDI3/IXPDtbyfPqNfHBff27q56950zZfTlFwBrCNxf63zxAZ9y7FNvbsDJ5Nr53/xtHaltTxzxCa8DhZqfvPALY/hddTcfhz3t+cx2cHnJjV34/+/foRHD6MIHeoTvycoyvu0I63C738gO3ll19m7ty5mhS5ublakmLpc5IkWRbMhw4dIj09neLiYu3dLGsqCbvx4osvMnny5Is1zBlDnDGsanMbcASwCdxrW4Ati5P5SexXgE1XO6uDlAKWUqC4Ik/zYDuRF8fAzmMVYLOUsOo6rVZAAbYGCRVga3VXUhdQClw2BUwBW1lVITP63q4AWzOt0RY26DaumqXsysbrXm2AzfhclrTlyzXbOmCTOooH3+LFi3nttde0zaripBIeHn5J5hqx48vGb4kGKBtw7777bjp16qQA29UO2IQui5FSPARa4lUlvdCSg9JSE+HVBNjEkPftt99q5Hvbtm1aSDQxNosXx9ixY7Vd8hEREZrXirShsVQYyloM2GqLMynIK+Z4OngFtsPX3ws329Oh9epqoCKf+K1fs23dUrZ3/iMR/Qfyf0Ns2P/hQo7m2ZEx+kUm9XCmT3sBKjWUZcVwYtcWVi/8ntqRcwhsJWD7OjmIzdzEM7dFMDDEC1ebWqhI48jWraz+7/+omf5buowYwPXdc4j62zoS95Xh9twjhIf50sOjToNxJUdjSN2+k68/ysGqbz+GXhLAtpuovRk4TuqAa/hYuvQaxNQezlQfeJ8Y3YCtlsrMBLI2vM+XJZEkeA3lmYkGiv63m70fx+P+3MN0H9mdfj4NkLH8VCIFezfx9cc5ZNkHMfTFO+gfWI7b8X1EvfAeRztMwDBqNjeM9aaTjx0Op+FkWWYOhUmZ0LkbTr7eeDmJX5c5HmzS88rJj99O8vK3WV8/jeou47hjelf8PexwwgCV+Rxav5Qd2zaxO+Rhhg3oxwMDJdCjlALqa0+wfsFm0vKd8V50F+EBDnS+sIUfmsrB5pWD7cEdRC18j+Ret2A/6nquH+uFn5st9pzuB6eyKE7Nh86hOHu7m0BHBdiMRv7WvvfM2Q0lsMI430kYPpnvJHyBhISUBLSS20ogmwAMyTtpLHLsZQNs5FNVcITtz7xOdK4jCSPvZdbI3gwMbY+fjCcZUHXVWo7EjNjN7N+yj8VLqwmdPoEZC6bT2w0qDrzDwZ/+yLNZYyjPGMgt6X0Y9Pxweo6xo1P+Dj78swlg611PQFYUW55cyEHfMRRc9yfuG+pBj3b22NbXQUUOWVnlxB6D4LB2tPc3hp1tHrDVVZdQdngJyzYc55WfnXjg0ZuZMro3vTxsNe/OuupSagpPcqzYkSI86BHogZtDJsVnANtEHH+/kEllH5Oals4nRwLwz0yjS9dget57L667fsfhuKgzgO0Pvaop2vkvXk/044vKsSye25uRXTywra/FUJhK4u6vWP/VU3zW/lk69GtbgM109S15USVs5Pbt27WNMGlpaRqAk48wWUv9/e9/13KxCWy72CYtPTtSFWC7JN8+6qJKgStSAQXYrshmuyYqrQCbAmzXREdXD3lVK6AAm/7mVYBNn1aWsnXL3fR8NzZXK3EekR+Jzibfq+bYbJq7dlsHbMbvcbE3ifea2NHFxiTR4CxdBORJhKXnn3+eLl26aJtu5V4+Pj4KsLXW0Nia0ICmDX2pPNhkUEleG4E2FzMCNe54CrDpG4rmejImJCTw+OOPs3v3biRmrLiwSs4h8eYQ47MRrEm7mcJRcwBb6YFl7N4YwxtfwfB7ZjBxzlD6epwOrVdVDCe38dXXP/P+8gMMmb+IceP6MTGoUANshzKsiOv3N2YP8GJwkHh7lpL4w4fsXLGMr7aXEzjjQca1FrCtseKXlKHc+excRg/tTE/naji5lTU/HuOZ18q487UpTLwxgG62qex6ejFxu/OxemIhg/oFENm+CjjF4Y+/Y/Or37O6tBv+10/hpksC2JazZnseRwbO4rZbh3Dz+FB87azI3/3fFgC2MgqSoji0+CX2eV9Ped9Z3DukkKzF37Pnw+1YP/EiYWMiGRFYC6Rx/Kdf2PbEB6wqDaFu0GhuefEOBgU64F92jPwtn/LpT67syA7joVdH0r+XNx0EeJHG0WVr2fnSMpj/N7pMGMnIIMzMwabhdurykjAcWcOijwqIKwtg3jNzGNDFjc5W+Vr/+WTJYZZuKmfK03czekhX+vsYPYMtCdjq8Mk/TP7Wz3hvZXsS6/pqz927kyvtON0PPvmRfZ9sgfl/JXRkP4Z1Mo5jBdguJ2BbuXIlTzzxhOYNJN5pM2bMYOjQoVr+Kwl9K+H35F1lzMnWNgBbHfXVxVTFLOOLFT/zh493csuT7zJz5g1MDQY76eLVOVCwl6WvfcpXKxPYPub33D9rFM9MDtFyImbve4eDKx7l2R8dKA+Ywy2Pvst1kQ709s7CNn8H758D2LwJNaSQs/51/nvIna9KR/OvhwYxuocvbrXVkPIz3/9wjPmvwv+9OYVZt/QiGLClecBGfTV1hlj2fvoty//0EYW//Sd9Zl7Pw4PcsbW2ojo7juK9H/BKTEei6wfw0n0D6d2hiGoTwOb0p5eZ6b6ZE2t/4O2/LyW27+30vu56Xv7tGKo2LGDb/iYA215X/pc3lHcXDGVMd19cDeUU7f2A5ctX8Ph/N1N63bNMmtl2AZt8nMjiWTwvk5KSNG828bw8fPiw1odlIX3TTTdp+dik316o6PlQUoBN33pLHaUUuBYUUIDtWmjlK/MZFWBTgO3K7Lmq1kqBswoowKa/NyjApk+rtgLYSktLtagrYvuX79NrEbDJ5liBbCkpKVrKkaeeekpfI7bgKLn2L7/8wgsvvKBtuF2wYIHmvSbR5lQOtqs8RKSEiRTvNSGrekN5GfuWAmz6Rpk5gC01NVUz2P3444+ap6B4cURGRmo5hoyhIKXdmmozcwBbdVY8aQlH2L01iSOltRTUW9HOAc0ATG09FBmodHGlrlMAw0eNIizYj44u5WRHLedgVCI/R9nj5mOPs7vmA4WHtws2hlJObl9HbugMHMf+hgVDvAgo3EX63pUsjOmLV2g4T/8mEjfAoTILCvez9IU8jqW7M+rd8YT6u+CWc4QTq5/k60MOrMnsx0wva7xcoFBC/hUZqLIPoMxvANNnBBER5ow7xaSvXMnB7Qf5saQdTk62+LnYAC6421fjXF1A3E8J1IcNIvC3DzEt1BGfnF84seoJ/nO4N8llwYwKdsfR1oq6qhKqM+OILXUjFX9GB7vh42xLfa2B6qw4kqs7EOM8kb890I9JYeBWuJ+vn13KjkNVGG59jBvGhzC+jwf2QPau5gBbFJ8/swubCUE4hngg2bqsMFBZXU12QTWhoybQb9Qw+nWopGLXJhJ/3sSPJX5U2DnQ0U20dsHFtg4fx1LiVyVQ6twJ/z/8jkl9vejrUU51Zjzbf97Gzl0JlHYIwt7BEVfNk6sE+3pXXGw6Ezp5JF3Dggh0b/C4aXmIyNPjoKoIilLZsf4Aew+lkmSwxs0OPKwa+k+FWyC2XXowYVIYoR3d8Tljc7YkYLOiQ30+hsw4Nvywlb0HUyjrEISjnR0uCJAsxqHeC3enYEKnjKJLtw50OpMiTQG2ywHYBFRIPqsdO3Zo8514/EgYZJnv5L9lp48sRsRrralNIJfXg0081AxQmMzhg7tYs2E9mZnulBscsfcEKwFsNeVQmU6tbRfs2kXiO3wYI3t1ZESgzHyg5WD7/o88GzUCp1638NQTj9DHEzpYpcF5gK0dvexLqEqPZtOuzazetY8amwCsrZxxqKuHwmoq7YIo7jCaW2/uxvAIXyQrn/WFAJs2HxSQE72NxBXf8uNxB07VONDO3wEraytqrW2osnXGLbgfIWERzIgMoL1rNqUmgM35sdeYGZhMydYvWbFoIXsGv0DX8bN57qYQctc+wvros4DtsQFOVKXv4Kd12/lh02EcvANwcHDG3tqaKt922Fek4Zm8kWXZ1+EbPpE3/z6SLq722nvi1yiy6I2OjsaYg800RGTj+8tHiayhSkpKtJjzspiOj4/X3t3yfpbNMA899JACbL9Gw6l7KAWuIQUUYLuGGvsKe1QF2BRgu8K6rKquUuA8BRRg098pFGDTp1VbAWyyMTQzM1OzLbu5uV2TgE3s7OJdJulFJDLSww8/TPfu3bUN3pYqsnF8zZo1WkoJyeV+2223aZvFxXavANtVDtgkDKEYLnv16nVO2C09nUsBNj0qNYTSbKkno+R1kQEpuwwEqkneIfFYk7aSa0kRTw5LATbtgmVZkLaXT77ZxeotiSYPJ+EnQ+g3fTQT7hxLdzfwFMAlIclKEzm6bTer3llDoqGWnNNn9bvxFnpHhuKx5yP22YZxPHAqvxvegaDKeHLit/JRYgjugaHce0N3JH2QXXUelCSy7sNC0nJd6ffkQAJ9nXAyArZcP9ZWDOaWg/uoLsxnLwLNQugxfBhTFkynhxsaEGywWB/gSPQe/r1kJzn5ZYDkbAthwHXhDJvaiaJ3lpLvEEjRjDuZEeaMX9leMna8xbKttexP1tem2lEdwrDtNYn7b+zBkK7gXHKEde+vIynNmnZ3PUpkN09CvRuulxe7jKMHfuEbbqFPj77c298LSo8Qt34nq/+7jiQ5xvTWHgHQcwo3T+vD9GGdtHxINnmJ5BzZw1tLdpFwTJQ2atCbKfP7U/yfb8nPrCXn+vsYF+5DZMcGQXIPfEXC9hV8sxUy8s/eJGTYBIbOe5BBARBgYr2uyT9BWfwqvsrtygmHXjw6wh9/IWV6S0Y0sVEN9SwortAgoOg/eNZYxt46QmsrCT96thRTX5dJ1CvR5BQ74r5gOqG+9nS4WL64ygyqcxL56Z1kihzb023BDLq7g9/pfpAd9TEHt6/Rnrug9Ozdeo6/nqE33cGgjtDunDCUJdJ52PfafjIyrXGfP4Nu/k4EtCBFZaWhjMLyHE7mJaBysDU/R5m2vnjnRkVFIaBM5jsJBSlxqiUcrnHulOOb8ya/7IDN+DCVadTmH+DL175hw9ZY4mRvgsmDDpvzO8bPupOxgeBp4tCUF/cNR7e9xftZs/HtPpYnbw1HUrg5VOVA8QFWvH2Y+BQ7wh6fR3iwF11P51vLOfgpcRvf5v31kJghN5L5IIw+oyYw5/F5RHhZE3BmDJVReDKGg1+/QlanmVgPuI8xgeBr2rcrTlGTF8MXr37Dxh1xWv21N413CPSezYM3DWTOyC5a3WyQMKuH2Py3D8gJGIzjnX9kTGAJJK7i4Lf/4nCvJ2nXZyLzwl3J2fkSOxPieI8HuXNwL+4Kl0TCpRzb+Dl7vl/MN7Fwsgiwd4YJDzCupztP+mzj5aUB5Lv15sGFY+jmao+P3vmnlceZA9gEpkk4UynGaAPHjx/H19eXG264QQPEF9rApDzYWtlo6nSlwDWmgAJs11iDX0GPqwBbQ2OpHGxXUKdVVVUKNFJAATb9XUIBNn1atRXAJikNxHYiee3F1nIterCJ7SkrK4vnnntO+26XTd3yvS4hIyV9VkvTZpn2AIluIykjBN5JChO59rRp0xg5cuSZwxRgU4Ct2VlDATZ9E6o5gE0GveyIF6ouA91ooDM1OFscsEmuNUM5eQVllJRJOD1jEU8pB5zcXXHzcsXB5nRuNu0LopKqsnKKc4upqpfsaw3FycMTRycHbMrzKMeRant32rnYYl9fSU1lGXmVDljbO+Dj4YA4eVjV10BtFSV5tRhqrHFq74y9rTXVZwBbD7Y4z+bZ/h5097FHsI3UycHFBTdfdxxtwFaqKcVQQWVFGbn55dTUionYWH8nXNztqM0ppNbajlp3b9wdrbGtK6emLIfCUqio1tem2lG2juDopj2DiwNY11ZRnFdCtQFsvdvhZG+Dw2mQVFNRSFVlCYV44ujghI+zjfa8laVlFOeWaMELTY3xWNtp1/Zwd8Ldxa5Bo5oqaqrKyMkvp6raqLRo4IibrzN1uYXUGOqp8fDBzckWJ839EGoqCqgsK9Ker8bkJvbOrrh4+eJsB3Zimz9d6murqasspqDGnmorR9q52GFnYxRXhz6GcirLyzW4WSteNVrt7XH2cMPVywUHa5P+o12uFuprKM8ux1BrjY2vOw62Vg3h9S5U6gzU11RRlFtFnbUd9o36QU15HhVlJdpza93gdHFwdcfF01t7bttz7iEHGRrqYbBqqIed9cXrYVJHBdhanptTFnay2BNPNoEUMt9JyALjDh/jhoI2D9ikP9ZWUJBdQGlpJZVa4NSzxcWrHW4e3rjan9v/ayoLqSrNIa/GE1sHV/y8nDRU1jAnVlCYU0lVtRWO7b1wlDnldJ+tqcinsjSH3BKokqiv2jzniJOrG55+XjjZnA5RqVWhjtrqCioKs6ix8wBnH1wb93+t/uUUZBVSUtZQ/4Z5zgEcPfH1cMbT1b5hLqKGWkMFpel51Ng5Y+3th6t9LVQWU1GYQ6WjH7ZObng52lBTlkVZVQW5+OLt7Ii3VIw6qkrzKS/Mp7ASqmVeEnc/Nx/cHG3wsykjq9CWWmsnfANcsbe24hwmr2MaMveQ1gI2g8GgJTOWxbv0abmebI6RXWvNFQXYzG0tdZ5S4NpUQAG2a7Pdr4SnVoCtoZUUYLsSequqo1KgaQUUYNPfMxRg06eVAmz6dGrMFxqnQtJ3lYajmtNc7iHf6j/99JMWsUY8zX77299y/fXXa6lJWhrVz7ROktJh2bJlWmQmcYx57LHHNEcmgZnGogDbVQ7YBOLI7mtxE21pZ1KATd8QNwewCf0W45wYm03bxXSisDhg0/c4v+pRFWcAW2+2ud/BP6YH0S+geUPlr1o5dTOlQCMFFGBrOWCT+bGsrEzzUJP5zrToWYy2GQ82NRquCgVaC9hMRTDCNkdHxwuGiVSA7aroOuohlAK/mgIKsP1qUqsbtVABBdgaBFOArYUdRx2uFGhDCijApr8xFGDTp5Uem4a+KzW8X4xpPcRO3BKPKwkRKY4cYvt3dXW9Jj3YjO9oSe2wceNGvvzyS82pJSwsTPM2Cw0Nxc/PT29zaDb7yspKDh48yK5du1i3bh3+/v5aqgjJxy6hJxvb8yXFhPyb3Nfc0pp+YHpPvUzHqq5Oc50wq1yKASAdvzUE1hh26IMPPtDy07z++utmPZvxJOkEAtekYcRbQKhqU/ltLnQTU3DUHOzRW0lTzVs6UTTuIMZwjK2tk3HwyQCwt7fX4tSaW4wDoLX9wHQANOfRUWkoJ6PoJIfSd5NVnEZE4GjcnE7HKjT3AS7TeQqwXSbh1W3NUuBcwObMtL6342J//rxhqflAKilzgszlMre05iXdFudgPXUSwCYhJsUVX8LpvvXWWy3eLGJWY6uTrkoFmgJst956a5PPajSgySalS70+kB1xmzdv5v333+eee+5h/vz559VJz/pAb6PpGXv5ZdmczE9if+pW3J39CAsYovfy6jilgFKgFQqcC9jGMCR4YrNXk28YKeJJa27RMx8U5ZaQmZJL3K4k3Dxd6TGgq7m3U+ddwQoYAduppEyCevgzZHpEk+8qS32rXyqbTUs3HTd+SOMOddnBbgwh3dJmrakzkF5wgiOZMcRl7iMiaAztPYJaehl1vFJAKdBCBRoDtul9byfAo3MLr9JwuCXX5pa0H0jdxH4g9RP7QUsgjakQetYHeoS7VHbl5uyleupkPEY2Aovzg+gk33zmlLbSD+RZiouL8fb21uzbxhCRltBJorfImlPAXeNN03o1+7X7QWJiogbEli9frm34njRpEmPHjtU82SSCnHAS0akxxxHdZCOtMBV5ZoGW4g0nud0kROS8efM0j7hOnTqd12dkzMjYk3WGuesD0dM49n4NviD3s6qpqbnsgM0cz6XmOp8RsH344YcaYPvnP/+pt582eZx0Bhlc0nFkd7UsAFs6sVrShbMt7n4Q4YRIi06tMaBZsh+0xIPtcHoUWSVpRAQpwNaqwaJOVgroVOAMYMtNwMnOmWm95+Li0JCbyVgsOR8YF+6WAGxtcQ7WUycBbHv37tUAm+RuU4BNZ2dVhzWpQGPAtmjRIi4lYNM7Hwhg27JlC7LJ6u677+aRRx45r/561gd6m13P2DMCtphT2/EQwNZRATa9+qrjlAKtUUAAW3bxKU7mxtE/aDRDgic0eTmZX+QbRop8xLf0O894UT3zgRGwxe8+hruXAmytad8r+VxTwNapeweGTAs/73EsaT+wFGAzrZNUuDWbfeV8GTMy9sS+Yu4GnJpaA+mFJ0jMOkB8VrQCbFfywFB1v6IUOAewVRYytc88swGbpdbmer8X9AptXB+0FrDpWR/oqVNbfC8Y620JwNZW+oG0l9i3jaDQmIrDEo4pVVVV2ntP0iK0BrCZ5oVrjYOSnvWBhIrMz89nw4YNbN++XbMpBQUFaWEd+/fvT48ePTRvP3mPy/vcWAoKCrQUJ4cPH9agmoSEFK4itqgJEybQt29f7TpGOGc6BiwF2Czlwaa3b1oZDIarDrDFxMQggC0kJMRigE0+uASwmVP0uhPqubaeAaDnOpacnI0LZDFey+AQGm9OseQLUc8AqDCUk1l8EgFs2SXpVzRgM5Rmkx+3kv1l7TnmOIgbwrzo5GFvTjOoc5QCl1yBcwGbE1N7zzvPg82S84E8kHGBLAuj1uyCuVQL5NbsAtbzXjh58qTmwfbJJ58owHbJe/jVf4OmANucOXOafHBLGND0zgemgE082B5++OHz6qRnfaC3BfXMBwLYUguSiDm1QwE2vcKq45QCFlDACNhO5MYxIGg0g7uMb/KqvyZgK84t1TzY4vcowGaBJr5iL9EYsA2e2ve8Z7Hkt7qedaIeMRvvmm+NUc9oP7AEYMsQwJYtgG2/Amx6GlIdoxSwgALnAbbec/E304PNUnOUcV4xNzRgU7KIjVPKpd6Ao6dJ2uJ7wVhvAWzinCI6mevB1hb7gSVt+aKVeLBJnxKbucAmc8rl6Adyz2PHjnHo0CF27txJXl6e9izyHBL9QX5M297ogCOeaqWlpdpPSUmJBtUEyg0ePFiLDtgcY5G+IOsDsZGZuwHHkvOB3n7QJgCb6YO31nVPPNgsCdiEMMsAkEaVxjdnV6PextAzuCw16VjSrdTYfq0FbJbsB3rciyVEZGZxKrHpe654wKan76hjlAJtRYHGHmxTxYPtVwgRKS/p1gI2S4Z4MN15pAewyfHGHVSm3tR63gsKsLWV3n911MMcwCYfW+ZuwNG7PkhKStJCRMomK/Fgawqw6Vkf6G0lPfNBA2BLRnmw6VVVHacUsIwCegGb3M1oQLvUIaQ1wHYiF+XBZpk2vlKvohewtbUQkZYGbMYd6q3yYKszkFGgANuVOhZUva9cBa4VwCb2A5n7WgPY9Hwv6OkJlrTh6rEf6KmT8RjxcpIQkVcDYBOd5Uc2kVjyu9EI2IwebK0BbJdrfSAhHwWmbt26VfuRDdzipWaMZid6CVwTm5v8t9i4evbsqUG14cOHaznXAgMDL9q1rljA1hZysOndmXzRVgAuVQ42ubfEFpUJw5wcbC01pDb3rHp2S+vRyZLUW+4ng8gI2MwlzJbsB3p2qFcYysgsSuVQ2u6GEJFXcA42PW2ujlEKtBUFTAGbs70z0/vc9quEiJTYzzJ/t8aAdrnmYLmvQDLZ+SNF3OmNuWL0LJBVDra20vuvjno0Bmwvv/zyBUNEytgTwGau96je9YGeHGx61gd6W0nPfJBXlkWqloNtm8rBpldYdZxSwAIK6M3BJvOLKWAzZzOlVFfPfCAhIjOO5xIvOdhUiEgLtPKVeQm9Odh+zRBQepQ0tR/I8ZYIESljr1U52GoNpBWmcCTzAPEqB5ueZlTHKAUsokBjwDa9720EeHYx69qXam3e2jlKHsaYo7U1Odj0rA/0CGdJG64e+4GeOhmPEegikE10kqhm5pS20g/kOeR55Fnk/WTpEJFGD7YrJUSkaVuKFtKfxYNNwkbK+MjJySE9PZ3k5GT2799PamoqM2fO1EJI+vj4aD+Sz0481sR+pQcsGnO4t2Z90Hht3pr5QG/ftKo3+s+aMQIsNSj1Gk70VNEI2CTBveRge+ONN/Sc1uwxxoR84tIoxiFJwKfH08D0gm3Vg81Si3Z51isdsGUWn1KArVUjRZ2sFNCvwBnAlpeAi50LsiD/NXKwyQJADGdGMKW/xmePvFQL5Iu9V+S+Rrd82Skku4DkHde+fXsNWhjd65tLviuAbc+ePVoOtuDgYJWDzZzGV+ecUaApwDZ37twmFZK+21rApneBLIBt06ZNyBrw3nvvZf78+efVSe8CWU9z65kPBLCdFMB2cqsCbHpEVccoBSykwLmAbSxDu05s8sq/PmDLIU4Am6fKwWahpr7iLmMEbGlJmQT29Gfo9MjznqEtGlIt7cFmCQOa5GBLK0jhSFYMcRn7VIjIK240qApfqQqcA9iqCpnR93aLALbmvmX16mSpnEvG+8k3jMx9Yj+4lBtw9DxfW3wvGOttacB2OfuBgKPs7GzN9i+50izlLCNaGSPkSVSXKxGwNdVPhZVkZmZqcO2nn37iwIED/O1vf2PYsGHauBHgejFbV+Pryve6jD05z1Kb41sD2PQynasOsAktlYaVBPeWBGwZGRkavRYKa5q4z5yJsKWdy/QeloSaCrCd9WBTgE1PT1bHKAUso4ACbA054VqyWJO5X3YHffXVV/zxj39k5MiR2s+oUaO095K/v7+26Jf3S1Ne1gqwWabvqqs0KKAAW4MOCrCpEaEUaLsKKMDWdtvmWq+ZAmxn36EW8WBTgO1aH1Lq+S+DAgqw6Rddz/eCnqspwKZHpfO/0VoKViTkodhOJLSheF21xGZzsRpejYBNnlkg2+HDh1m6dCm7du3izTff1MJBmlsUYLO2bnHo5p/wdwAAIABJREFURKPYlvRgk93L27Zt4+uvv9aMjpbyYFOA7cJDQ3mwmTt1qPOUAteeAgqwtRywyXtSFmRr1qxBwvEZw136+voyYMAA+vXrpy0CO3fujJ+f33mdSgG2a2+cXconVoBNAbZL2b/UtZUCllBAATZLqKiucSkUUIBNAbZL0a/UNZUCv6YCCrDpV1sBNn1aWcqZRO7WGk9GBdj0tZfpUQqwNahx1XiwGY2PAte+/fZbjZoKYHviiSfo0qWLRp7NKcYQkRJjVEJEdu3aVXmwNSGkAmzm9C51jlLg2lRAAbaWAzZjTzl48CDLli1j+fLlxMbGav8cFham/fTo0YOIiIgz8a4ldKSENZCiANu1OdYu1VMrwHbWOGiMtN5cKBMVIvJS9UJ1XaXAhRVQgE31kNYoUFN8kpKKStLpiJ+bI752VRiKT1CMJxX2/vg5g4ONeXdQgO3sO1R5sJnXh9RZSoHLrYACbPpbQAE2fVq1FcCWlZWFQLaQkBAtFYfyYLt4+ynA1qDRVQPYBPDk5uZq+WWef/55LSeYDIjx48fzm9/8hkGDBl28VzRxhBGwVVdXa7FDxTOgqfBbF7p4S0OBXehalpp0LOleLPVVgM2s7qVOUgpckwoowGY+YCsuLkY8qv/0pz9pMa6lSAxv2QAiHm7iySahI0eMGEHfvn21DSZSFGC7JofaJXtoBdjOGgcVYLtk3UxdWCnQKgUUYGuVfNf8yaWx/yM+LZMV3Myknh0Y5ZVDycFPiLUewCmf65gQiAbZzCkKsJ19hyrAZk4PUucoBS6/Agqw6W8DBdj0aWUpW7fcrTUebGJvKSgo0Gz/kudeAbaLt58CbA0aXTWATQaA7OjfsGEDssNf8tKIsXH79u3cdtttTJ06lf79+7fY+8wI2BwcHLTBJT8tTW6pANvFB6QcYclQoaaTszEvUeNaVBhUDjZ9LaOOUgpYVgEF2MwHbAaDgYqKChYuXMh3333HyZMntblTfmSjQ4cOHbSEvN7e3vTp00cLHxkaGqrlzBLIJptQgoODeeutt1qcbNayvUBd7UpWQAE2Bdgu2n8rMyg4kcSuFVEcyy0m58wJ3tg7BTJo1jB69uxAoJkG6oveXx1wzStwtQK26pxYctNj+a6sF/7tOjEr1Od0W5cBucSvWEfsgSMcAkKGzaRPv5GEeYOT7TXfJVokgCH/ACePxbBp90Eyi+oornHC4ORNWL8RDBw4jG6u4GqmpgqwKcDWos6oDlYKtEEFFGDT3ygKsOnTqq0ANrG3CEsQ27/kb1OA7eLtpwDbVQTYZOdTYmIib7/9NvLf3bt35/rrr+fYsWO89NJLWuisMWPGMHfuXC1UpHii6S1GwObh4YGTk5Pe0845TgE2fbIpwKZPJ3WUUuBKV+BKBWwyR8niQUIGixeZwPuWbrgwtp1xvpP/l2u01DP6m2++YdOmTcTHxyPvKVmQSpH3m62trfZvAtIiIyM10Ca52mRxKFBOwicrwHalj6LLW38F2M4aB5UHW+O+WAtUUhy3h+O79rD25+OcLKuk2Lj0Nrhgix/B08YSObQnw/u214zU9taXt0+ru199ClytgK382GqOH17NX3InERYSzqLRnbXGq6k4TmXhFr5/fzu796aS4+lI5PT7GTJqBoPag4vd1dfGl/aJyik8FUPiug9Yn1DE/hI/CJnGdaMiuXFwZyQAt5kRIlGA7ew7VHmwXdperK6uFLhUCijApl9ZBdj0adVWAJtpbS1py5frCriT955EIHJ2Nm+XYUui0cm9xG5VXl6OgMPGRTQ3fsuaY5MyXk+uL0xmy5Yt2u9HH31US19ibpF6id1NAKcx5UlT1xIvw3bt2mlaNmVPa40nozn94KrwYNu9ezerV6/ml19+0cJi/eEPf9A6rAA2+TcxQsr/33///fTu3Zv27dvrbmcF2PRJpUJE6tNJHaUUUArAlQrY5EV/5MgRNm7cyBdffHFmN9PlaFMJXZCfn09OTs459TACP1koyULDuCARz7bOnTtr70XZcKIA2+VotavnngqwnTUOKsDWuF+LF00a+/75JbHrkyif93t69OlE7w6nj8tNoiRpP298WUx9YE9mP3kTvd2hvePVMz7Uk7QNBa41wFaU8jOp257knaI5VHqN5c8jg/Dz8sbRyUXLFWZt1Tba5cqpRR11NdVUlxdRXl1HVZ0N2Lng4mSPq6MdIqe5kirAdvYdqgDblTMiVE2VAqYKKMCmvz8owKZPKwXY9OnUEsC2Z88evvzyS44ePaptEr9URVJqSe46qZs4Jnl6emopTFpThDE0F43OeN0bb7yR6dOnaxGbxOOwcVGATXaD2djo8goQ+pudnc23337Ljz/+qHmuTZ48WfNekyILtvT0dC10pFBUSVA4b948Ro8erbudjYBNOoeEiRRjZUs9FixJvS016bRkUOoRSwE2PSqpY5QCSgFR4EoFbPKCPnz4MD///DMffPCBlu9MvMTMKcawjsZzW+rBJol3ZaEUHR2thYY0LcaFiPyWhUbPnj3p2rWrtrlk586dDBw4UAE2cxpNnXNGAQXYzhoHFWBrNDBqKqEyh5SoI2Sml+EweAz+/p50cD19XHkG5RnxfPHWd6TadMR7zm+Z2s2BHj6nY60VHudUchKrNh+hpKza5OKdcPEIZdisbnQJdMOjvg4q00k7nEj06hgygeImxmjn/iMIHTiEbt5gX5REYUYS60uDcTTkMKBuDzvi4VRuw4mho6YQ2qe3dqydqUdd8SkKTkmdEsnMLT3tt9KeTmE9iZgcSUdHcDP5hqwty6UqNZodMac4cLTwdK28cPYIInJqf7oGeV0YKFZmkpeSQfTPmbiEh+I/pBsBTuBgDbVVJRQkrCKuyIkDtoOZ3sOTEJ/TH5T5yRw/elSrZ2WV6XshCHff7gyfFUJgBxfcr5G57JoBbKMCoTKVpN2b+eWTT0kb8zABQyZyV3cPXEw7cskJ8tKP8MOOODLzS0x6gT82tmGMmt6DHqE+eBnBUW0pVJ7i4I79xB5MIgOQEWnn4ol/5DT6BAcS0d7BOLCpr8slcdUWjhw5Tjyg+dV7dIDuYxjXzZ+hAW5n3yGGMqrS9xCTkMSmWBm9UmQDbBijZvSgV892Wj1kGFaXpJKf9B17Ews5dMq088qg86dzrz70Gz2ATjIObcuBfI6u3kpOQT0Mv5Hgds74i7tZ41KdS2VhOlEbysHbh5DJodo9yU+gIGkF2+uGYvDow8xu3rjY2YChFAqOsO1ADvtS6hkwYQjdOnrTwShBC8aVAmxn36EKsLWg46hDlQJtSAEF2PQ3hgJs+rSylK1b7tYasCKcQVJyiO1fIgNdySEiJdqROB0JXJNnalxMbVKtic4kgE3YjHAX8ZibMGGClrrE3CL1EhYjNjLhMM2VkSNHMnjwYHx8fJpMB9aafmB6T71M54r1YBOhZOf+tm3b+P7777W8a4899piWe03yz0gxGhnFGLp27VrWrVvHI488wuzZs7UGEJB3sWIEbPJbIJt0ksbnSV3KysqQTtXY0CnXb20oMNM6mrpwSmdrKewzvZZxopB/06PFhcJkKsB2sZ6k/q4UUAoYFbhaANuDDz7IuHHjzGpY05C4Rnd8vfO5nCtedJJzVH7Lu8f4zpPfshCUd5wsCiUX25QpUwgKCtLeRV9//bXmrq882MxqNnXSaQUUYGsQQs8Hc15ZFifzk9h/civuzn6EBQy5uvuRoQZKyqhwcqTGyQEJfnLOarumiKqCFDa+9y4JFb7kj3mcW8Kd6dtOLOmlZB3azd6de1m8Jp6K8irsbcRMb6AiJwBbm75Mf3k6I0YEEe5iBQX7if5+I0ueXkFqe09KPZxxspH1fx21VeVU5GcTdtPDDJ/3EOODwSVtAyei17AwuTdOtVnc4r6NtVE2HEurgdoKek66k8hR4xkZ6Y+3qw2O1jVanXKPxBC/ZzeL18aTkVOCo7UNVHegU78BRN4yiaHdvQhu54Sj3Lu6jOLURJI2/chPe06wK6kAiY5pZfDG2a0rEXOvY8jQrgwOdUHwQJNfIkWHOLb9IEuePoTvnIn0fWAi/TwbIF51SQYnVj3JD2leLLW/n1emd2ZsZwetnhkxO9i5fR+fro2n1lCDvbVoV015dhDObhFMf2U6w/r70/saiRV4bQC2Prw4sgMVqb+wa1McHy/OZ/Rv5zB00gB6uYGduFjVGaTjkJMUxaH92/lg4yEy8otxtK7X+kdVUXsq8vsw85kbGTcxjMGuDlhbVWMoOklJ4ibWrIpi054kMuyh2qoGexd3/CPmMXroUKYN7IqbfS1UnqAsL4oN/13H7uhkYp2sqaWOWk9/yntO5raRQ5gd0R1vJ2tsDCVUFJwkeddK1u2LZeXhzNNjxJ/ayr5Mumcsw8f0IjLADSdrKyozo0hZP5/Pd1by81EfvJ1sGgB4vS21Fb50GTyOwbfOYXygE13cS7DhOL889ToJKXWw4B1G9/Qm3LeJabf8KMUnYvhoUT50CWHcCxPpIocd+4mU9Qv4d+1DVHa8iTcndKWdsw21JaeoiFvGu8tS+Hq/E3f/5UHGDehK37PcUPfcrgDb2XeoAmy6u406UCnQphRQgE1/c+j5XtBzNUs6SVgSZkndxR4uYQLFZtySlEyNbd3GtBdi627pBuTGtm7jJki9DjzG8wsLC7VIQWL7F2+sKxmw5ebmkpKS0mz3slQ/EF4iYG3FihUao3n22WcJDw/X062bPEbqVVJSonEKiUbYXAkMDLxghEIF2HR6sMlibP/+/Tz33HOaMXHo0KGad5rs0pf/NxobpUGkQ0kjL168GGmA4cOHc8stt2huixcrRsAmME+uK66Hxusbz5WG37dvH6dOndK85poqxomiNVRYrmspwizXammdJk6c2GwcVQXYLtaT1N+VAkoBowJXC2CThYO4pZtTGgM2PZscjPeRc//617+ybNkyzUtb5nJZgBp3WMm7bdKkSdp7MSIiQgsNKe+puLg47T0o70kF2MxpNXWOUQEF2BqU0PPBfM0Btvp6qK2jztqKevk4bhxGLT+RkqO7efH1WAq9Qhn/xL0M9bMmqD4D0nbzn0+SiTppy4DbxxHW0YVA5yogg4TPNxO1NJb4efczaspAHh3icxqwRbPk6b10evQ6Qib2pqc72FpVUJx6mIRl71HWey4e40wA287lLPwmnSLPMIbccCMjOrsQ6FgEJfFs/jKazDJvgh/6IwNDPejunK/V6culify4vYz+d4yjT/d2hDhWQ9oBduzOZMkvNdz8xxsYNa6HBjSsM/ZycMcRXn2nkJ7XdWfIdcEESH7MnGRyjybz4SpPAof14rY/9tP+vSnHGloK2HwKIW0Pb7x/jLgC5wbt/BwIcKoE0on9cAN71xzXtJs6KZIHBgrNvPrLtQHYuvPCUBcOf/8Sa4+W8Snz+OuMvlzfJ6ABNkszV+RCxjYWfxfPD/vKGDx7CuEhfnRzFi/HUyT/spWd/1lF7E2PEjZpIn8f2gk763QyY7ax49X/kt37BmyHTKe/P7ja51CWk0j0h6sxBI+k3dxHGe5fhtXx1Rxe9QZ73e/CIWAQk3u6YmtdTmHmYQ5vXEJe4M24hc/lpp6uuOVt58T+9fxruSMOId2YMC+cjjJGso9QdmQNn+8NxdAhgvv/NIKuzvbYnQZsG8rHcNx9jnaN9i421FWVUHbkRzZnOPBDxVCeuKEPo7vb4HpJAJuBkowDHF7+Al9tqWNrfqQCbKfzB+vdHNbUjCPvUAXYrv65WD3h1amAAmz621XP94KeqynApkel87/RWgrYBBSJbV9s/wIMr2TAJnZ68chrrlgKsAlgTUhI0KILSsSkf/7znwwYMEB/gzU6Uuol6wNpO4lE2FwRmHuhUJQKsOkEbNu3b2fNmjX89NNPDBs2jNtuu03Lr+bm5nYOOJIGkcZOTk7WcrHt2LFDGyB33nmnFt5LgNuFihGwySAT42WvXr3OA2xChYXUSm4eId2NiyWh2KW41sWgnyRDlN0Ikqhw7NixTcqlAJvZc4c6USlwzSlwtQC2RYsWaZs1zCl63cwbX7ugoICTJ09qm0vkHSjea7IAkXefvJ/EUy0kJEQLAymeauLRLZ5sElJSYnB//PHHWlhLBdjMaTV1jlEBBdjO/3hrbqflNQfYmhgmhrxjFKQeYfuBHHLSCqktqiDVOoiAvr2YdH0k/o7gXlsIBcls2FHEqVInwidHEujjhI+9QIBCkpYtYefS7/iq5wKGjB7OM+M7nAZsDZ5evRfeQfisgZqnl511KQXJe4n58EUyu87GZrgJYNv1AwtX12HdeRA33nUzQzo50NGpHCoy2Pr+W0QlF3N01F+4eVB7RnlkkLlxCStj3dhXGcntdw0mPNQbPzsD5B9j3+atfPvFamom30/vYUO4rbcjhTu+Inr3cT5LHMGUWb2ZMS0Q2c5nW5JOUXoaP28F1yA/Bk7urP17k0FPWgrY/Bvqs2ZbMbk1bkRM7kdHDzu87MW7uYiEzz9k+08bNe0mjx3E46MF7V395aoGbPuX85coN+qsXZjcxYkaQzW1nl2o7TaBGSE+9PYV39HTxVAChUfZFpPDwTRr+o0dRFd/T9o71AIFnNiylD2fvMJnoY/RceB0/j0hGPK2ErtvDx8uSaTntNkMmzaF3p7gbFushVVM+nkrJe5dsOs/lm5WcRzZtYMln24gcN4jRAwfzkR/B2ytqynPTyFt/1oyXCOobR/JQP8KCrYt5+DPa1lnO4duw4Yw+4auWmhG2+LjVGVs47PP93OsypfQOx9kVKAngRX7NQ+2bTazyOr4MPdFuNPJ3Za6ygKKYz7g60MV/OtYP164fRCT+zjgfgkAm0f5YVKObuOLdWuI32dNdXkvpv7lQYYrD7ZWR9NRgO3qn4vVE16dCijApr9dFWDTp5WlYI/crTVgRewmJ06c0NJseHl5XdGA7WLKW0rz0tJSLZXK0qVL2bVrF2+++aZmjzK3SL3Ek1B4jkBOc0tr+oHpPfXa7q64EJECcgT2fPTRR6xcuVILfyUGzltvvVV7ftMOYpoQT0CZxB1duHAhW7Zs0fKwzZo1SwNGQjyb231lBGwST1QaVwyWjT3Y5G+ff/65BtikEzRVjO6p8rfW7PQyvY4lr9VcnQSuiW5i0H3ttde46aabmnw+BdjMHfLqPKXAtaeAAmwN3sjm7IaSnUES9njJkiXaIkZ29Mg7SUCaJHgdMWKE5o4v70bT3TyySFSA7doba5fqiRVga1BWzwezAmxQkbyFE3tW8++liRxNdcbBpTtT7p/EoGE96BHggYuDFfY2mq9NQ5H8anXVVJSUU15aiQHIPvAVR/Z+z2fOCxjUvxWAbd8aFh6KoFNYBE/e3lvzIJMQjlJOrXuOLYeTeav6Ph4e34nrvdPY/86LxPlOpmLI/czr70Kg5+lccYIm4laS8suLvFX7IK4hw/nHNE8SPn2dg3EZHBn6DJMHBDIm5PyE2xcdlxpgi2HJ09G4TBtOt3kj6O0OLraSBiqbtE0vsy6/PavcT4eI7Gqys7O+VtOuvKhcC7EpiC1r72IOH9zEZ04LmDhEAbbG+sv72BiBRD7izf1O0zMfFOWWkHE8h7hdSbh5utJjQNeLdofGB5QfW83xPV/wlxXHSEwvxcfNkS6jH2bo0LHc0D8AHyc7nM9JImh6hYaxVVlWTllJudY/8pJ/IGXXK3zo9BgdujcAtopDH7DlUALPHBnGvVMGcPeoECRAz3khTWsqqDv+I8vWnuLJzxx4bOFkpk/qRtDp/Gnn1L2+HOqT2PPBl+z4cjt2j75B+LABjDrDe2WHdSn7v3yC/SdLiO71MrdE+DPAIVYDbBurJ3LS63ZuDXPF39WWuqpiSuOWsfaENV8XDuapmyMY18P2jAdbbGI5FXe9wKAQT3p5n66JrRM2Di54udpjV5VM6UVDRM7izQmB2CT8SEzMJv6VaU19TC3dCjyJ/MuD9FeAzezxYnyHKsDW4ilAnaAUaBMKKMCmvxn0rA/0XE15sOlR6fxvtJZ6sEmEoNTUVLp3765FvTPHZtNcTcWbTN57EvbQ2dlkM5T+RzvPjtSa1FEKsOkTXq/t7ooDbOJJJp5oq1ev1nKw/d///Z/mida+vSRGbh6wSccRWLRq1SotyV9sbCxTp07Vwnt16dJFi63aVDECNoF64n7o7+9/Xr4y8SDIzMzUwN/FcrDJPVoSCqxxnUxzsBnz9ujrEuceZZoXTv7S1KCUiUSMsuIt+M033yjAZo7Q6hylgFLgPAUUYDMfsInX2vPPP68lkJVFmWwSkTCQ4r0moR8l95pAt8YbRxRgUwPRkgoowHb+x5vyYGu+h9VVFFJRnMeprDLKK0upqcjn5DdbyXPsSOUNdzO1lzPd20lGstPFUAylR9n+9Wa2/rSfZKC4NIvy2ioyRizghomtAGwx61h4ajjB3fvy9xldNGBgRHsFuz9k2/5kXjo6gnuub89k3yyiHn+T3IiZON36MNNCbWjvehYElh/bSs7uxbxUMA37Tj34xzRb9j3/X+Jiiyl/cBEjI9ozIECCZLawaIBtO0ue/oGjVjYUd/DExQaEQdbXVlNVcIL8zkMoG9kEYKsu0LTbtGQj23+J5RhQUpJBmbW1pt28SQqwNW6NKxKwHVzJX5J60c7Hk/t7GTj8zQ6OVPuRNP4OHh3YkbGBzez2rS2Hsnii1m1i7YrNJAlgq8ilsjSN9MGPMXJUA2DL2fkMm+Lj+Uf5/cwfFcF9/QPOGStGDesNZZTFfsryvXk8u7s7zz40jBmDghCeZYLMT0+YMq7388vi7fzy/UlCn/w9/Qb3pL+4rzV8xcu2BY6ufpSYU/ls8X+Z2X3PArYvo2pZd6wDfi42ONhYUV9nQ22ZG/79RtLnxtlM7uJKiGfpmRxsG9fvY0eHrjg42XIm7WCn4XToPZ4Hp/Siu2smhosCtqm8OcGRU1/EkrA7hfpb3DmxLYPsnZUKsKkQkS2c2NXhSoGrSwEF2PS3pwJs+rSyFOyRu7XGc0kiBomTidj+xd6iANvF2095sDVoZFVbWysZjs0ql2IAGKFRU7sHxTtM8q5JiCsBWWJQfOCBB7SOf2ahb+IV0JSx4/jx40RFRbF8+XLNCClwTryyjICusRAC2IyxPx0cHDTS3NKdjXppp55GMNW8pSTe9Pp68v/IRBIfH6/BzPfff59//OMfmtdfU8UYQ10g5IWSEF7sGY0T4YX6wcWuIX831bw5o1eloZyMopPEpu8hqziNiKDRuDkZtzjquYs6RimgFDBHgTOALTcBZ3tnpvW5DRf787PEW2o+MM4JMpfL3GKum7nMv+I1Jh5kH3zwARIicvbs2eZI0GIPNrm37KbavHkzn332mfYMAtQkRLKEhAwICNDmXvFmayohsAA2effJ+1PlYDOrydRJJgo0BmwvvfTSmUgCjYUyrg8E+kooU3OLnvng6NGj2hiR8XnPPffwyCOPnHc7PesDvXXUsybLL8vmZH4SManbcHf2I6zjEL2Xv0qPK8VQmkbsvz9gZ5oDG3vczvypHRkRYo99VQ7J+5JJOXKc/IpUMtPryc+3xdoNKvLjyCtII7bvAqaMaQVgO/ALC7NHExLah+cmdTpH45J9X7A9OpkXYvpw5yw/Jvhms2f+O5QOvQmP++YzoQu0M0maVnliNwX7vuaFnDHY+nfhH9Ng958/IOHQ/4cYj7/C0PB2RDTs/2tZ0QDbLpY8vZYsPx/o1QlfBwl9CXWGMkpO7CLFK5zUiNOALcgGqnNJ3J3EyeTj5JenknHKmsJiG0278pyD5JQWatrdPO7aBGwDgsYwJHhCs+1g6sHWssY6e7Se+aAot5TMFPFgS8bdqxUebIdX85fcSYSFdOWFIXbEL/2STQdPsbS8E3fdNIuJg8IJdGuAstRVQnUOx+OOkpxwlLyKE2RkV5OdY4eVK1SVHaUoI4oDYY/Rf3ADYMvY+ic2JsTzBo/x6PC+3B/edEeuqy6lJOZ9lh8q4oX4SBbeMYgZkZ0Qn8rzAFtNERRFsfrTaNb8lEfk0w/Qf3A3whu9Fo6vn8+BU7ms9zkXsC1P8GJHXm96+trjqg2Geiipp9atG1ZBw7h+fBC9O9ecCRG5ffsRYvuMwtfLEZ/TjqTl9QZqXT0IGjyToQF19K06ykeL8qFLCONemEgXac5jP5GyfgH/rn2Icp/hvBpxikNbHDie6siYOQYOrkokam2BRQDbqaRMAnv4M2RaeJPvKuPGWtOoPOb0z1/bZqO3jsYcK7J2NXd9UFNnIL3gBEeyYojPjCYiaAztPcSHUhWlgFLgUipwDmCrLGR639vw9+hs1i0vxRwlFWmNvdT4ILI+kG+H1ni461kf6BFOjw1Xz3XkGEtqLteTtEwVFRWaThfKiXWh+lmyTq0BbMIA5FmMthUjYGvOrqxXczlOnHOMHmzNOflc7HptsR8YAZs45uzevZs33nij1SEi9eRgu5hWrekHptfWaz+wMhgMlx2wmXaQpiZCY94x8TqT3fuSO0agmBhPxG3T1LWyuRCRpuJIwsIffviBjRs3al5nYiQNCwtrciKQwVVcXKzBOEdHM8K8NII9bWWBrMe92AjYjMbkV155RfP4a6pYArBdrB9cbPCY/l1PP6gwlJNZfJLD6VFkl6QrwNYSgdWxSoFWKGAK2JzsnJjae955gM2S84FUVa4nc7nMwRdKlHqhx5J5Li4uTgNsEqb4xRdf5OabbzZLiZZuvJDFmHgTJyUlIbuqhg8froUsFo814yJZfje38JMwvwLYPvnkEwXYzGoxdVLjd2x0dLQWFUCgrayj5syZ0+z6QMZeawxoeucDAWwSBtwI2B5++OHz6qRnfaC3tfXsSBXAllqQRMypHXgowKZJW19dTsnez/gxuoiXDvXlb/dHMrWPNa75+1j6j5Ws/iGaY7bW9Lt9PuPn3sWYzlCq+PxzAAAgAElEQVR96ENity3hHRYQGdEKwBYjgG0UId368OyUwHMgQPHeJRpgW3gokjtv9GOibzZRv32b4iGzcLt7PhO7WuFnCthSdpG/9wsW5o7HNiCYf0yzYs/TH5AQW0btH15mWHg7Ijuchxku3r1amoOtQzH1+fv47Pnv+WVdrKbd0PseY/zNsxndGUqj3iJ690reZQFjB15bgC27+BQncuMYEDSawV3GN6m9cX0gf5T1QUs3Uhovqmc+KNYAWy7xe45ZCLCFs2hURyiOJnrtj3z6ykd43/EafabMZmqoLc62VlhV51FfuIvvFn/HN19tJNnWmh5Tf8Pk2/7M+EBwSP2So5v+rME0r64NgC1z2xMaYHu99vf8dkRf7o/ocD4wEwNddSmlBz5k+YFCno8N54W7BzOjXyfEf65JwFa8l58/3cvaH7Pp+9TD9B8cSsSZCKcNJolj6xZogG1Du3MBW+McbBhKJa4rX32fyqLPrVnw8jQmjfci2Oo46596nYSUOljwDqN7ehPu29BKmfteJ3rft7xW/Shju/nxaOd8PlmUj1WTgO0BiuzDeNZ9EzFO48jwiOCeoASivj7ILxYEbJ26d2Dw1L7n9U093+oXn0wajrCU0bKxUa81YamkXjJmWrs+qKk1kFF4gsTsA8Rn7VeATW+nUMcpBVqpQGPANrX33KsWsP0a6wM9zdEW3wvGegtgE9u5MZKOnudpfIyl3lXG94sxvVJrQGtLbTYXe25LATZTr7rWvIstpbkRsH377bcaYHv99ddbDdhkfSBtZ+4GnMvRD64IwCZxSkXcd999l23bttGuXTsNsE2aNEmjyqYhF/UYTuRaEl7ru+++QwxEQ4cOZcKECVrumsZFAbb4M94aCrBdbLpUf1cKKAX0KKAAW8tDRMoiKiUlRdsUIps9JMeaLDZkh5hpyF8F2PT0QHVMaxVo7MGmAFvzcFsBtvN7W1OAbWLXMmziVvCfKBfii3yZPbAdXUJD8e0UiK8T5O+zEGCLXsvChP4E9uzLU7f2QrIfGLOqZWx8ma2HknmjeB4PTgpghnc60f98haSOU6kZ8wC3RDjR0eNsFqqihNWkbnyNf1XfhXPwYP4xzZXD773JocPZnJj4LBP6d2JksDHDWwtGXQsB2wiXVCriv+P1PV6cqhTt/OgU2p12/gH4OEPOTgXYrmrANjoIDIWkHVzJ3mVPsSb3Lmy6zeT++f3p4mqPa8lJyhO/5qMDdaxN92VuRAd6d+uOX6dQ2jlBWdL5gK005m02x8bzfMpE7pvUn3uGB2tjpXHA0/qacmqTVrBsQwZPLfPgyb+OZ/q4EDo2mYOtDAwJ7PhoBduW7sPt/14iYlgkw884x0lGuHIOfvM4+1OLiAp9mVvCz4aIPA+wiWdeZSw7vz3A8n8nEv73OwkfH0C4S/OArSplFQnRm/jzj10Ji/Dg7sm2/LgoH6cmAdsNnMzvwx2xuXhcPwavCaEMrN/P5s9iFGCrr9dAdGuMegqwteCdoA5VCrRBBRRg098oejbg6LmaAmx6VGo45lJ4LrXWWUbqpQCbvjYUW8MVCdhqamouuweb6QBoarGWlpbGzp07+fLLL7VYqOK5JjAsNDT0vNbR47on4SVLSkq0Xc6Sz012PIs3gEC7wMBAXFzObk81JiGU8JBi1JTfLS2WpN6/pnuxqQebhIgUwHa1hYjMLE5VISJb2qHV8UqBVipwTohIO2em9jnfg+1i74WWVsGYY0WMAeZ6sJmGiPzwww81r53WeLC1JPSP1F/eW/KObLyLR8/OI6MHmwoR2dKeo45vSoGmQkReSg82vfOBeHgaQ0TefffdbSZEpHiw7U/dfm14sBkqoCyL+KMZpBfW4t8rkvY+rvgYUx3XlGEoziB+xf/YfNyKH2yn8sfZ3Rjum4kh6jP+mdKXU679ePGmbnT0cMDaUIEh7zgxG79h45YNrOu4gNHDWuHBtudHFm50w7PHYB64fwZdXMDDpgKqC9j3vw+ISs5jT8RDzBnkx2iXDFJ+/C8bMrpwxHkst8/qRa8gNzxsarVnTNj5C+u//YLEiAcJ7j+M+YNdyFz3CfujT/BD2SymTu3BlFF+yFeFTU0JVcUFpBwoot7dE4/egXjZgeNZXnd2qLUQsA2zT6Jk7xJePDGYMp9IFt4cio+TLVbVZdTkHWfvui/YuHsvazsu4LqR15YHW47Rg62zeLC1PESk5P6Wd6+fn5/2fXihsEd6vtGMHmxxuy0VIjKcReKmKOGZsnaSE/sWi5c4cIoIRv/5ToYFetLFcEIL4/hOSkc21A7ltet6EdHeFZs6AzUFSRzeu5z1a99nlf9jhIY3eLDVpf1M9P5o3lxZwfCp05g8ZSTBztJfa6ipKiY/JYaCei/K3LsRUnuA6G0HeOeTWIY+chdDxwxkqJcdtlZQU5FLaWYUyTUBlDgEMKBDOZk/f8v+79dxoPsCegwfzPWj2uMqQK4ig5qCQ3z3+UqOFDnheP0fmBziQ7eaA6Ssn0+TgK3sANuWHeKbt48x4Nnb6Tfenz7OzQO2imM/kLBvPU9935Ve/by5c7ojqxfl49wUYEvrRVL+AGZUDmTQLZH0HOtJu6I9rP1kv0UBW6B4sJkRIjI3N1fLRy99U9aFkqahuaJnnah3tWMarrk1eeXlfpYKEZmhhYgUD7ZLEyKyrqpEm0sTU/I5kVlmIpVo7o9/SHu6RrTT5nqTbKLNS1pbBaVZJOfWk1LiSJ8QL3zc7M9s9tDbFuo4pcDlVKAxYJvWZ16LPdjE1irfqDJ/yeZRsbU2l+5A77PqCSmv91pynDGEdGs83PWsD/TUqS2GBjTWWzYBy09rQkTqseXr0cn0u1H+u6UebMILBIRJfxTbkQoReXHVxYNNIj1JiMhdu3bxr3/9iwEDBlz8xGaOsMT6oLX9wLRqevumVb3Rb9KMR7fUYu1ioX/Ea23hwoXIBBwZGclf//rXM2GxGldbjweb8RwJs7Vnzx5+//vf4+vrq8EjMZZ27nw2drB4sEnuN4PBoA0wOa6p/DYXku9SAbbWxIDVs/vBGA5NcrC99957vPrqqxqEbKrIJCQvH3k5muvCebF+0JIuqqcfVBjKyCxK5VDabjKLTxERqHKwtURjdaxSwFwFzgC2vARc7Fy0mO0uDmdiBGmXteR8YLyezOUCqDw9Pc2qusyJjXOw3XLLLWZd69d+L0gONnnfCWALDg7WQi231jBi1oOrk64KBRoDtpdffpm5c+c2+WwybmTsiWHaXLitd4EsG6Zk45RsCrr33nuZP3/+eXXSsz7Q20h6dqTmlWVpOdj2n9zakIMt4CrPwVaSDsc38Op/1vDTwUqmPP4KEwd3ZVDAaVXLUihPjeKzp78iobYz1vc+zR0D3ehjm0RJ1Ge8FtOVEw7h/PX+SIK9nbArStfg0Wff7OT9DQVw3QJundEKwLb9GxZ+HEt18ASm/P5ZJgRDF8cMKIzhi2cOkZztRp9FdxLZ2ZVgcrRneefjJJZuh3kv3snowUGEOVdo/75i2WH+/k4Wty26i0nXRRDpCTYnt7BnQwJPvAqTHh3K7EfCka8Kx9Ik8uJjWPKXQ9T2Cqfv0zdrx/s1tW/PXMAW05siL9GuH/4udtjmp1C6dwnvfbmHJXuqNO3umXENAra8OAZ2HsvQrhObHNrGDTjyx8Y5ViQktMwrY8aMISgo6ILrBz3zQVFuCRnHJQdbEm6elsjBdhawQf7/Y+89wOuqjvXv31HvvVi9uEiWLVmyJfcudxvTuwOhJ5CbQBIgN9R/AiQBkhtSSAiQBEw1mGIMxr13y5IsWVaz1XvvRzrt+2bLx8hGto6kAwjY63n83Fy0ztprz5o9a615Z94Bitj2v3/iaF43ZTc9wzXJYczxquoF2LK82dYxmd+uSWFyqBcu3S20ZvyL9zdt5bcf5MHSX7J8cS/A5mBbSvmh7Wx56Hk6l99PwNX3sDgCvB076KjPJe2N/yXdlEBp/EPckQjuRRtIe+dJMib+noCEy7gj0QNHWw3tlQeRmmqvdiwjz/cHvJAaRWjTDgoObeSxt8IInjGDHz+6QKl95lR5iNaMl3n0rXDq3BP5+bPLiHF3xLn6aP8Am1BEln7Omx9X8Ju37XngD8tYutCLSC4OsFUdfY5jB9/k/6p/yPT4cO5KNPDeM43Y9wewbemmUDOblff9naVxASR6NUPLET61IsBWITXYYoOYviLxS7o50F1daMPl39y5c5WgYzNleH9K/lX4bKyVwSb+A3GoD/V8IBSRFU3FSg22nKq0r4QiUldXoOxDf3szjXe3lfQRsZChLmXJHanc/vQsxdaff5u5yGmiq1HZQ14+oOPtgkAeuyuRlDE+CtCsNlUC3xYJnAewdTezMv5mgr2USpYWt9raWtavX6/4WFNSUpT/K+V/Butv7ftAa2UumceUO4zYY/EffJUU0pYIbaB9wZIxzH2stS+YxxOKSDPAdqmAj0vN0ZpzGo4eSGCVrLvooyTZ9KVjHK7/xJzAI0x8fUtdDWbtRqIemCki161bpwBsL7zwwrApImUNRN5yNh9qG44e9H2mpb67EQ2wyQcmNWO2bduGcHkKuLNixQomTpx40UyywThOBJWWiIk333xTcZqK8CU7Ljk5maCgIEWeZoCtsbFRcQ6JY1IOgYNpli6GJWNay+hY8lGqAJslK6L2USWgSmCwElABtsFTRA73MKoCbIPVUrX/QDrXtwabCrBdnCLyewewKRls1eRkppGdnsPprC7ajUb05gw2QwcaYxfuoTMIn5BE3LSJRPna46VpQteYw5ZP9nDs+Bna7LzRYIuNswv68DEEdZfgWVPIh4XTSFgwlf/5WTx+Temc+vgEa3+dxYSn1pBwZTJJXmBv007T6WNkvPI01dHXYDvzHhZGgWvFDkqObOCpHTb0YMvCcTbU1EFne28Gm1vwEiLjpzNrcRQBHna4oVWyDPLTTpB2+CQHy9vo0enxlNScdnvs/SNwiZ/MvFlRjI/0xtsBNB211Bbkc+DTfWTVt1HZrT+XwWajscE9dBkTpiYwdV641TLY5ozSom/I4dOPdpORXUabrbdIDo2rO/rw0YR0FuBYVc5Hp6cxc+VU7vlRPFKSamiVpb89trG1qwElg22QAJvYtvT0dOVuKAGWoaGhSgBBcHDwJbOEvnmATSgW2yna8A/2HjzK65XezFu+hsWzkom1yeLw/p3sPpxOq60vJo0DtnYO6ELH4U8dkfVHeK9oNn6xs3jsgZkE22uxqc6nav9GDpxs5ERVDzpXMEkGm40Nje4hxE+cxrKpcxjtDfbtudQXbWPPZxXkl3XQ6m2PSTLYbGxpd3BhzOT5JCXNYPYoN9y6q2mtzOXQniOkl9eQp9X1ZrB1OqFr8iBkxgzGp8Qxd3IwXnY26M4CbO9nu7Kneiyjve1xsdeAUQ8dlRg9p2AXfRPXLApmUlQPbmdBxr17TpI+LgUvDwe8zyp7V4MRk8aLqCuuZPpYDfGGYl5/phGb/gC2nGRqPZdx/23XEx/oTqDtNw+wSXR4WlqaEiUuziwBpW688UalJv2lWHas6T/oy75gDYrIkQuw6YEuyvZ+Svb+bPakueMaH0TgBF/FfiqZano91DVRVFtHXkcnM1beSFL8OOL8B7CTKsD27dlI1JleVAJDBdiEkUyCPrOyspD7qYBWEiiwbNkyxY6Jz1UF2PoXuyU+XEtV1lr7wncRYBPgt7KyUvH9yz6rAmwDa5UKsPXKaMQCbGZu0tdff10B2QTouu+++1iyZMklV3cwAJsMJIqQnZ2t1Bk7cOAA06ZNY+HChSxYsOA8gE0oQgRYGz9+vAqw9bMCagbbwEZH7aFKQJVArwRUgE0F2NRv4dstATWDrXf9LHGof+8ANrNqd5ZRX3CSHa/vJre6mao+Km/v7MqUq28ncXIck87VXxJnZifFOz4k6+AhdhdCh+AFnv4wdRXzg9uZQRFvb/HFa8JYlv4wloD201QeKmbHa8VE/GABUTPHEu0Gdhot7VUFnN78Dk2jZmMbt1x5jn3pDkqObeKpzEjsTF2sDjpNZiHUNvVOLvGKW0iaOYPEUeDQl7qxsZDaggz+vT6Nkorms1XbIhk7fQpz18wn2hV8+rCz6Vsq6SrYwcZdBexJrz335i7efky++jaSJkZf2gHbUUx1TpHyXh5zkohclshoN3C2Fcq9RmqP/odDDW7stVvKbSkBJIwSV28XZ7a8S+ah4+w6DT0iTt9gRXZLAuuJ7ynj7a1+hEwdR+pNsQQAZszz222NLj57SwE2sWeSpSYOFbl/7t27V4m+zczMVIIuJbhTstUlkvlSzRJ7YI0Mtu7qY1SXpPF6ayJhQVH8cKKs5hetq2gzmRmHWbv7DGNm30jKzFSS/DtpzNzAyYOfs70Y6joBRzeYfBXTQ+24xiWL13cF0OMzhitvn0KQnQ0e+hboyGffxl3s35dJkZzf5DEuPsrvFidN4OZzSEIrJmMVx1/9gLTjJzki2IP0dQuGqEWsnjWBJZNCFJ2TT8vY3Urnmc/ZdTSD9w+Wnp18ODBNef7UlFDENEjNN21TPjUZL7LleD37C7+8AlGTFjJ12e0kBcAolzagmvT/fkja4RMcBbrP+8kEfAOnKs+IDezEpfYMW95txRQYzKQfJCrfBdVHqc14kQ0Ns+n0ms4PFowlwMUBR0M7dBRwZGshGcc7GH3DMkaPGUXkED6kjtZOmmpbsCSDTWggRTfNzDuStSa6OXr0aJYuXYrQM0dGXjprxFqO1Avpyb7LAJtR24i+pZAdH27iyJF6KnoWMP+mJOauiELwM8Xk6zqhJpOdW/fy3ifHcEm6naRZKVy20FfRdTNdpLa+kKa6Kkpqe22zg0mLv6mSD0/Z8EmxO/+z1IMob3s62jTy0eDh70/wuBA8LqARNuk6kf2ltLKZirqus5rtgb2jHxETfPHxdjoXOKHrqKerLpcm+1B0RgfcW0uoa9XT2CmB4m74hY8iMMIfDzsJSgGTQaf0r63toqzeneCYEPwCPJQ5yKx6v2gtzQXl1Je2UI8f3pF+hIz27P2uDV0YtC1U5FXS0NSBfIkXNnsXd9zDxjDK2xk/195NtruljLbaYkproV0xMOc3/6gY/AIDlHqiNjIRodfsbKC4rJ7SqpZzne3sHfCLjsHP1wNvxx5aywqpr2uisgUuVg/HKzgc/9AIZezz9vxzo3bRVVdPfXYp9UbjuXfyCY3CLyRUob62V15DnqCnq6Galopi5Zntcn452xzcvXAPHUOwlyPeLr2VLLubimlprqOECPw8PYn0tMHQUkF1TSPFNVrkvX39ffGT4pddDTTVNZBbVIdOb+wjIC+cXHvX3tPd4Yu1b6umo65AkWmzmdHUPwzvgABi/Z2xt+1d0eG2wQBskt1UXV2NUNuePn1aoXOXYBaxa4sXL+byyy9n0aLeLPPhsHTJ762VsWKWj5rBZpmmfJcy2KRElYC/sbGxeHt7qwCbBSqgAmy9QhqxAJscJE+dOsXvfvc7BVwTGke55EiNtEu1wQJsclAUcEguU5988okSFZaamsoTTzyhPMacwaYCbCpFpAV2Re2iSkCVgAUSUAE2FWCzQE3ULiNYAirA1rs4ljjUv7cAm8mA0WCgR9uDwWCir0sIjQZ7JyclYM2u19d0tpkw9HSj1+nQGcROKp4WsHPA3taEPQa0PTbY2Nri4GyHjTxDJ88wYOvkgK29Lb1+IxMmowFDtxajrQMaWwflOdpCAdg281TmBILGxfHzG2JwMoDd2cnZOTph52Cv9D3P/WSUd9HT1a3DaDC76myxtbfDXp6rOev4O/caRkz6Hrp1BnS6L95cY6PBztEZOzvbC977go9d3kvf+14ae3tsHe2UZ/S+mhGjTovOpKEHB5ztbbBTvI4iOy16nZ4ew1l/n8jO3hEHGyN2prOys7fFwclOAS6s42IbuYbKUoBNstSkZsSWLVuUqHq5gwo9kNwP7777bqSeY0JCwoBUPpbYA2sAbCaj6KEerckOWxtbnM7/iDAZetDrdWh7DNg6OGFvL/pvwqjrxqDrUfSjVys1in6Ic91Ro1e+LZOM52x/Vj9MYNKj69YpmZvyG0X7NRqwc8TBzq7Ps+UvBvRd3ej0BnRmtdDYgK0DjvZ2ONjZfKFzJhMmQzc9ej3d574R0Up7HJ3ssLeXHMzeJt+yUd9Jj96k2IULm62dPfYOzso3ZaOReRjRa7vR6fRfzOPcj2yxsZFn2GNrY0JjNNDTbQQbW+zOfheIfPVddBslC88eJwdbbDQaNPL2JgO6Hj16Hb02x9bmrM0Z3HcwGIBt69atbN68WfFVlJeXKyUZRDelrIXQIItuigPwUk0F2Aa3PtK7pzqb9vR3+FNaKOX2sfzs5slE+bvi4Wir6HGvPTYpmZQ9VVnUZR3gty85Yzd6HPf8cQ7isTIT0lfsepZDWz7k1c3Q2Aa+fj4sXDyXAqMPGTUdrHTYRUtFDftOCvg1nvhFC7nm8etJ8NQQ1AfA1TeV0J7+Lv9df5x3tpqpKifhFbiQO5+fy4xpowg5+6othTso2/YkB73W0NTtRVzWK2w/0cbBYiGxHM+C21ex8s5FxHuCp70EbzRRtvVJNm8uZe2uCVzz+A0sWDpR+XvvvipITRlH//A2u189znZSmXnvPK67P0l5V5fOUjor0nn3t+vZc6iAU/2I3Ct6AnFrHuTy6eHMG9P7YnXH15Kz5UVe2QwFFV/+0cL/eYIFK5chpSYdBczqqIPSPbz0+g7+s/74uR9IAEvqT59k/tyJTA9sIGvt8+zccpD3M8Fw3gHki2ckX3snC9bcwbwIeoGs85rYknJKt+1m9y9eZkdXz7l3mv6Dn7DwupuVOXkp2bHygDZK935E+tv/VJ5ZUPfFYL5xU4lb80uuSfFnWkRvOm31oX+QkbadV7iThZOT+FGik7K2Gz7dz782lrPwp/+PBYtmMzccNKV7ObRzF4//ZTut7X1DBlIIGr2QO/84h8lxvvTyb0FjzgaKtv5O0bfj5qCExT8kZclSfrMkFG/nwbFxXezrGQzAJjWSxdcqNO4SICBZbEKVJxniDz/8MPPnz1eCBqSpANvF7ZWawWa5LR8O0KoCbJbL2dxTBdh6JTHiADYxGsLdumfPHqVWjBwg5eB45513niswfanlHizAZh7rzJkzSqacXLCkhphEhM2ePVuJVpSoBbloSbqyAHyD5V1VKSIt+0CtWXPJEj1Qa7BZti5qL1UC1paACrCpAJu1dUod7+uVgAqw9crbEof69xZg+3pV0qKnSVZZL8A2kZC4STx0SwLu5kwEi0ZQO32bJHApgE0cexkZGQoNZF5ensJmIg5AcarI31xdXRkzZgx33XWXUqJAAIyBSgRYYg+sAbB9m9ZAnWv/EhgIYBPdFPo00c3c3Fwlw1LKWkiGgOih6OZNN92klLYQ3bwUPaTMQAXYBquJWppy91P00QtstL0CffRC7l0Wip+rHf1CE101dFXnse5vm2hwDWP0XfcyxRdCNY3QkM+6tYdIO1WL97QYfFy0uLTU0nWomCM1XWRonJg+I44xIX74O9jRXVpIjcaX06ELWLMglGljvJBSnT0V6RRnnGTDhhq6/V1xG+2Jj7xWbRMd1a2UO0xk9LRYll41Rvnv3flbKNn0MOsKxlFpGs/sxNE429uh6e6BhnqKWt1pcolg2TVTmRDtjZ+xUem/ceMJXtnqz/wH7mfRqtmsGOukgPBo66EhjTf/70PeeyOPUpay/P5Ubv5VilJ7zlWpr3qctY/spqDFFqfLUgh17gXvpDXlbaJJq6dx6qMsT45iUZQR6vPZ9sluPv08Daf4qfgF+hGs4G5aWkpyKD/wOT7XPkPs/MuUeqmObWcoP3Wajz6ooN1Dg2OYA74Cy3c3oG+vp7osksCJcUy5Jg6n4jRaKivJrwNTQwFF5Y18lOdCckIwyTG+ikyDxsUTNn4ioe7gbE43VGarx2TsoPzA+5zKLOHI6VD8gp3x9OyGrnLqKgMwOY5j6s1TiQ53wltfR/mBDRwsqGdfrSsTAnzwdektsKotOUJ5dQ+Hm5O5/KZZLEodp8il/sCfOXZkMy9yL0tSYvhxnIHsv35KTmMPZ2LGMXPWDOJGORDSk8+Gj06SeaaVnrAgRrnZ4Osg6XFNlGwtpTzPiO29N7FwbgyrIx3Rlh7hSMYpPjpaTmhwKD7urjihpaKqAr2TL5GzrmVKtA9j/c974cF+IEr/gQA22U/FluXn5yt2TJInJCtIgljM4Nr06dOVRIq4uDikJpU0FWC7+HKoAJvlqjocgE0A4JqaGsX3L3qpUkQOLHcVYOuV0YgD2CSKUHjFP/jgA/75z39y8803s3r1aiWqYaCLzYUHSOHztRQME4WQqDCp9SbGXzLXbr/9dhITE5UxxJjJ4VWKWw6WE1gF2Ab+IKXHNwmwVbWWMSlsHh7OylFVbaoEVAl8hRJQALaOOkobc3F1cGXFxJtwdTy/LLg17YHZvkiwhOwLYseH0uRwJc44oRR++eWXeeaZZxTaqKG0r3tfUGuwDWWV1N9cTAIqwNYrGUsc6irANnK+IxVgGzlr8XXM5EKAbUrYPKSmtlBSiYNv+/btSnkAoamSe5/QQ0pgp7SIiAhWrVrF9ddfz5w5cyyariX2QAXYLBLld77ThQDb1GUJSkaHnFMlQ010c9++fRw7dkwJ8jXrppwdJfh35cqVCjWk0Jda0lSAzRIpmftI5lITlYe3cfSFP3A65QE8Zl7B9YkuuDuel3LdZ9BudJ21ZL32JKe7/Kic8RTLxkK0sZCO9I/42yd+nDaO40dPpjA2oAvbwhMc+X8vsTGtmoM2Qcz86c9YtmASS6Ns6Mz9mJ0HS3lhswu33rOI+XNGE+TYTcOOd0nbmc1/05OZdcMULv/BOEbJDMqOUpW+i7/9uxubmHiWPrySeDdbHIq3Kvkwu1wAACAASURBVIDZP/f5UOkyh+t+8nOmj/FgtHMjVB7lzbXH+WRvCzN/fgezUqKZ5NrSC7DtyOCVI35MWXInCxfO4Zp5/jjZaTA1FdOds55/r8/ivW0dNDdOY9VP5l0AsGWw9pFsmr0iiX9qDYlenAXMoGzbb8jJz2WP/6MsmBTForAuKNrBK+tKeW2Xhtsev4o50yIY6yryb6PyyCYyXnmKhgXP4Ju8itQoA4a8zWQdOMVfPo1g2tWTzsnAsauSjvJcPv3jISo9wnG59SoWhTkS7XGW67l4Nwczi3louw83r57IDYuilOCavkzQ52tIDyZDG/mf/JfCWgNnxt7GglhPJvq2QVMGG/50gqOHDcQ/vYZJCV5EGCso2PAaB1r9SAtaxX0zRjEpSFLiTHRmrWff5+k892Incx+4hkU3z1Lk0nywD8CWOIrbI1v54KlcDKHRxN+/nLFu4KOtgKo0/vFWLaU6Pxbfs4zxgU4EOQmXZjUn/vE6u9bt4+NZ97FscQq/mOFJ56nP2ZOvZV3JaG67bCwpMW640Ebmf//AibxashIfZcWUUOafzSAczJdxYd/+ADYPOz/Flokdkzvzjh07lCSG4uJiZZ+VPdYMVkjdNaGGlDqSgYGBSiCANBVgu/iqqACb5Ro7HIBNglkEHxCfkYODgwqwWSB2FWDrFdKIA9haW1v529/+pnDfy4HyoYceUmqiubi4KI7RgZolmUv9jSG/k0gKcUK+9dZbvPjii4rjVDiBZ8yYoRQ3dHJyshiw6/uMr9uROpCM5O+WGGcxSgJ2btq0iZde+u5RRGp1nVS3lHGi4hBVLaVMCp+vAmyWKI/aR5XAMCUgAFtTRy3ljfkKwLZcAdjkqvNFUwE2y4VsieNEBdgsl6fac2AJqABbr4wscairANvA+vR19VABtq9L0iPjORcCbOO8JisBMlL7RYALM6AhTgE5c5j/yewlwPIXv/gFs2bNUorcW9IssQcqwGaJJL/7fS4E2JJSxyu6uXPnTgX0Fd0UIFh8IbLf9tXN8PBwRTfFRyG14S1plpwTLRnn+1GDrZcasHjzVnbd/ze6bv01QZdfxeIxNrheNOnHhF7bTNGGX3Gi0Y0joY9wYxKENh8h543nOOxzE4xfxS0L/PBzBUNjGQ27XuONj7RsyI7ijj8vZ870EEbbmzD25JH7yS4+e+gdPB94lNGXzWR2WCUZv/8P2furaL7pEaZOj2DaGIfebDpdMx11hRx49R/kG8JpmP1TrktwJah5Vy/A1n4t2pBl/OaKiQS6O+Bg0wO6ek589CZHd+6nYuavmJycwLIIbS/AVlDHK11zWNQRwbzYscy6ZSIeDrboK45TsfUJsmqCOVYay+4dziy4dcrwAbY9XbyZ48uvfjSVabF+eNn0B7AtIzWqg5INL5KXdZqiib9i8qQvZKAx6tF3NFCz5102Vzrwls18Hl8Ywtyos3fLQQNsQgdrpKe9WamZ1+PohauDDY7Gxn4AtkDGuejoaW+h02iL1s5NoWA0U/ca6w6TtSWT/zyex9ifXcXk/gC2SEduCq3jySOBhIVH8cDK0TgIu65JL9ydNLUY0JlscfV2w9FOg51ChaunfMeLHNv3Kf9yvo8FU1N4cO4ojN0ddPYYadU54CV12Rz02HyNAFtdSYtCaSt2TDJvxZaJHRNwra8dE9W95ZZblISGpKQkJUtIBdgGtsKW+HAHHqW3h7X2BfPzvks12MyyMSfrqBlsA2uVCrD1ymhEAWxCfSBpxG+//baCFEtUllxsJIrQ0jZUgM1sZISeUqLGXn/9dcVxIgdXiawQKoaBiltfbI4qwGbZ6lnToW6JHnTrtTS0V5NWspvSxtNMjkzFw8UXYdlXmyoBVQJfnQQ6e9qob6ugrrUMDycvFsddjYuDCrANVeKWHJBVgG2o0lV/158EVICtVyqWONRVgG3kfEP6xmJaqs6wr8Yfd/9AZsQH4HDJKPaRM3d1JoOXgABsNS1lnKk+QVuRiZYCg8JSImUBhLVEWFMkmt7s1DM/QRwqQgskNblDQkKU0gGWtL7OQwkK7S8wVGOww07niIvei8jREcRMibZkaLXPd0wCArDVVzeRm5lHc089PS5tpKenK5SQkulh1k2zU8/8+pLZ4evry4IFCxTgd6Daa+bfme/Y8v/LGJYELfcn8r5AtFnHhzqW2fcijneZkwQyD6lpTBictNh4d+M4ykhixDwCPS33HX35mQJelFD02TZ23Psi+rsfIfiaqxWKQpdLsOoZtC0Uf/YwGfUu7A/4NWuSuwgs2c+B3/yR6tSf4bXoWi6Pc8DDSYOxvZaenI/592Yd67JC+eVjM5ge74+fUsurjpLtn3PwqeepufxJAubM5MroInY9vYXsjC4CH/s5k+MDmXCOdEdPT2slueseI6MtiOzRD/KDFHfC2noBtg+c7oPIVfx8nj+eTpKzJc/ooWT7S2Ts/ZSNAb9g6pRkbovX9AJsJTpe5TpuaqtiakQgXquXEeHegSn3JOn/9z490V5UeozirX/DzBuShg6wReuhOYNN75eyZUs3ix9aRnxiMGFO/QFsqaRG1ZL1139wdPMxTkQuwMvPg1GuX6yeUtOxMos8p2gyIq/m2RXhpI7x7O0waICtr1ZItlgLxZuOUph2koLuatp1MbgGJDL9yngiQlzxlYPE2WbUd9Oc/zn5eSUczhWuzmrqz7STtdOGmQ9ey5y+ANvOdbyYNwWfgNFMnRCBKXIC8dGjSI06n9VFGVrfAdoqTu7OJvdEKTVAc/kxqpuqORZ7H1fOS+HBecHn5mEy6mnO30xhXj6Hc7up6tTj6BfG5LkriQ/3IsJ7+HXYzBls5Q0FVNaUYCr1pDinUqmxJnZMggTElvU9K8sExWbINz916lTln9g0KcVj3ovNfx+SPTgLHImtsoaNkjl0dXUpUxEbNVR7Zw6UsLYNHiyzWl+ZWmtfMI8pmday3kNNSpFx+s5ppOiBNeekfMp6vQI4C94h/4bSLtyLL6UHEpQzefJkgoOD+z3PWuJHsmSOKsDWK6URAbDJoprrrn344YeUlZUpdByPPPKIJWt5Xh9LgJWBBpUNQYpcr1+/XtkQ5BAr/8aNG2cRTeWF46sA20AS7/371w2wyaGgTdvMwdNbKKg7yZTIVLxcApSC4WpTJaBK4KuTQLu2marmYjq6m/Bx8WfeuFU4O/S5JVnZHpjti0oReUSpbSpOmb/+9a9Dysj+6rRCHfnbJAEVYOtdLRVg+zZprTrX75sEBGCrbi6loCKd3evTOLIxR6H8EQeQ2ZF3YUS9yEgcHkILFBkZqTj9LG0yVt/WnyPO3cmTQM8QEiKSmZg4gdjk0ZYOr/b7DklAALa6qgbSj2SQnnuUjKIjSv0/YfIx05TK614I/kq5DKkPGBoaOihAyhLdtFS8fccaqrPZ/Cyzj2QwZT0unKeNnQbPIBciEgKImxVFUuR8KwBs5RRv2cbun/+VzjX/S+Dqq1kqGWwX9YWa0Hc1cWbD/5LV6MbR8Ee5Maker+x9bL/37+hufYig665jYRS4yRhdjQo94ssHdLxdEMhjdyWSMsYHN74Al9JfeYrshF/jNSGFH4w5zabns8nKtWPi02tIjPVlTG+5KqXp2msp2fQrjjcHcCzwfIBtr88vsI2+jB8ku+PWh+Ky+uCLpB/8gBe5j9mTp/GLqU5nATYH/s2d/NRuN3FBbpQn3swU30pss4vZ8HAF4ct6sB1v5C/PQcrVwwDYxgndZhW5b2aSte4MjrfOwDfGn1H2IoMOarP2kfv+P9GveIaQ6fNJjSrh6OP/Zvebe9jnG4DByR6n/jCimKk4zruWX8wNYnr4UDPY+mpZO1DJsefe4+CGg+wzaAmdfwOTF13JvCRPAjztsDfp0HXU0tampaGpk8qjr5B+PJdtmU7YGLT0dDjTUhvG8l/dwJK+ANvm13hxlzctnlOImDyHa1YlMiUmkDBPR0Q6kpmHUUtLbQvtjZV0t+ayb/1xju0/Q4W9AD+NaB2daZx/HzcvuQBgM/RQuedPHNh9gLd3G2mPW0jsjFn8ZHECId5OuDoMP6DcDLCV1RdQcOYkB9flUpBZTFVVlXI+Fvsl33ZfcEkkK2CA7K2jRo06l8AwUm1U37O+JeWKLmZHR+L7WXNOZjnJWouchro3WHNOw9mrzDrbH3A11Hcz64aMLd+HBHMNFyA1j3mpOQkjw5VXXqmAbEFBQV9SURVgs+z0YymmMyIANkFwpbD0O++8o/wTHt5ly5Yp2WuDbdYA2IQqUjj6pQ7cwYMHlUjHn/70pyxZskStwXbVVf0uiVwGhGtZLqWWRnpeONDXDbAZTUb0Bh278z8hq+IIE0Jm4OcejLNDnxPrYBVQ7a9KQJXAgBJo6aynpOEUdhobRnmGkRwxDyd74ar/olnTHsioMp4KsKkA24DKqXawSAIqwNYrJhVgs0hd1E6qBL4RCXyRwZZFZWYzpWlNSk2Y6upqhMpIHBLyDUvUdd8m0dfx8fHceuutg7rT9AVDLpbBZurWYOy0gVYHQiND1Ay2b0QzvvmHCsDWWNNMcW4ZDV01NGmq2Lt3L/n5+QqlmjjdRDfNtGrmGUs9eMmuvOGGG/p1lF3szYbjaOzvvm7+b8N1NMq8JMhaHI3DyWDT2XdicGsHny4rAWzNVB7ZxrG//J7C5Ptxn34lNyQNVIOthqz//j9Oa/2pnvkUS8eU43h857cTYNPcya+9dxPq4cQ216tZ5XMKm7oKfrveieXJHcT6dvLMczB5WACbo0CDdNU30nSmiMJD73M0u5QDp5XTFbrOVroaa0j58e+YvfILgC1jZzFtt/6M2NhAxvv1o/HObth4+BLk4YC741BrsPUd16Bk/LVXNtBWU0FbWy5HPm2htMKTpJ+vIi7Wl2BjLVX7XmDH3jw2HLWjJ2QSE5LiuHJhDC5tuZQdPMPGv5YT98DVJPcF2A5s5MXW65jgaWKJbz0b6uMZMyGOH64cg4Sd2nfXQVsen/79cw7szqbQ0EXk3KuJmzaXhBDoyHmH3JwDvOt5H0umnQ+wYTIpmY1trY3Ut3aQt3MDFY0GOlLuY/7EQJLDRP7Da+cy2BoLqaopQV/sTm7a6XM0t+JTFVsmdkwCW8zN/L0LW9n8+fPP/Xdr2SlrjWOemDmDzdnZecgCs+acrDWWtcYxC0XOUvJP5GSmVhyKwKw1r+GMI7oreisBLQIYDmesC2UgfnPRKdnPh5rBJmNaOid5B2HiUwE2FL0c6rnlWwOwifIKTYfQQgo1gkQW3nvvvUrds4CAgEF/k9YA2OShoviHDx9m69atSiabgGvCdS6ZbPIxDKZZuhiWjGkthPnCOfVHF/Fdr8FmNkwHz2whq/wwgZ6R+HuE4u0aaMlSqH1UCagSGKIE6tsryas8yiiPUCL9YogJTMTB7ny7qgJslgvXkn1BpYi0XJ5qz4EloAJsvTJSAbaBdUXtoUrgm5KAAGy1rWUU1+Xg2ROMhzZYYUk5ffq0UhtGGEtqayXroE2Zotg1uf9J3W8pESC1uJOTk5VMNkuaJRRQnS1amqvbqThVj2+AtwqwWSLY72CfvjXYnHzs8I91V+ghc3NzFRpTObNJFogEhpnvq+KgFh+EZK9JNLr4SmJiYiySjiW6adFAF9CvDSf63vzNyfcnTi+pwTSUZjDpadLWUtl5hirtaStQRMosumnOO0Dxhr+wgcvojpzPT1aE4+9q11v37MLWWU1n1Sne/tt2mtzCiPnRPUz2roH0nex/8o/ULP4Z3ouvZbVQRDqepYg8taGXIjI7lAcfma5QRPqaKSJ3fM6hp5+navWTBMyawVWjhSJyK1kZ3Yx6/H4mT7yAIrKtkryzFJFZ0ednsH0oFJFRq/j5XH88+lBElu54iYw9n7Ih4BdMO48i0oH/aO7kt+NyGKWBdXkTWByWjZN9B/8sSGB1VB3jDNU89hwkDgtg6wUr9E2F1Oensf7VI5R0GrEZF4IHPfRUFVGbdYjwNc+QkHqWIvIv/yDraCl11/6WWVMimRVhIc3hsCgi+yy2vg20xex9eROZR6vxuucBJk30ZbShmMy/vUR6lZYc/wkEjk5kUvwYUqcG49icTt7mTNb+Opuon11JQj812BZE2XOTXzH/fr0ah6gEFtx5FWM9wbOzgJ6ibbz4QR3ZJTpiojyImb2IsYlJjPWBxiN/5fihT5QsxPlTLgDYzk1br+hzyaf/4FhuFR94/5Drp0ewOq4fGspBfoBmgK2isZCm1lrGu82go053zo7JXiu2TKgiBawQx7Y5Q1f22UWLFilJFZMmTTqvBpu1qAHldYZDiWsWh/mMIDZqqM55a9lgs39E5jZcOfUdyxpyEtBI1lmSLYaa7WfN9xuOzEVn6+vrFVpF0VVr0ZfKugkIKTolwNdQA0sGKyfRFaE89/D48ndviR/JEtOgUkT2Sukbz2CTKEKhY3ziiSeU7LBrrrmGlStXWnyZuXCxrQWwidJKBJlEk7366qsIEJiQkKAUFRYEeDBoswqwWfJJfv0UkeZZZVUcJqfqOAajkQCPMIK9pR7C8NPmLXtrtZcqge+XBIxGA9UtxZwo20tC6HTGj5pMoGcYdjbnX5JUgM1yvbDkYNQXYBNKjqeeempY0WWWz07t+V2UgOhcVlYWO3bsUJgH/vCHPygR9f01AaHESSh0MP0d7C2VT18w62IRaOI037VrF//617+47bbblICtr+qcKOOqAJulq6f2UyXw9UtAALa61nJKGnJIjpjP9OhFyiQEyBCGErEVOTk5VFZWKvc8cQxJNo04PGSfFKffnXfeqdQEt6RZYg9a6tuoKqoj51Ah7l5uKsBmiWC/g336AmxhsUFMX5GovKXUoz906JCim1KXXmgjzbopWZeyj/r4+Ci6efPNN3PTTTdZJB1LzomWDNT3bG527g7V4WzeQ4UBR5yxQz0fCBtNRVMxeTUZ5FSlMSlcarCFW/I6l+zTU5NDR+b7vHDUj1Kbsdx9zWRGB3vg7WqP5EUpngKhhTV001mWSVXmQZ5f64Hj2Fju+v1MQmlHd3Iv2a8/y1H/H6CZsIpb5vri52qDobmc5oP/Ze37Wj7KiOKevyxn1vQQIm0MGHUF5H2yg02/fBO3Bx5n9GWzmBNeQcYz/yHrQBVttzzG1GkRTI3unQf6FjrrT3Polb+RawindsbPuH6SK8EtvTXY/tmxhu6w5Tx9xVj83eyxowf0DWR9/BZpOw5QNutBJk9OYGmE9hxF5H9s7uLZ2a2EtLfyzro2xoWfwTnMlRMeV7HI8wz+1fk89BwkDAtgk5p7BlqztnB6xxZe+GwcgbOS+eHjKYTSRtuRTWS88hQNC57BN3kZqVHtFH/8IplpuRyJ+AnzpsWwJMELew3YaEyYjJL11obOZIPe3h0Xew32tmf9OYMG2IxgMtDd0o7eYAPuHjjaabDTdIOpmax3XuFU2kk6VjxFfJwrMboCtt+3jfao8fj+6nqm+ECAk9S6M9BdcpgTm0/w5u9PM+7+q0jqB2BbkhLJ3WOa2ffgPyl2jaXnlgdZHutAaFcG7cfe4OmqmXT4JfKHyyLxEl5MowFTTydFe1/iyOEtvOZ0H6kpKfxy7iikFqDWoKETV6XmnswbTDQfXsuB3HKeb13CHbOjuDmpv/S/wX02fQG2ju5mVsbfTLBXpAIgSKLCvn37FFsmyRTmemxixwRkk31WAlnmzZvHT37yEyVwwAxiCNgzHPDekvvCYN5U7jBi+8RXPVR7Z8n5wJI5WZIkYck40sda+4L5ebK2coby9PQclK+873ytOafh6IHsveI7iY2NVWqdmuuhDofO2PyesqfLvieArYB3Q2kjUQ9UgK13Jb9xgG3jxo1Khpg4RSRF+I477iAwMHDIymYtgE2EI5uDHHSPHTvGa6+9pvCiy2FWsthkQ7C0qQCbZZKypkN9MHpQ1nSawtpsCmtP4ucRypjARGw0NmhUkM2yhVN7qRKwUAImOeB31FLdUkJpwynmjl3FhOAUHO2+XDTYmvag9w6sUkRKMIvUYBNn4tixYy1cNbXbpSQgejXUy9a3XbISfSd02hJl//zzz6sA20UcAg0dNZQ2FpJeuhcPlwDigqd925denb8qgW+FBC4GsIkTSBxmYr+Eku/o0aOKM1DuouIElCbOPwEyHn30UYUq0pJmiQNNBdgskeR3v8/FADYBec26KSUqRDfln2S1SeCv6JiAbL6+vvzoRz/iwQcftEhY1nJafp8ANmN3M4a2InZ98DGHD1Rzun0hC25JZsHqaITrRinHpuuEquNs+3w3b204ju/Me0ieM5WVc7xwwoCxJpf24x/x4mcBFBHDPY+lMDZAg0NVHrnvPM8HWyvYURHClY/9igVzJpDs101n7ifsPljMC585suaeJcyfO4ZgJy11297l+M5s1mZPY9b1k1l981hlHpQfoypjN//4dyeasfGkPriSBA9bHIu39QJsB1Ko90rl7ocvY2KwC0E0QdVR3l5byGcHdCx+9AqmJoUyRtPSB2C7m2eXODO+4xT7/ruWY6WedIxKJPmum5jplIcmN9sKAJvAgzXkvfkh6W/spGTe/zB23hSWzvDAkTZqzwPYVpEapUd/6nMyD6Tzp42uJK6czWU3TFNq0bnaddPTUUvhxrWc1vpSMfYGlsS4EO17tobmoAG2Noz6Ko7/+SOqmp3hhntICHMgwqUZ2vPY+vd9pB9pIezBHzEp3paw1pNsv+816oMTcfnZA8wLgxD3NjDVkPbcG+zdkMsnRQHMf/h6FvULsCXwk0QbKj/5L1uLHPlEs4CfXT2GJNciDAKw5STQ6jOJJ2+ZSKCLPbZt1XTmbuGDj7az/nAVFTPu44ZFKTwwzYWaQ//iYK0jW2wv457pgUwJEU3tJP+9P3M8r4adEf/DVSlhLI0dWsZoX4NzMYBN7I0ACLKfyj4rvlSzLaupqVGyd+TuJEDMlClTlDuE3EtVgG1gcz4SgRXzrFWAbeD1kx4qwGaZnMQeyHlIgmrFVgy1DQdo7ftMSzGdbwxgE3S7qKiI999/X4lsmDZtmpImLCDbcLgxBwOsWLJIAqoJgi3R0JmZmQpt5dVXX62AbIJmW8Iva+liWDIfax6Q+yLx31eKSJF5q7aJiqYiDhdtx9HelTDfGNydvLG3HRwVqCXrp/ZRJfB9lYByKTcZKKk/RUtnncRNMT1qEaMDJvQrEhVgs1xTLNkXJAorLS2N/fv3K5GEl2oSWShjSkTxcCIILeUGH+hNrTWOPMeaY4mMhLJJ5GTJWeBi72mtOVlrnKHISRx9ci7qr6kZbCrANtA3rv5dlcBXIYGLAWx9nyXOPgHZZH80U/NJcKVQAwnYIRlsa9asUQIrB6q/ogJsX8UqfjfHvBjA1vdtxTEt2ZZSN1B0UwBgOcsJ+4/optBEyt4rujmQ88mSc6Ilkv4+AWwg1Hpayg9u5tTBk+xPc8BurD/eYzzxkfpYIjC9EerbqWhtocTQw/SlV5MQN4ZYc3JQVwPU5/LhugKO57fimRyAj7MRd20DppJM9uW3caTehaVLpxEd7IeL0Yi2uJw6G0/OhKdw/exwkqMFrIOe8jSK0k/y4Ud16CWTLsZbmQe19XRUNHGGOKKnx7H82rH4ihM3f0svwJaRSLluAldNCcPN0xYN3VBfQ0HjKBqdxnL1bbHERrjj1tn4BcBmew/PLg8gxXiSMx++wCtp0dT5zOCe/11FvDGLprQT5wC2m34ZT3BdITV5JzmefopDe5zwGZ/AyodXEO0CZoyrbNtvyMnPZY//oyyYFMWC8A7ayj5n94c5HNilI+mnd5EwdRxxPiagjcrzALbLSI0Cx9ZCSrKzeeeNo7R6+uE6OowwZ3C21WE0dNBeW4mN/zjcklYxPcKJUK+z7CiDBtg6MOrryP3PevJP1VPgk4ivny0ezh3QWUZRgTtaopl31xxiomzwbCsi96W3OF5nR3ZQkrL+PrJoGNHl51KZVc7xo82M/vGtJF+/mIXh9rQdeYFjRzbzIveyJCWZ+6e5oy3Zxvbtp3n7My0L77ycybEOjOk4xBvbaiis1xA7Pgw3O1ts0KM1tlCbe5LigjrSnVaxbGUK914ZRE/2OxzJqWRjoReJQT6MchNN7aY8Lw+tnScBi29h+hg/4gLOgo+WfPgX6XMxgO3C7rLHCv2t2DL5v0IdKfusADJBQUFKoMDs2bOJiIhQfqpmsF18UVSAzXKFHQ6wIvThEkAaFRWlUF6qGWwDy13NYOuV0TcCsMkhTxx8Aq4JBaMY12effZaJEycqkxpJAJs5kkwiG/fs2cOWLVu47LLLuPzyyxXKyIEuW2ZHlbU+SmsekFWA7QtD0dRZx+78jbRqm3Fx8FBANjfHoaeBD2yC1B6qBL5fEjAYDfQYtOSUH8Jo1BE7KpFo/zj83YP6FYQKsFmuH5bsC3KRyc7OtmhQ4VAX4Ei4wYcKHMn6mQEfiVIcTpZX37GGC/hZa04iSJGRHCZFToOhjb5wEfryultLTsOVuXlO5ovuQIoj5yGhd+mvqQCbCrANpD+XcCVgMhox9OgwGE1KdZrzmy02trbYO4rTUCX3Hrqcv5u/tARgM9/TJNrevE9u27ZNibaXQFCxbUuXLuWee+5RaCMv1VSA7bupR1/FW1kCsPV1pArgK7SmQssstGtSP1BqA0pgi+jmQLXYLDknWvKe3y+A7QuJ6OoLaT/+Dv989zjrd5b1EZXUs1lE6i0LuOXJ6QgxpXs/guw48QFHt3/OH9bmUNfcja+fD4uWLqDQ5EtmbTsr7HbQXFbNnpOSbbSIaZct4O4/zydcA959xtM3ltB2/G3+834ab20pPvuXRLwCUrn7z/OYOT0I80ms2QywGRZQUubBii07ON7VxQlkznEsvGM1l92zmASp9WUP+q5GSjc/zudl9qy1uYOnloYxx7WMtvR3+L/MaKpcJvKrH04igGQjBAAAIABJREFUtP0EpYezePTPMPHyRK79cSTex9/m8w0H+PvHZZB4Lakr5vHQrQlIjpQ5XLli5+85VZDHfv+HmRsfwQzvCko3P8YH+cHsMazm4R8mkDzaG1cEYGun6tgWTrz2LI1zn8Bn8grmR4CjndRsOyuD9/rKABw9fIi75WGWpk7lmkkXZGeV7uXwiVIe2+XNdSsncO2CCGVuCsXmxZrJCC0nOLllJ28/+R4ntDoqz/Yds/pOZlx5PTdMdifQ3RZ62qB4N+ve38Gzr+w92ysQjWYC1z45m3EuLTQ9+S+qVtyB9+oruHGyO9r0f3A8bRsvczepU5L4yUyBRcvIfetT9v72Papu+RVjlkzjhsmQ/fpz7P5sO+syoEsHBI2G5Xdza0QFs7X5/GFtMKOXTeHmXycTTjvNBz4hfe2feS8TcqrPTifhKpJSFylrGOzuQG8FvOE1SwG2vk8RNpXdu3cj+6yAbeJrnTlzpsKCIUkM0lSA7RJqaTKdB/YMp3aatfYF82y/SxlskmUp50LJFhdGA2v58kVWagabZXZHzWAbBFeuoMECWP3lL39RohZSU1OVy4tQQ0obiQCbGH+Jvvj444+VVGc51N5///3n5nzJ/fkCQzhUh6U8w1qG0JLoBzEkUptg06ZNvPTSSzz33HNcddVV/b6qZDyIERIno6D8Q2nWdKgPNpOxq6eD0/U5FNScoKK5hCj/Cfi7h+Dm1PdYO5S3Un+jSkCVgEhAHF1VzUW0dTXg6xrI1KiFeDh7K/SQ/TVr2gMZ//tOESlZ45KRbUmTA7Ic/qQexlCLFFtzr5KxzFSMI+kiITISmcqeN9wixSPp/YbiQJPo+YsFHKkAmwqwWWJ3+u/TRFtZIVkvbSK9vJ688zpJZHoSMdMnseKeBPw1KA4ztakSMEtgsACb7JNyn5HIZaHnE1orudtIkXsVYFP1ypoSGCzAJmUrhG6trq5OAYIFAJb/LfVbVIDtq6nB1ne9jd3t6JvLOFPeTEVtV58/yT4USECEPxFxPkg1nfMrSvd21bdU0FRbQ15pK909Rhw13QRoavgo15ZPi135yRI3IjztaGuxAQLwCfYnepK/Ml7fPCOpu6VrLqOkvInSms6z8/DEwSmAqEn++Po4nQNOvgDYrqfNdRoPhpjQ2UKLMkMPAqKCCIoKVMA1exspOdZDZ81JqjttKNVEMSHQGT+7LuW9C5pd0dp5EBPhhbO+mc7GVk4WgEeIJ6HRrjg0lVFd1cDpyi7wCiFglD8xEZ7Kk+SNpHXV5dHW3ka9Qwz+ni74OHTRVXOSijZn6kxBSn9vN4ez8tOjbaqhpSSPHr84HLxH4e8itdZQao/JnIrPkwHY2jvgHhHDqABvQjwvWIXOehpbOjlZ50BokAeh/i7Kc85WaLvIp20CXQutNXWU5ZTTYjBhXnm34Eh8g8MI87brrXFm1ENnHeXldeQV1Z8dzxGNxoPQOD/cbHX05BShHRWJQ3AwYV52GJrP0NxUSxFRBHh7MdpXwNUu2kqrqM+tQBseg2ugD2He0FqSR111HeXNYJBIIydXGBVFhKsWP0MbeaXOuAV6ERbrjQt6dA1VNJcWKv1btWY1CcYrIJCYSE+c7WwuDS5aaOyGArCJH1UCBiR7/MSJE0p2rgR2LlmyRAXYLJC7JT5cC4ZRuljrrm5+3ncJYJOzoATSim9bfA8qwDawVqkZbL0y0nR1dUmYyJCa2emlDKTRDEglJf3FISWZYNu3b1ciscSYSsSCXF7MDqrhONDMjiFL5zTQi8t8BcEWB5pwn8vcN2/erPw3OdBKZKMZGLzYWNacU1+ZW0tOMu/+QD8xJBJZIu/7yiuv8Lvf/U7J3OuvSV+RifDCSzT/UJvZeMnvrfV+luimwahXqCKlQHJuTTouTh74uQUT4BmOo50ztjb9HZeH+pbq71QJfH8kYDQZ6exuoa6tgqqmM3g5+RHuPZaJISnYaC4ZO3juMDNceyC/Fzts5nwfahCA2F8JOpBMZqll9pvf/OaiQQcDrfBI3BfMcxYno+x9IqehAmzWfL9val8YaA3F4SU6JUWKHR2HRilsTTlZ63wg791X5sMJCjJf4EROoktf9fmgsLBQYUaQM8stt9yinNMubF+3zCVDvrz5NCcqD+LpGqjWYBvow1L+LtRcnTSeKqfqeAFFx9MpbG2l9LzfyrkskXFT41l6Z7wKsFkk1+9Xp3MAW30OiaGzSQ6ff1EBiI2SZj4fCJghjr+ysjLljjt37lwlklnuORdrltjg1oZ2akoayDtajKePOzFTor9fi6K+rSIBM8BWXlBNyNgApiz5Ml16371KfmPei+WMJmdRoYsUvZ03b56SQT5c3bR0aUba+UBv1FHdUkZB3QnyajOYFD6PQE/JJRvBrasRinbw8gEdbxcE8thdiaSM8bFqkMgXANvt6CJW8uyKcHycVX/GCNaKb93U+gJs7V1NLBl/HaM8LP/2JEtcEhikHM/o0aOVemwCaAy3RIEle/FghC12VuyxnA+GyjRirTldbF8YzPuY+w7Wlz/QMwQolaSUkeI/+CpkbolfeSA5CXAnOiUBMsMN0DU/azh3dWvpgQCscjZZv369kkz1xz/+kcmTJw8kjkueqUVO8m7iaxlq+7r1QFNdXT1kgK3vB24JGCIOOwGp/vSnPykUB5K1tnLlSmbNmqUYrb4R3EMVoDUdJ8oVX69XDIUov/xvibh47733kPRmf39/hS5y8eLFl5yuNec0WJlfamIXZgVc2FcO0ML3LmDo66+/zhNPPMGKFSv6HdIMnsoHMFyqrG9SD+o6Kyhtzqew4QSODi5E+U/E1y0IZ4ehf9RD1WX1d6oEvgsS0Bt6KKo7SV1rOR3drSQFzSXMcywu9gN/U31t1HAp70SWYsulDfUwI/ORehiyf61du5ZHHnlE2QOG0kbqviDvIsCR7Hcip6FSMn5Ve9Vw9MCaMjefD+RcI+DaSAAivyqZD1UHzN+FzEu+PRlnqECkjGWJPZDL+oEDB5QziwRv3XbbbV/6PK2pB5Yc2lu0DVS3l5Jbn4aPexBxIdOGYjK+Z7/pAEo58rsz5O/oIvr/5hEe482XCfo0aIRBw1YzQCT690x86usqEhCArba1nOK6HOL8k4kPnHFRyfR3PjDfTWVPlELr4gyRzO6LNUvsQXtzFw3lzRSfqMTbz0sF2L6numoG2Mryq/GP8GLC3C8DrWb96+9ebP6b3NUFDBZwTWrDX6x9l88HEiRb11FBcXMuRc0nzwJsvbWcRmxTAbYRuzTqxCyXgBlgK28spK2jgdkRl+HvGmzxAH1tnDjSJQPGTMk3VCCr731B/rclPuqBJjxc/4G15zSQD3eg9+l7PzOXBLCGnAQ4kn8jzX8wXD2w5r1R5iL7tuiU+MwvFRgz0DqOND2Q4B/xk23YsEFhgHjqqaeYNGnSQK9xyXOLNf0HX5ceaDo7O4cMsA0W7ZSCllJ3TWgNpP34xz9WMsAEqBrpEermBZEPQZBZ4T8XdFYiLVavXk1ycvJFCwxb86O05PJmiRZbEv3QN4Pt1Vdf5ZlnnrlkBptsimIk5AI61PZN60G3oQtxhhXWZVPTWkZrdwuBHuH4ugfj7RKgZNwMZ8MfqlzU36kS+DZJwGgyoO3ppLWrnubOWtq0zbg5ehDmPZoQjyg8nX2x1QwcRWkteyeyE5snNkq+36FGwVyYwfbb3/5WKTI/lDYS9wXze8gBSRyKEoE21Iiokfh+1pyTyErNYLNM8+W7sUYGmyX2wJzBJmcWyWC7++67vzRJa+qBJXPqzWA7Q5Y5g+2rBti6KqgrzOPA+4coau6grp9lColPYeLiK4jzBz/7Zugs5dAHHTQ2dROzHI4eziMr/Wy+2Nhk/CZN57pJvoR4CIWRuXVg1Ndx6vXtnMw8Q5aAoPIn3xBIXMjyhBBmR/alDJestAYq9hwnZ/0+pX+D9NfYEDrnMuImxTMzygl7Ww1o66H+GNv2GUnP0TE+WOrWtFNYdfbZ4RNwTJzLdQm+xPqbK4k0KBlvOa/n4TDNH0OAifLPD1PR0k6dkydETGNayjhSU4IQYmIlf1pqrHSWUppxkgPrD1FmMNJ87v1G4RMyjunXzGRMsDuBZ9mM24r3U3niM3ZkQrkwQdnYwqRU4iZNUOajzP9s6y5Pp+xUOhv2ltPQ0g0K4ddEJsyJY+41Y5GKK8rsTSbqT7zHqcxMtmeCTkR1rgXiGThGmcfYcC+CzKzKbZV0V+WwblM2uWf6rrKf8oxZ18QxZU6I8gw7bTUt5aUceL8cm+gowpYlEe4CbnZCC6aj/sQ6TtZq2U4qV0z0Z0pgr1yOf1ZOSSmEXj2T8BCRgaywlrqcwxQd3c8h71RComK4Ot7n7GyFQKuBvHd2cfLgKaTqp7w1Hn6QmMr8hAgWj/W0zHBYoVffDLZJobNIDrM8g63v481BhBJIMdwsodaGDmpLv4YMNvmGGrL5aE8Ge7PNtZrkrYRlJImk2QnMXz4O0RannnoM7WfY88lesvLLkApTF9Y79PQPY1LqD4gPDyDavRu6ijh1+BgHth9T+vfm/53fJs69joSkmUz0BUcpU9ReQX3OWg5mV3PgdJ++do4wcRmTJ0zkZjFKEuDaWoa2bDcbWyOp0NqwhE1kF7Zx7OyrRCcuZNKs1UzwBe8+CeQdtenKM7ZmGzllthcyoOco5RnL4iJJDdLQVbqL/Rm5bM7o2+mCF4hbxNgJycqc3B0uzbgwWHXtm8EWLBlsi+O+NIQle5X0kUAfcY5eKsDVkr3K0ncYyRls+XWZagbb2YVUM9gs1Wi131AlcGEG2+LYaweVwdb3uXKn6hu0OJzgPmvaO5njhRnuQ5GXteZkiQ/X0vkN1pc/0LjfpQw2AXbEH2LOxjMDkWoG28W1wJzB9sEHHygZbM8///ywM9jEdye2YKi+O5ntV/HtXUoPNCb5SofYZLJ9Ue9LGULhsxdKyL///e/4+fkxffp0brzxRgVcMxsK81RGYg02+cDkUiVUlvK/09LSePrpp5X/JqmPEikdHR3dL7gk72Ut3tbByPxSy3rhnPqLWvg+1WDrKyu9QUdVSwln6k4pQJu9rROuTl54uwbgaO+Co60TdrYOCm2kSh05ROOh/uw7JQGTyYiAavLtyGG7W9+lRI63a5vo1nXg5uhJmM9oYgITcXZwxd62r5O2f1FYc1+QJ8h4EoEuG6KXl9eQ5C828eTJk3z++ee8/PLLStDBtddeO6SxRuK+YH4ROczIwVLqag01ssqae1Xfg9FIOx9IfR7JaLhY/bGBlGMk6kHfb898gBxOYIlag+1rrsHWkk3RwQOs/fUnnLF1oD3MF3c7sNMYMOq1tFWcITB5KYl3PElqFEQ6VkFzOm89UUBuYQdRt4/iTH4p5XkV2KKnKyAKxzEJrJozhaSoAKK8e+uEdFQX0XAyjfSNuZw6XU+RszjlDejcPGkLncDy2dNYNCWWYA9bHOx06LuaaDx1jJPbTnBscz6VHra0OxhA041n+BxGJ6QwZ8EEQn0c8dRVos/bxPu5JvYWG5mozaapsYviRqnmYkDrE0xPxERWzUlmWkwo4/wEdSqlbMdxtv/4U9rmxKCL9caQfYL6ri7q7RzReoUwfkoSM2cnMyHEAz8nA5ruZqoy9nHyYA57d1bQ7GBCay/QgoGOGiN2bqHE3r6GeckRpITYQUsV+ce3cXjvZ5wsd6e53Q5bjZHWsImMTUji+tTphHs74mGrRd9aScHBI6QfyWRPaStdWgMOBnsMrcGEJCUQv3oKU8b7EOrjhJPJSMmmX7F39wFePx6Np7MDXs69lWsMHfY4uIUQce0VzJoSwYxwJ+y6GqnJz+HUoaN8mlFJeX27ssYCfmkb7Wk8FcDk+5cxa00Ks/2ccOsqoCYrk7W/zsJ2ajLxv7icJG+Qki9GnZaSTQ+ztbCNv3MfTy6N4soxRkUnPnw2i/QMiH/6B0ya4M841x7oKif9s/V8vu5DdsbeR8rsuTy9NEzRia76MhpPpZH56SlyTlZzxhl0GgN6ZxfaQicyb0YKK6fHE+Rhh7P9pavfDGQ7Lfn7YGuwyZiy7w3V3omtM99l5V7V3724pb6NqqI6cg4V4u7l9tVksGkbaKrIJzdtH5+eKCajvAEPO7DVdKPrMtFQEMTYpQuY86PlzPd1JshYjq7+CK8+/T77syuoiw7FzV6Ds424CPS01xXh4BZA0q1/Z0H8aKb5t0PLMXa8+xlv/XMr9dEhmLzclGdI/+72Blqr8om//g/MXLKGJeFg13mGmtKjHDn8ARlnOiioc+utz6RrQ6/rINd/HlNS5vP46gXI52zXdILWzJf5XW4gx5sduDUok4qKHnLLTIK+4Rsxlej4VcxMjiV6lBfejga0Dacoyt/D4cMfcKLCjaoWp946S91NtNo4kRswj5sXzueOlCicKz5j99FMPjhUouhue20LjWeasY8KwcXXQ3kXTdIVxE2ezb1Jo/B0HDgozBKdNPcZbA224e7FX8WZbLhzUuybwaDUORTw+lLZoZeSrdw9KpqKlTIPOVVp3w6ArbsNqjPYlKNnZ4U3N68Yzbhg93P10wajSxfr216eRu3RV9loXIohYCp3Tg3AXZButakSsJIEhlKD7WKPtpaNMtsVa/iVzXMV/4GMJ/6Dr/J8YMmyWOLDtWQc6WNNmct436UabJIZLsx14vuX5BFr+fJFTgIky74noNFQE1NGoh6oNdh6v7yvDWDbtGmT4pQUusF7771XiSwWhZLLhzUdqX0NhRjAoUbfmw2TOBnFqEohTjn8xcTEKHOurq5m69atbNu2TeENvuuuu5gxYwaRkZFfsmkj1YHW11CoAFvfZTNhMBpo7mpQON3zqjOpaS1Hq+/E1zVIAdo8XfxwdfTEyd51yButpZuf2k+VwEiXgNBAyvfR1tVMS1c9LR21NHXW4u7kRbjPGMYHTSHAPRgHOyfle7GEzMua+4LITwXYLNciFWCzTFZyPlABtoFlpQJs3wTAlsHaX2fgtnwWMbfOI95TspW0dLeUk/3Gn6h2iqVn8YUA24dsPdxK4fQrueHyeFZOC8CNdoq3v0fa/oNsibiT+dOm8D+zJOelnMIPt7D/yTfQ3fogo+bNYlo42Np00HQmnax1/6A4/Bockq7h2kQ3/N0aaSs/yd6HXiHXbjSNK27hikQ3ov07MRnLOPj4O+RXOdJ0yy+5LNmXJNdKOtLe5KX1J9h40ob4637M4mljmTdGUlU6KD+ymRMb32Fz+F2MnjKHJ1JD0WgEYNvD9h//k109U+iaMp9bnkghJtgF1+ZSync9y+bSIA5rLucXayaSEtKFQ20m655aR1GHH963PcT0SDuifCR9rJ38j/7Nkf0n+NT1RlaunMaaOR6Q8R4fpXfzbnEkP752IlPGuOFiaFbet6DBlrLJD7I60YdJLhW0Z7zHq+9qOFwRxg2/mcGESA/8Optpz/iYTdu1vH8kmrv+MJvZc0IIPQuwZZypY6f7z1me4EdKeG9aTlfudvJPnuBvRUnMmBnPnUuDcSvdx8aPcvjLG3UsfeAKZswZw0QlMayCir2H2PfwGxyYdRVO/z+F8ZOpoYRoiqwDsDm0Quke3nlnC3984xjdy+/jsuUCsIUqOlG6fbeyxl1X3oPvkqWKTjjZd9FWlUv2un9wxmsOPUm3KjoR7m1dwKI/S/S9BdgqdnJgXxqPvFzE5CuWsXDFTCZ5gLNNNS2lGez6zavs9ZhE8f/H3nmAZ1FlffyX3ntCCGmQkJBAQkIKBKQ3AQtIsWPXVbGvrqvrfnZd2+qKuKuCq4Jrw4YivYVOAqGkUBKSkIT03vMmb77nTngxYDCTNxMMcOd7fPzW3Hfmzv+euXPn/O45Z/pdvDbWn+HOJehKEljyciI5zR6EPDqfCBdzvK11Smza4dULST92lLoJi4gKbg/YEvjuswxCHr2FsBGDCFcCVqspOryRA8tfpHrEi7jHtAG2qgP/JDHxZ97PvZIR0XHMHzdIqTdlXpZCzfFNPL1sK5VOw7jm3jcY7wO+jacA2/eH2JTvQsycx7hiaH9Ge7VA1X62rVjHpnWH6X/Xa8TGxTDSo44TW59kbXK+co0FVw5jcpgPoksmBTtITtrM00vjGTj2dq6aey/j+jZgb9ZEXaOIsczm2C/72Prmblwenc+AcREMdQRTSxssLK2wtzDDVGMeLAFb2xN7yQI2ET3doqOhGRpaTLGzNsdc41THrS1NtDTV0oA1raaW2FuKLDydr9lkC6mAWgUkYFOrVNtc19kGHDVn641gxdDviwmwnTx5khMnTii+fwFWJWDr3DolYDvPgO3tt99m165d+Pv7K2kGRd01w6GlI7WnAFt+fr4C2EJDQ5V/ixBYAdbWrFlDUlKSAteGDx9OeHi4BGwO7VMCdf4w9lY7aGpppK6phuKqfIqrT1JSU6BE5jS2NCpROuamFliYWWFmZo6pSdtO4/N6GGJPtVgsi3NpdR4hghbn0kpMrXXS6v600lwrncR5utgn0VxErwnAJoqM61v1WJhaYGVurdRYc7f3xNPJB3dRx7CLMFrL94JyazKCTbWlSMCmTioJ2NTpJAHbHwHYRLRSMq6zJxL+pykMcwZHi3oaKrLZv/glTpgOpHrC2YBtC4nHTLG8/SamjfJj5EB7LGmiImk1Kdu28+aeoYSPHcZ9twdie2Ije3ZmsmxNA1fPv4rY4YPwFQ5pEx31xekUJ3zH5j39yGsK44oFg/G2OEJ1yi6WLCvCIiCCkTdOJ9LTAg9bHa36KnK+Xc6uXaX8r3AE1942hDFh5TRtfp1Pt1uwoyqcG+68htFD+jHITUCZJqqO7yEvYTWfb/bA3Gco8x6YiI/tCaq2bmbDfYvICLsWm2mzmDvXFx8XS6zqiqhK/YpfVlWwZrcns56cTnSkMz6tRRzefoQqvT120aPxdTbFRUmD2ET+5s/Ys2Mv7+aNZ9rl0dw53RerwjQyiuBwjTvDwzzwdjXBrLmcpMUvcTBXT3Lk35gXY86gulRS3vuIBPPRVIdervTD38MKW10dTYX72b16D2t+TMNj/h1EjIxkgo+FEsF28EQF8R5/Y1aUJ5cNaMsFWZvyEyl7d/Pi/nDiRkdw38xAHKpyyDxaRmJqA4MuC8XX340+Co+rpvhAPAcXvcRXrrOpiZjF6zP88THVArBZ41efy9Elm9myfwfrqzI4OWwBU8eN5eWp3jSc2MjexCMsXlHDpNnTGDU2Al8nsDDV0VSRS3HC92zbY09qkbCJIQQHO2FcLLm6eUe0umQBW3U2ubmFbDlQje/gIAKD/RT7sDCpoaYghf3/fYpv6wexdeC9vDspgFGupehKElnychL5Jt5E/u0eot3M8bNpEiqS/OPrpCUfpHTMIoadAdj28v3SE0r7YaOHEKVA3koKkleTuOwpiqNfwDmqDbC1luymoOA4++oG49fPh8gBbohYWNP6TOoK9vDBS0vINQtiwIJFSvv+ulOAbUsz++oDueWmG7kswINgx1ZoKiR5w3/Ztu5b9kW8QFTUGP4U7kBVziYyS+pJqh3MiEF9CfR0UK5hUpPM8X0b+ODFJZiPuo3QGx5jqj/0UfKzCoh4nLTvEtj44jbcnr6bwCnRRDuJ+Uy9rXW1pQRsbYpdsoCtqwYj20sFeqECErCpHxQJ2NRppWVUXXvNu5oBR/j5s7OzCQkJUeqbSsDW+fhJwNam0XmLYFu4cCGi+LyoVyNIcJ8+fU6PkpaO1J4CbMXFxQpYCwoKUv5tOEQBv0OHDilkW9zX4MEd51DX6qHUatJRs/vhUk0Refb0IXSoaaikqPokRTW5lNTkU1ZbpEA2oaMAbEpEjsptYfoWvVJvw9TMVPVvfjOlicyu7cGRymv/9jxttT9OH+I8xn5QatWnU51pPZWC1tTUDBNjv3K17JNW52qjUqdmYGUaNl7zU+BI2JSpqQkmpkaC3vZ9Urqksk+trQpUE8+BiIIVEM3Z1h0POy+8nPxxsfPA3tqx8zdyBy20fC+I00vApn4YJGBTp5UEbOp0koDtQgFsRzhe4kTka9cx1McOP0Nps8Ikcvbt49lX6/EcO5S5T0bimvAhm9Oq+VdOJA+M6ssIXxGLcurQVUL1UbYs05GT68Hl70/Et2krVQlrefXoKIZEDeOxuSFKJShlNS3ehznxbFudwXOvNjPz+dGMmVgPq57kyxMxpNrN5NlbwhnSz16pnaYcDbk0Fh7ky7/soNjKl8AX7yHGPQd2b2PDfR/TPP9evG6Yy1hfcBAe9pZaqD5E/Ed7WP9pFoEv3MPQ8SEMM5QOo0WpFlaVXURVWTWVAmylb+bosSyW5A1nxuXDuOvqYCUaRvS5Vd9MU0UOFRVlFJbXcGTLzxQ1OdAUey9TBlXgnJHIqgc/o2XWLXjNv5FxfuCsADAB7+rIif+Kgz8sZv/gZ/CPHMvN0XYKYNt3OJfVJrczNtiVof3aUik3HE8gJyubH+pGMHLkEG6a7K9Ucmv7EhHp8uqoraikNKeUOqDi5AEKdrzHCus5NAxsD9iSWPr0HuoCAvG5aSzBDuBkAfqWJqX97mITljsv4PlpHaeIDA+sxr0wjXWvZ5FbmUjVgCPs8FhAXMxYXpriRcXOD9lwKJdXModxa2w/Jga2e/c3C/2Psvu7epL3OHL5oomEx3oi4t568rhkAVt7UVvqaKytovhkCTU6HVXVueQnvM7apjB2e54/wGZn8Wun9A0VNNSWkltaR11jMbq6THYv/JwK21CczwZsh4NJt4zm1euGEeBsc3oOKDm0hOQ9S3iz7m7CBo/lpUmBSl1FwydMS10x1VXlyjWa9QWUpe9n98JlmIy5Ax8J2DpMX6rmWeyJFNKXZIpINWLLNlKBXq6ABGzqB0gCNnVaaeXrFlfrDmAT2epyc3MZOHCgkjpcK1++6JdMEaneFkQmQQFHxRgYe3THDtpfU20MTRT8AAAgAElEQVRWwvMG2EQOU1G8UohjZWV1BqTS0pHaU4BNONJE8WBPT88z0k6Kemzib2LgxX1ZW5/+/D89HmoHQ43RaDXpSMCmRu22NuKhbNE309zSrNQXaWkVdaZ01DZWKRFuupbG05BBzVlF9KNe34qNrQ2mRoIxfWvrr2HmIuWekedRuIpefzpwSQAa4/magC1t4EjJy29knwwaivmiobERWxubM+YLNRob2ihzi6FPmCgQythDjJn4P3GIezNa8zP6hNEfuYb7aG5pob6uDktLK6ysOq9t1tH9G2sHShpeEzOsLGwUuGZr5YC5iQWmJmZtEZ7mlpibGZcGSsv3grhnCdjUW74EbOq0koBNnU4SsF0ogK2InAoXRr83lYHuNnga9mtUHqYweT+LnzmKZcwwIh+6DNed/8fOLUn8Z6MN7nbm2Fq2q+vS2gItjdSUR+LRfwx3vT8R74pvKdnxLe823kHMsBE8NcUXcfq2N3IrlO7l4JrjLH6mkhHPXcYQA2CrGMMRt3m8etUAgj1slN8oh76YpqqjrHngY3KbvbD864uM88/BKmk/G+5bh9U9s/GZP4FoV7BViFgD6DPZ9+8f2fHveKyefJHQCdGMFqXDlKMaOMnul75g+y8JbBWpGRtraLR0oWzgHG6eN+IMwNZcX8HJ+DfZtGkfX22FxugZRI2+jIenDsFdf5S8nfv531/34HbjlQy+Y6rSD4fTgEFP0d4vSN/4Htu8nqFfyK+AbfO6jSyOd8Xc1Awbi7a71Te64dQ3lFEPXMdlUT4M87T8VbvWZqhKI2X9Nn7850qOtLZSqKtHV1tC1cj5BE1uD9h2sfTpb9l3spKTzvaIUjxmYgBa9ehqS6nzCaNy4gJenN4xYBtkk4xdXiIrikZjXbUT//rlfGy2gEHhY3lpcl9y1/4f69dtYeE6G+wtLbBvX+tHpEPTN1JXEYqN02juWjSRERKw9VwNtvZTc+1hcpJ3sPzf35FUVEZWi6iHWEz1oOlYjfljAFv9ic1k71/BOz+lkZZXBvomaksq8I+awYSzAdvJYWTajeCdywfi42B1eg6oSf+JjKTvefbYKAJChvP32UMVaG9YBdce/obduzbw9k9pVNXX09JYT11JBcNmPcoECdiM/vaQgE3duke2kgpcCgpIwKZ+lCVgU6eVVr5ucbXugBUBdsrKyujbt69SZ10Cts7HT0awtWl03gDb7w2Jlo7UngJsFhYWCkCzs+t6zS0J2Dp/IA0OcDF+WhQl1dIOOpqcRR8bmxvQtTScAm8iKk3dfVbXVCMijhwcHYxOLancn3BYCNgjCqkbmaJSACPRF/Hv08WqjURsoj+iX93tk0HF+oZ66mrrFJ0sLYwDR2f0yaTjgvPqRk0Ugm05DevMRFSdkQDx9Hx3SnNxru4cOp2O6upqrG2ssbUR+9q7fhhrB20g1RRzs7Z0qZZmlkowwhl2YGRUnZbvBcP8IhZLos8i4tiYQ8wFKSkpSj3Rjz76iFdeeYV58+YZcyplntNqsablYlTcjARs6oZUAjZ1OknAdqEAtjJyK10Z+/5EAt2s8TAMb/VRilMO8NnThzAZNozQB8biuvNJdh3MZ0lGDFMGOhHg9tvNZeCHi2cgsTMGYHLsE47v+JpFLGBEZBxPT/RuZzytULGflDXH+ezpMqKevYzBU1ux2fIWS0ujOGg/hddm+BPs3v4apTRVZ7Dx/m84qffE5v/+zEivHMwSD7Hhvi3Y3HcVvvPHEOkMtsortgE4wYH3l7PrvfXwxD8InRjO6H5lZK5MICP9OBlUUpNvjV5njZ23Jc0lhykor2OLySRmXxVzBmDT6+qpOLaOY8eySDzWRH5NPXaeAxg65ioiHDKoP5CipOjsO38a4XdOUFJ02rfba1Ky/wsyNr9LfJ9n8Ar+FbDtSjjE8ryxBHrY4WuoUVZVT1O9BQXWQxk2LohJEz1xasin8FA6h+JTKGoooKLBhNoGL2zFq63xhNK3JL/rsY9qD9gSWPr0RnLFRphRg+hrDTZCG30zFcfWk2HiTsKgBbzwmwg2HeEvX41LRhYmSccpumIGjg2bcEhbrIznwCFtgC171ZOs35XMoiOxjBrgyuC2/HtnHd7YOQUQe8UAfPvZY1x8u7p5R7S6ZCPYGk9SlJ1OUvx+TlbnUNpQT02jN1a2Yq1WRnnmLyQ7jiQv5PwBNovKVApOpLDpUAGFOZU0VjZQ39ceK+sm7JqKyVi3AwufOILPBmyF0WTZxympLL2VcNS2o+74ajL3/8QzKZH0D4nh6TnhWBXsIzvjGBuTC2jIr6GhRa9cw8G0mtaibOUafabcR7gEbBKwqZ9GZEupgFTgHApIwKbeNCRgU6eVlj6N7gA2EWUmvvNtbW2Vjf5a+WyECjKCTb0tyAi2XuBI1RKsKJ/kDQ2IgRWRd4JeG3P0RkeqjGBTP5LdmZw7uopIhSHOKZz8Ao4Zc2j18lFjB2r7p1WfTn8819Upjn5D1KvafrRvp+V80FMLIxH92p1DRPoJmxILALEBwJhDyx2pWtmBBGzqR1IrzQ1XlIBNnfYSsKnTSQK2CwWwtUWwXfbeVILURLDlmbGk+VYlumxqiMuv0WUdmEVRwhKSuxDBFnWFDe5JX7A4y489JlG8enVHEWwZrHlgF6UWffB67QbCHXNo2aEmgm0rVk++QOhYX0Y4H+Gnv3zJ9u1HSHWyIuiaPxE3aQKzwuxpPfwDSfuSlNpnkydGnAHYfr3FRvQtVaR89g/25ejYFfxnbgotwiv3CF/8dQ+uXYxg66gGG4X7yNhzkOdfqWPAjEjm/CUS/9LdJH0fz7JF2yi3M6fvZRMYc+cTxPma4Fq+TYFdHzfMotCr+zXY9u2tZvDfY9Ht1KPb3UrYP0Zh1/gLZZv/fQZgUyLYDpewsPEO/jo9iLkR7r9rE+pmj+61ulQBm750Owd3bOI/i1aT29yMbfBQxt/0LGMGeRNknk7WhgV8URzAStvzAdhuYqqfHt3hLziw/Xve2lBKUVUY3v0mcNsTY4gZDK7Vaaz7y5tktfiBURFsMTxzdRANe95nc/xW3tpQhrXZeCJix3PbE6MZ6FiE7uBW1v7lTSpHzMdZAjajvz+1/F4QT7eswda9OU7+WirwRyogAZt69XvKjyR8icZu+tbaf1BbW4vI7iZ8dyLzmzGHln3SyoerpS9faHKxAjax4f/gwYMsX76cPXv28K9//YuYmBhjzED5jbAFCdiMhAVaOlK1dKiLgZWALZVVq1bxwQcf8MYbbzB79uwOH5Lm5mbFyS8mUwcHUaWi60dvtQOtJmeDIhKwqbMN8YKWgK1zrSRg61wj0UKmiFSnk2glAZs6rSRgU6eTBGwXCmA7dw22E/v28dzZNdiSG/hX5kievTWMqZGeSl2wcyVhrk75iaMJ63j16MjTNdhEeyVrYrsabM++2sys50czbZYTPsfW8P4eG7ZU9u+4BltBMl8+eZIa537ELpxGoPkJ6jZ3oQZbpDmDa3bz0vIGKnBi7kxRH7ofbi7OuNuZUX/oexWATU+rvomSLYvZklHNe41X8NhYPVFlqUbVYOsQsDVlU5ScxneP7sNidBQDF4wkIGs5Ww/Xsjjdnzsv68uIkH449vXF0QqacrQFbAlbTuJ3vQM19kNptR7GNdP7YpP3DRntAZuhBtuBAl45OpJHrh3K7FHeik0Yt41M3dzSWatLFbDVHv4f29KO8WJaADMHe3PlEF+c+vjhZGuFWe35BmzXM9WvhvzN75Gybxupfg/g6xVClJcznr5OONiW0/p7gO2cNdgWk7znY96sv5uw0BE8P8aJtO+eI62gmVS/B4nt60poPyf6+jphY5ZLqQRsmmeXOJ35xMiMHhKwdTaDyb9LBXq3AhKwqR8fCdjUaSUBmzqdemOQRHl5Odu3b2fFihVKxicJ2NSN5RmttHoAeitYaQ/YRHpI8Y+IYuvqLgEtqbeWmrcPde1o94P4e2qqBGwSsKmbHLSyTcPVJGBTp7sEbOp0koBNnU4SsKnXSQI2dVpJwHahALYtJGZZYPHAnVwd1ZfLfKyAJsqTVnN0xw7+e2gEwaOHcsP1PtjmbGLPhsMs/aaMUXfOJnZsGJGelkpNL319BU2FaewvsqW41Z0RYX2wrz1EUeoulnxWhEXAUOJumsEwTws8bHW06qvIWb6cnbtL+aJwBNfePoSpo61xKdvH8i+OsPWAjpF3zCYmrB+D3ESexSaqju8hb88alm0JwjYgjNsej8bF5ASlGzez4b5FZIy7GfuZc7h5bB88HcyhtojqtC/5ZVMdaw/6Mm/BBKK9q3DJ28pf/mdDo3sAjz8Vh5eFKfZNNVCZw/bVP7FuVzrrdBOYdWU0t0/tS2vWNrLqHMg0H8yY/g54OZrR2lJHzqpF7Mis4wubG7h/jB3DW9JJWfQRCaajqQq9nHnzfPH3sMJWV0dT4X52r9rD6hVpeM6/g6EjI5ngY0H2qr/SIWCrOUregRQ+/msGThOGEfNAFD4pS1l/DP5TOJyX5gUzPsRVqT0ldM/Yt4nVyz9hq8c8rCO6G8G2lU1rs2gePwi/UWMIi4phpJ81+rTPSWsH2F6e6k1Dzkb2bktmydIiIq+7guFTYhSbsDY3Qd9Yg64wjZQiczIbhE144Ols3QZYe/C4VAFb9YElbDqcxTMnLuOBCWHcGuOj2EdzeTqFx7fz80//YUNLJJlB5yOC7Vqm+lWRtfotDiXtJiv2bWIHD2aSv3iWG6k8mUjuwZ/44b+bKHOKZcDZEWxbdBxsCmbBnbcR4+uKj3UTNBWQvP57tm9YR+rwBxkWGc7NAU3s/fwp0irsyB7+NrOCbYjoI5B/EyXpa0ndvorv/7sJ23F/IlRGsMkIth6cd+SppQKXigISsKkfaQnY1GmlpT+xOz5c4V8TkWbC9y+yTckUkb8/fsIncvz4cT7++GO2bdum1K978MEHmTx5MqGhoeoG/6xWMoJN1IG6iCPYxEMmorP69OnT5fuUgE3dM9VbQWt3JueO7lxGsKmzBwnY1OkkAZs6nSRgU6eTBGzqdZKATZ1WErBdKIDtW9YebODIlbdz17gArgm1F/GsZGxcTtqeBHKiHmfYsHBmhApXfS7p369h2/8tJevq++k77jKuibDHwswEXXk2Nck/8b/0fhwzC+fPN4UR7FlHc24KW/+ymMPmgZRNv4WZkfYEetTSqs9h57Nfc7TAiopb/syV0e4M92tRrrHv7a9IXJHMiSvvZVhcEBMGiTpsNeTsWcPBlV+z1v8uBkaN4f8m+2DCCXJOAbZN/SehGzeVB+YF4+9ijUnFCXK3vMHamiASXW7g/yb5EGVzkob0nTz7dg0V9l5c/8Jo/CzMcKktgpMJLP58E9/tLKU28Gpuvn4UN02wp2bjC6zKc2O1ydU8Mc6HqH4W6FsqSf5yEUfLzDkR8xdmRboSYXuSmv1fs+RrU3bn+nDd8yMZ0t8R97oKavb/yOqNDXybEMBd/xjN6DHe+LTqFcC2/3gxmxweZVq40OBUzbn8fWTuP8w//mvP4CuGcv39Abgc+Jp1e2tYkubP/deFERfqgUgQXZu2ksStW/jgy0MUD51LyKSreGXWAPzMsyg+dIClTx/CbHgM4X+eyTAXcLMEva5BSSm5Lr1aSfn43OUDuGagHiqS+P71b1m56gRHRtzM3GvjuHV6AMIqyvctPROwXe6jjFfOhi1sfeJDjk+Yj/3EKYpNOFib0lxdSE3KT/xw1JHt9WE8dlMYkf2dlT735HGpAraalGXEHzzCSwf6M298BDOH91fGrfHEJtL3r2ThD0mkOY7G7rLbeXtGEKPcy9GXJLLk5STyTbyJ/Ns9RLuZ42fTJCrZkfzj66QlH6R0zCKGBQcywkNA6EQ2frWX75eeUNoPGz2EKCcxmpUUJK8mcdlTFEe/gHPUdUz1qyZ340L2J+4g0ffPRIWEMHWgsO9qTib9xKE1H7L8QA26AVcw5q53uTLAjIHNyVQd+IhXvz3AzhJ3rrzjBUYH92WIYzVU7WfbT+nEb6wl6rH5RMZ4E2JVzIFvnmNffqtyjblhzgzzEvGTVaRvXMzujSv45kANflMeZcLcR5Rr9LUVAE4HHCftuwQ2vrgNt6fvJnBKNNFOYHqukFwNjLa2qo7yokry0gvwDfEibkbkb87aG3eoyxSRGgy+PIVU4CJRQAI29QMpAZs6rXoLYBP+WpGe0MPDQ4FsErD9/vgVFBSwY8cOnnnmGXJycpQ0oeHh4cyaNYv58+crgUpdLYsjAdtFDthKS0uVAoeBgYHKv7tySMCmTi0J2NTpJFpp9fLpjR9vBhUkYFNnDxKwqdNJAjZ1OknApl4nCdjUaSUB24UC2Hax92AJVlf6UFNcTl1BuaiQQ12fAdgFRXD9pDjC/d3pYy+c1g3UZqdRkrCFlWuySc2ppNHRnFYTaLV2psVzEJHDI4iNCmKItwMOVi20NpRTlraXlPUHSFx1hDxHc2qsWjChEUf/MQwcGsuYCUPwcbXC2aZVuUZlZjK5CUns+jaZjJo6ipRrt9Dg6o3OP5wrx0QzYpAPwe7CWf8rYCuIGElp4EDKco7QqmsAcysanH0YPDKWy8bHEeFujatpgwJ+tn29mD1JR0iqdMEKE8zt3MEnggjXIqxrS1i22py4WeOYe2sMfg0HOZ6wk+2bEsktt6amSXjg9VTb+NM/IoqZ104myNUad7MGmqvyObZrN0m7DxCfXUV9YzOWLZY0V/XDZ9hQwmdGEx3iio+rNdanANvWLTv4bN8AnGwscbI5lVyxoQpza0ecRtzF6DEhTIiywaIqg9Tt8Wz8YQ3Z9Q5UN1siqrm2hMTg6WbOqNqd/HwwiFK7aB57Po7Bjnk0GQnYtm4vwfqOvzFh7CDGh9givoBKfgPYfIF66vMzKEvYzJq1mSQdLVNsQm8GrZb2tPQZxODooYwYHsJgbwdcbSyUPvfkcakCtubqY2SmbWfVj99wtNyM4iYbZdz0/uHYe/syum4L+9Nd2Vw0nKefHMO44EZcegyw3chUvxZa8zdzfP8WvvnpOHm1TTTZitFvpl/gIIKGDKVm58dk0Zf9Q5/h76O8GGuT2QbYdunZeRKu9C2norKFkyXN0FyFu/8EAiPnMm6EDwM8rbE3qacqYyV7d+zhmxXHqbczo9lKPJ/NDIwcTl9nG2p2LiHN6yoah93N30f2ZZCrmDckYOvKMygBW1fUkm2lAhe3AhKwqR9fCdjUaaWVj1NcrTtBEoWFheTl5Sm+f0dHRwnYOhm+H3/8kR9++IEjR44wZMgQBa59+eWX9O3bl2uvvZbRo0fj4yM246k/JGC7yAFbfn6+AtZEiKMEbL99MGQNNvWThYxgU6eVBGzqdJKATZ1OErCp00kCNvU6ScCmTisJ2M4zYKvPoyQ9hx3f5mIXHYrP+CH42YKNWRO6ulJOxP9EqUkfGkNnEeoO7ib5SrTS/55N5vCxWgbcEUhZYSnluaVtAxwUg1vECK4d6oa3Y7ui5U1l6Kuz2fHtblJSc8kV5dREe/s+4D+CiaMCiBvigXBht6GiZqCUvK37SP12O8nK/xKF20zxGX0VoZFhjOpvrUTB/XpUUHMyi7SlG0nJLyPd8Ae/wVhFjFX6NMjD5tR//RWwNU66gsbICEozkmlprAdrR6VPw2ODmRTjpfRJuPdbW3SUHPyalINpbDwgNi8BDp5K20khenwsqlmxqpx+kaEMmyR0bKD2yG4yd2xgdzYUVrf1X7QPHjqEq8b6YW9uejr1YWNuErmHk1ixNY/SykZA9DWMIWMGM2ZOEG6n/ouoQ1dy6BvSDhxU+qETUrU77N09CZt+LYMDPAlwEZ1soPTIXrK2rWFXNuRXnWo8dCIBA9y5yuEIWxPsyG30YuL8UHztKjDJzWHH8lxMA/rjM22YYhP25m0alB76hpTCBjYwkVlhHkR56qHuBPtW7eX48Tqcp89lYH93+ju3Xac6ewf5hzcp7ft4D2JOmGvbH3SVyu/2rEjg4N7jik0ot2LjAv7DGTU8iHFRfU/rr24GMb7VpQrYBOysyk8je+dydmXXceTUo0zASNwHhjPbPoWsDNiW0YfLrw0nxEePc00W8T9lU2nigt+V4/C3N8PNUoxeA3lJv3AyL5fa4Jvx8+xDgEMj1GeStiebvTtK29oHe+OvPIr1VOYdImvHcqr7X4ON/0jC3MBKl0tZ7mG2/rSNY6UVFJwaVv8hIxgSNwn7o9+SV2/Cdqdp3DTYgyEmGW2A7ZAnSRWO3B6YS0VFE9nFbT8MiJjE0MuuYogbuIhstq16pU9ZyQeI/2kbOa16xBYBcQweNYPA/j7YHV1OivkgCj1Gc+Ngd3wcxA9FtGwxJ/dmkrbiKPZXjqPPkP742/Zs/UAZwdY2NmJ9IL6LhW9FODGNOZpbdOSVZ3GkcD+p+XuJ8BuHp5OfMaeSv5EKSAW6oIAEbOrFkoBNnVa9BbAJuJadnU1ISAguLi4SsJ1j+GpqahSdBEzbuXMnsbGxCkzr378/77zzjgIp+/Xrx4033khUVBTOzqc+JFSYgwRsFzlgE2GPIqxRArbZHT4OErCpmCVONZGATZ1WErCp00kCNnU6ScCmTifRSiyWBDwS4f0WFsZVydFqgdxbI5uFThKwqbMpCdjOM2BTNyy/tqr/FbBlFDsQ9vJ8Iv3tGdDT+fu62s9O27cDbDc+gud1NzBpACg+dHlckgpcuoDtwh/upqKDpwBbAMcsonjp5lgGuthie+HfmnIHErC1DaQEbBeJQcvbuCQVkIBN/bBLwKZOK638B4b3i/AjiEP48U1M1Od9loCt8/ES2mZlZfHtt98SHx+vvM/feOMNgoODqa2tVVJGrlq1io0bN3LnnXcyZcoUwsLCOj/xqRYSsF3kgE04HIWjUYQ2djV/qEwRqe456q2O1O6EF3d05xKwqbMHCdjU6SQBmzqdJGBTp5NoJQGbOq0kYFOnkwRsErCps5TutpKArbsKXmy/l4Dtwh1RCdigN6bxlykiL9xnSvZcKqC1AhKwqVdUAjZ1WvUWwFZWVkZxcTHe3t7Y2dnJCLYOhk9k+Nu+fTvvvvuuErE2YcIEpk+fjru7u6KX0FD8/eeff6axsZG4uDgeeugh1aDzggVser2+DesacWj1APRWsCIkMTjQxP8vivOJ9AWmpqfqIqjUrL1OgpyL33eFoLe/TE9MzuL8HVF9EZWWlpamkOcPP/yQ119/ndmzL+0INjF2XR3/s81EC8B2Pu1ApZlrVhfOcL2LFbBpOR8IrbQCbIbireeaD4yxAzHPdXVDguE6Wr4XxDmF7uLZE33qSnj62fNvSkoKq1ev5qOPPuLVV19l7ty5aqU5o52WdqDVfGDooNaArbfYwdmaG2ubBp20AGy90Q7aO/W6Ox+I32sB2NTOB8eOHWPLli3KmuW2227j/vvv/83zqaUdqHn2SmsLySlLJylnG462fRjcb4RRc0aP/UhGsPWYtPLEf6wC7QFbtN844gImd9ghMb+I9YE4ROR2T36jVZZUk59ZQtqudBxc7BkUHfDHitRLr36pALbc9AL8BnkxYkbEb0ZCS8Cm5l2lxhR6Yn3Q3RSRuhYdJ0+liEwr2CdTRKoZSNlGKqCBAmcAtoYKZoTfSD/n/kadWau1+dnfC9313Z3P9YEa4bR8L2jlyzf0W0QtCf+dWEdZWrZLKa/mxk616S12IO5D3I+4F5HCWPRLHN3xaRhkELBJvPfs7e2xtTUuLv+PtAOxnhD3sGHDBtavX69AtFmzZnHdddcp6SAFMzH4D0RNts2bN/PLL7/Qp08f5btcwDhX11Op5X/HNrSIcNdyPlBrmyY6ne4PB2wGB4yxIZztx0XricLwADg4OGBtbW3UR1dvjWATWom+nQv6CaMWgM3gTH7ttdeUh6ejw/AAiMlUTBbGHlpFi2lpB1r1yaBJVVWVMkkbA2sN59Dq/rTciahVnwz3WF9fr7zYhE5avKS7u8DSyg60nA+EVjqdTnlJixd0d17Snc0Hap9pLe1AK81F34Xu4tkT852xdR7EvRkA25IlS3j55ZeZM2eOWmnOaKelHWipueikeO7Eu0/o1NWao1rPUVquD7TUXPRLaCRsyrA+MMYQtOyTVnag5XvBMH5CJ5EFoKfXBwKwiTQVAoALwHbvvff+Zli01FzNHFVWW0ROeQb7c7fjJACbtwRsxjwrnf9GRrB1rtGl1UIAtqKqXLJLUon2G8vw/hM7FMCwPhB/FM4UYw8180FVSQ0F2SWk7T6OowRs55T6UgJsPsF9GT4tvEffVb19fSDWmmItZcwharDlV2RztOgAaYVJErAZI6L8jVTACAXOBmzThlyPl5O/EWdq2whrgBi9xWdjuBHDBhzxXWzsBhyt7k/Lbxit+mTQSUAp4b8TOv3RJSa08B8Y/ORaai76ZdgcL76JbWwMdaS79tho2aeu2oEY49LSUp599lkFrk2bNo1rrrlGqb1m4DkGvlBdXU1OTg6LFy8mMzNTAXDi+3z48OGd3rDol/AfiA3Rxq4PtLADQ0fVat4rAJvancmdjsKpKAUtCbPYoS4GVkwUArAZc6gdDDXn7uoDcK5zqqHe5xuw9VY7UPPBrGbsDG16G2AzRC51N7pSK9ts/5IWL2qtAFt3d5z0xO7P7vZJaKUVYOttdqDlfCB00gKwCY1SU1OVTQcXO2Az1GD7owGblnagdueR2vlcAjZ1SonnRrz3uuNAU2sHagCblnag5r3QBtjS2Z+7o3cCtpY6aCwlY185VfUWuMQOxM3eAgdzdePbe1rVUHMyn5PbU9EHhmETGEg/e7Aw6z09lD05vwoYA9i640BTMx8ogC2rhLQ9ErD9njXo68toKjvMgTJHKk3diBnogaOVORfctHSOmzTUYBMRbGoBW3cy4Gj1jdZTG3C6sz6QgO38zqvyalIBgwISsKm3BTXrAzVnU+PDVXdFIgcAACAASURBVHMe0Uar94LhemKDrvAfXCyAratgRa3uPQHYzuf64OjRo3z33XdKjTUBUu+77z7Cw8OVCDXDhn2hhQBjIiOeyIyUmJio1GJbsWKFEul2+eWXExUV9bsg9oIFbM3NzX94BJtax4kao9XScSKuZwBsgi6LcEdhRF3duXChAzaRIlLsBhcRbIJOd3SIh0c40LoTwdZb7aAnAJs4p9gla2y6Sa1eiL35Jd0+NFuLCLbuwqyeWhh1N02dAbCJOUrkiDbm0PKDWUvbPPsl3dW5t70W4h4NKSKN3aHeHrCJnTgigs3YFJG98b1g0EsshAQ8MqRFMMamtLIDcW2t5mCt1wftI9wvxB1o5xpXLecDw/iJZ0+sn3p6B1p7wHbrrbcqi/6zDy3tQM17QQC2EwKw5fTSCDZjHnD5G6nABaDA6RSRJalE+Y1lxIBJHfa6fQRbTwO2ypIaCrNKSN2dISPYLgAb6qkutgdsviKCbfrQ31yqN64Te2J90N0NOAKwnRQRbIUigk2miOwpm5XnlQqcrcDZgG162A0XbQSbmPt6OoW0Ggvrzb47AdhEdJPQ6UKPYBPfd8K/bfD9t9+I3l3fnWGDrpYRbOcLsIm6dFu3bmXRokVKNNrIkSO58cYblfIr5/LlG3xwgim88sorBAcHM2bMGAW0iVSRhpSSHX2vC/+B0NvY7FNa+pHUrslMWg1xfGqe6LPaaOWkaN9ZA+001pGqVZ8MtyomCUPNLOHkd3Nz6zIUObtP3XkA1Dhz1AylGs3b12D74IMPeOONN363BltFRYUC2Ix9AM7uU3fCw7Wyg7Mniu70yTAuBnsSLx9jJ+jzaQdq7Em00Upzw/XES1o4+sWEfa6Jt7O+adUnLe1Ay/lA3L/YBSOePZEe0tj0a2rmg860NvxdS80Nixlx7u4+e6Jf7QGbMe8Y0R+RIlIsEARgE4uEefPmqZXmjHZa2oFW84GhgyKc3wDYtFggdwdu98b3gkEnsQFHPHvinWdsetbeaAdazgdCK7GWMAC27qwP2gP3c80HYldd+xpsCxYs+M3zqeUcpaZPpTWFnFBqsG3tnTXYjJrB5I+kAr1fgfY12GL8RQ22KR12Wsx5Yi4X76qedqBVFFdTkFVMqqjB5ixrsPV+K+qZHhoAW156Ab6DvIi7IrLTd9WF4j/oimJi/SqePbHWNHZ9IJz8J8uzOVKwn9SCvTJFZFcGQLaVCnRDgTMAW2MFV4TfdNHWYBPrBOGTMsZ/ICTW6lu9/TdMd/3mWvXJYELCb2cAbH/05vju+u7EvYjNHwIAiXtpnyGvO+9ioZXwsYj3nth0qoX/4HzZgdBA1FJbs2aNUnvtscce49prr1X8j8KnfS7/gWEsxDe6+O2mTZuUzIB33303Q4YMwcvLq8NZSNinAbAZuzm+u3bQvmNqfTaaAbbuOD97a+SSENTgQDMs/kRRvq5CEbW0U837TauoADW7HwzRGsKZrAawiQdATEDG7lDvrXagVfSEYXwNgE28pGUE27mtXkSwiZebmFD/aMCm5cJIy/lA9MsQZi5e0DKC7dz21N6BJp49Yw4DYDPUpewOYNPSDrR6L7RfIBtSRGoB2C7m9YGYz4VTSEawnfuJ0sKBdvYcLNZhHX3kigg2UUz5ww8/5Pbbb1eKKZ99aAXY1L4XSmtPAbYTErAZM+/K30gFjFXgTMA2nriAyR2eyrC7VvyxpwFbZUk1+ZkSsBk7phfL784AbCFexM34LWBT862uVg+t1ok9EcEm1lEiRaSxgE1EsOWVZ3GkcD+p+RKwqbUJ2U4q0F0Fegqwdee7Ue33QlfuXfiBewtg643vBYOWYnO88N+JdZQWgO2PtAMRqVVQUIC/v7/i29Y6gk289wSYMhawnW87EJuvhR7//ve/Ed/aISEhShanESN+rSvemS9f3HNubq6SXvLw4cOKrtdffz3jx4/v8HEU6xbx7IlvfmMBm5bzgVrfnQRsncyuBsCWn5+vLP5CQ0OVf3flUDsYas6p5QK5s5pLErC1jYgEbGosU/s8zhKwqdNdAjZ1OknApk4n0UqAbQnYOtdLaCQBW+c6ScAmAVvnViJbSAW0V0ACNu01lWfURgEJ2H79xpaATRubkmeRCpxvBSRgU6+4VtFi5xusqL9DuJgAW15eHtnZ2QpIcnFxuaQBm8hEk56eTnx8PMuXL1c2FT/++OOKNh4eHqdNpDPAZmi4du1aDP+IKDaRDcrd3f03jEUCNlNTo6Nx1A6Gmgdcy53J4noSsKUq6dBkBFtbqcJz7ZpXY5uGNjKCTZ1aErCp00kCNnU6ScCmTicJ2NTrJAGbOq0kYJOATZ2lyFZSAW0VkIBNWz3l2bRTQAI2Cdi0syZ5JqnAH6OABGzqdZeATZ1WWgWTiKt1J0hCAra28RLjUV5ezo8//siLL75IZGQkkydP5oYbblCiztsHHqllOgJcbt++nU8++eR0HTeRalKAzPaHBGwXOWAz1A8RYaIyReRvJ0hDjRWZIrLzl4cEbJ1rJFpIwKZOJwnY1OkkAZs6nSRgU6+TBGzqtJKATQI2dZYiW0kFtFVAAjZt9ZRn004BCdgkYNPOmuSZpAJ/jAISsKnXXQI2dVr1FsAmUkQWFhbi5+d3SaeIFL4OEW0mAm5E/bR77rmHGTNmKLXTzmYiagGbiHTMzMxUSjoI0CZ8mTfffDPR0dGK3objwgdsrS3oG6qorq2jvKYZOxcP7GxtsbUw3KKI4NHTWF1OfW0tVQ1WWNrbYetgg7UpmJuZYmoiqtnXUV1TS0lF3RlPkZ2zO7b2DtiZg4kJtOp1yvUqG02p1VviYmeBpbkppkqUkB6dyOFaUgnOHljY2Sn9EKdH3wy6OsqqaqmsaTh9DVMzc+xc+mBjZYGVqV7576I+hxh4XW0RdXW1lNdCa1sg0qnDEnMLGxzdHLExb8FUV0txeS3NZtZYO7jiaG1Ka0MNFaX5FFa3YmplR3B/LyzNW9E31lNbVE6tqTUtNva4OVpjJfrfqkffUKnoWFbdpFyntdUUvd4CBxdH7B1ssLUQtUOgtaURXW0x9VjTZGKDVWM5jY06aprEnVphbWeHo6sjVmZgrty8dmn41IQXyxSRvy7+hV7ikBFs5345avlCFFeRgE3dQkQCNnU6ScCmTifRSqaIVKeVBGzqdJKATQI2dZYiW0kFtFVAAjZt9ZRn004BCdh+/caWKSK1syt5JqnA+VRAAjb1akvApk4rLf2J3YlgE76QqqoqXF1dsbKyuiRTRDY2NlJUVMSbb76p1EwT6SAXLFjAyJEjOxxMtYBN/Fj4UMrKynj11VfZuHEjY8aMYdasWUyYMAELCwslM+IFD9j0DRXUHPqaFet28NH6PCbe9SwTxoxmjO8psIVOuN04/PP7bF+zle9SQom45kqmXTeOcEdwsjTFVN8IufH8tHoTr34Wf4bw4277GxOmXsFYH7A2h+aqXGoOfcWyVAc2VYfy2JwhhHk7YkcLZmYnyVi1jm2vLoO7nsNvwkTld+aCvtUWKNd474tN/G/tgdPXcHD3YuKdzzE2Zgixnu0Bmyk5m59j65Z1LN4IDeI2Th8D6OM/nDmPXkdcn2Icc+J5fvFGipwiCZu1gOvD7enfmkVF2hreTHKn2j6Ap26Moq9tMdUpicQ/u5hN1uEUxc7g8XnhhPVzxLqxmprkr1i5bjsLVxxRrtTa6g6EcPWCuUyaHk2EixlWplBfcpicLc+ylwjSLUYQmraE1NQsVh8TVDOUyImTuebhuYq+fa3aOq3VpCMBm7pJXrTqzuTc0VVkBJs67SVgU6eTBGzqdJKATZ1OopUEbOq0koBNnU4SsEnAps5SZCupgLYKSMCmrZ7ybNopIAFbm5ZifSABm3Z2Jc8kFTifCkjApl5tCdjUaaWVr7u7PlwxXiJDm4A9ImhH/G9xGAJ41N1Nx60EuBLvPXt7e2xtbY06lRpfvtoTn0vz1NRUBX6tXLlSiSx7+OGH8fb2xsnJqcNTdwWwiWvqdDpWr17N+vXrOXjwIFOmTGH27Nn0799f0eWCB2wtdSVU7niHxV/+wt/+l86wh95j3qyreXyEsxJtRUslNGSy+u1X+W7pepZnxzLxgTuY/8hsRrmBW3MR9UWZrFt5kITMXI42V+EMWDdXQ0M+pvZT8B08jimzI/BztcS+Op2KHf/itT1OfFcxnIUPxDEywBVHmjEzy+DQp1/y0z2vw3PLCJ4zj1lBYFGTRd6Ro6xdeZBDFSXkt9Qq1zBvKoVmHaYO0wmLG87Y6SH0tQZ7cxHBZsqx724ifudOlp6Yiqe9JX2s6pU+HUk0pUY3kLnvPsLEQXr8K/fx6crNHMtyxdxkIrP/NIRBfU7C/q94MN6bUsdQ3n/oMvrW7aZw/y6++vQ4JX0jcB81mmvHB+BjWkh9zkFW704lJauY4iodliLqqV5Pa0UzDT5j6B8dww2zA/Gys6A1P5Fj39/Et+lubK2JY1LfZsxaWimoaIWKFnT2vuj8o7h6egSxoV5tkE1EyOnbAKIgu+IfYw41D6WMYPt18S8j2Dq3Mi1fiOJqErB1rrloIQGbOp0kYFOnk2glAZs6rSRgU6eTBGwSsKmzFNlKKqCtAhKwaaunPJt2CkjA9us3tgRs2tmVPJNU4HwqIAGberUlYFOnlZb+RK2CJM72m3dULkrAIlGr7NixY2RkZPzuzQpwJ/yc1tbWiPJKxhyiTwb/tPi9AH/in44OLy8vJaWjqHFmY2PzmyZna26ouybg11dffaX8bvz48dx5552/29WuADbDibKyskhMTOTbb7/Fzs6OoUOHMm/ePESfLx7A9vUanvwiE8urn+S6a65i8ZwQLEzApD6P1uJ4Fr/wGV8sO0BSUwRTH7udGxXA1opz0Q7y923g7jftcIwaxl8XTiUAcKnPhfI9fPTUTg7l2RPy6oOMCXYmpOV4FwDbXGYFtWJybAVb1h7g7rdsuebR8dzxcKxyDZvqNIrTdvPvP++kJjiK0KduZUIfM3ztTE8DtsOF1aSGf87kIEeinYuhbDufv7yHDRvqiX33EUYO9yfSSaR0PM7+xYdY//RhAhfPxS+ykX7J3/BQfD9KHUJ4/+GR2B/8nMwjR/jS9g4mhfsze7Agz3qqDv3Esa3L+cuRkfhHxPGPO6IRfNey7Cgt6T/zwD+qSan34bGP5hHj5YBL0V4FsL3/YzY/ZIZy098XM3NcNBP61cHxlSz7cjcLXsvgtjcfY+ac0Yz1MGlLQSkBW6fzUPuJors7DbSanA2dlhFsnQ6f0kACNnU6ScCmTicJ2NTpJFpJwKZOKwnY1OkkAZsEbOosRbaSCmirgARs2uopz6adAhKwtWkpI9i0syl5JqnA+VZAAjb1ikvApk6r3gLYDADLAK06i2ATvpO0tDS+/vprBRaJtJIdgTihguEeuxss017Rc8E10UakdLz99tsJDg7G3V1k1jvzONtvXl9fz/79+/niiy9Yvnw5Tz31lFJ3Tfz+9w5jAJs4X25uLitWrGDDhg1UV1craSPDw8MxNzenoqJC0fFcUXNqrEorX74a0Cr6Y9J6Cn2ejmDbnM4z22wZ0zeIqRNiueqeSXibmGBbkkLtgU/4fGc5a7Y3Urmtgag/zWP8IzMZ5VZL3e5lpKz5H/HOT9I/ajTXT/HADrBoaQBdOWk/LGPz0RI+95rHvaMCuM6rrAuAbRazgmo4/v2r7NufSbzzE0wZF8yUGGcE2jJrrqG+OJOU7z5lZZUH672v5qVx/RjtY99FwCYiw+rI3vg1+z9fSOr4F/DwcuOKxp95aJMrpQ6+vP/YYPLfX83xhBJq7nuAEeH9iOvTDJwkZekGdn20nbwbbyVkbCQzBzsjkj2aNFXTUl3Auv+9TVJuJRXjX+DKcG+izJLbANux/qw3vZ63bpnO2OC+uFs3Q+1x9q75jq8XLqJh5usMHn8Vtw+1w9ykVQI2FU+SBGwqRFLSl7aeEfIsJvrfm6B/76xavhDFdSRgUzeGErCp00kCNnU6iVYSsKnTSgI2dTpJwCYBmzpLka2kAtoqIAGbtnrKs2mngARsbVpKwKadTckzSQXOtwISsKlXXAI2dVpp6U/sDlgRfsja2loF7Ig0kV0BbGvXrmX69OlKOsWODhHBJiCWgHDdjWAT/i1D9Nq5fLgBAQEKZBMpKTu6XnvNRb+OHz/OW2+9RWFhIf7+/tx6661EREQov/+9w1jAJmrdHT16lB9++IE9e/YQFxfH5MmTGT169EUC2PZU8NzBQO5yLSU2OgT7q28ixlGHU94+Tvz8b7ab9uVAnj2lSw4TdMtMYh+5klFuheQt/w9bF39IcsT9OPQPJbLPmfLXZ6znYGULnzrN5/lp4TwQVNsG2NZV8dlhd26ZEkhQH3tsaMHUtIicrTvZ/99V+D23jOFzZjArqJCd/3iKndsOKdcI9HZmoMgPeerQN1ZRd2wNm5oDWedxLZ/NGsj0gY6YmTZz6PPHSS+uJ3fsQsb1t2eo/bki2NpOVpm5kZP7PyW+KoiSkkacCw7yWbINNdZ9ufWKUGyOtGCLGwF3TSPIzwkfq1poOsSWd1bx46tb0N0yDfcwHwIFYTwFMYTBFSYtJr8B8oYvYv6oAMY7pimAbVn1RBI9H+Ff03yJ7CuQYasC+nJ2fEbipw/xQ8Bb9Bk2jxcmeiq122QEW+cTtARsnWtksM32LwwJ2M6tW08tjM61u0XdCMoUkWp1koBNrVISsKlVSgI2dUpd6oCtrLaIE2Xp7DsRj6ONB4O949QJJ1tJBaQC3VKgsr6UkqpcTpSmEeM/jhEBkzs8n1gfiOwS4hDOFGM3mqlZJ1aWVJOfWUzqrnQcnO0ZFC1yscjjUlNAAra2EdcKsJ2syOZwQRKp+YlE+I3D08n/UjMpeb9SgfOugALYaovIK0+nrrGSGeE30s+5v1H96C1gpaPOiygasU5wdhalkzpOw9fZTatZH3R2jt7uuxNASoApsY4yFhz1FjsoKyujuLhYgWQidWFXAFt8fDxPPPGEkpaxo0NsjheRWuK8Ik2kMYcBZhl++3s+XDEe/fr1O+dl2msu6q6J/i9dupQBAwZw8803Exsbi6enZ6fdNBawifSaQo+tW7eyadMmBbYJyCbqsTk6Oir2dGFHsO1p5IXkMJ6NTSAoMJAUj4e5emAVbrl72bHwU5qGB1Fm7syeZxPwu+FKYh+Zzii3dI4tXMKKJxfxjYkJmeeSPzAW5jzLP68ZxgIDYPtkA299e7itztsZRytm5pbMfW4Zs+dMYlbQMdbe+wrff7RCuUb1ua4xfDYusx/ns5kDmTbQBjPTKra/+wnZ5a1w86PEetkQZP77gE1Z8DVWcez7m/nm+595fnkrLUrZM09MTIZzy/P3csM907nMzQR7c0BXBWU7WLFoGR+8+DmJJiYUn6N/fcLGEHP/e9w74VfAtrH1KjL9n+Thkc4EuYmYt7aj+MAnHF5xN8/xLI6D5rHsmiBszCRg6/Tpbhd6K9rKFJHnVkxGsKmxprY2PbUwkoCt4zEw9iV9rhGVgE29rcsINnVaScCmTicJ2IrIKcsgMXszTrYCsI1UJ5xsJRWQCnRLgcq6Eoqrc8ktO0q0/1hGDJjU4fkkYOuWzPLHRiggAduv31Za1GDLrzjB4YJ9JJ9MINJ/vARsRtik/IlUoKsK6FoaKa8t4mR5BvVNVUwPE4DNOLjdW8BKRxpIwKbOMi4mwJaXl0d2djYhISFKDbKuALadO3fyzjvvEBMT06FwjY2NyqYuERFmayuCa7p+9JQPd9myZXz66adKhwTgevDBB1V3rru+O1HDbu/evTzyyCMKUJs5cyaTJk1i4MCBFz5gezF1KG9NzMLSzZ13iibxUmwZgTlZLH36AAG39MXa35QNjyfgfe2ZgG3dS59zYu4DuEUMZthZEWzKyNi7gV8YUT4uBJjktUWwra/ms8Me3DZ1IMGehgi2Qk7E7yRpyUolgi22HWDbtj6dnLkLGDTA5YwINsPIt7r6YO49iJE+9vRzqMfMNI9VD23lZJU1Pm/cxBBXa3xaOotgW8+JvZ/wSW4/yst1xDZk8mmSCdVmztwxZSA1mdaYWHgT96fphPo54WtuAGzrWfqvvbjcNh3fcF8GnhXBJvpo7dwH90GxDOxjj1PtfiWCTQK2ttHr7kPZ/umXEWzq5sKempy7k1PY0HOZIlLdGMoUkep0koBNnU6ilQRs6rSSgE2dTpc6YKuqLyev4jjbjq3CwdadcJ/RRu+AVae4bCUVkAoIBUpr8impzqO0Oo9hfqMVyNbRIQGbtJfzrYAEbG2KaxHB1qJvprg6n5S8BBJPbCF6wGS8nAbI9+z5Nmp5vUtOgabmBoqrcpX3bIu+icmhc+jr5GuUDhKwqZOtN/vuJGBrq8F2IQI2EbGXkJDAypUrOXTokJIWUqRo7KzuWnur7a4vX/g0RT22zz//nOTkZISfZc6cOUp6y6CgIHUPSAetupMq9Oz76wy0iva/rcG2p5GX0iJ5b24DZs0WvPyDC3+fVYWHro433tQz8zYrBvpW881DCXjOE4DtCka5ZZP534+If+9LKhZ8SuSkicwNEaFd5z50ZeldqME2lVlBJ9j85HPsTSql8r5PmBbryzg/s99c4Aywoi/EtOUwXzxyguJ6Fy5bNIMBDpa4NZ4DsDmI2mcFHNjyPauWf0zisMcI9HbnYZutPLzaglJLD95/MITkT3dwIKmSxutvZeLwAUz0B4vqRNa+u57v3ztE0FvPMvzyaMacgoznKohXk5+oALYVjdNI9XmcZ8f3YbCH1akUkc3kJ37Koa/v433nV3AZMo9FM/ywlhFsqh4uCdhUySRrsKmT6fRH4KmSlXQHIKotkKm2axKwqVNKAjZ1OolWErCp00oCNnU6XeqArV5XS2FlDmtTl2Nj5UiYzygszCwxNfntGladorKVVEAqoEaBwspsSqpP0qSrZahPHOE+Izr8mQRsatSUbbRUQAK2NjW1AGx6fQtV9RUcyN3J9oxVDPOfQD+XQOU9Kw+pgFSg5xRo0NUp0Ws1DeVYmlkwJmgGHg7nTkX3ez2RgE3dOEnApk4nw/vF4LsTGaO6kt5T1B8TUWyBgYFKmsLOwIrwnaSlXZiATaRnFGkZRVpIcc9ubm489thjXYJrQu/uAjZxDgFpBVxbs2aNkqoyPDxciWK78sor1Q/8WS17B2A7Es17D7gxIKOG9XccJeIpPbmRLjy/bxDPj6hmUmM2Cx9KwFUBbFczyq2cwtWL2P3NYvaOfJ+hcZO5N9bxd0XoGmC7illB5ez9z+PsOpjNvrj3mRs3kKtDfhtSeQZYaTiBaeUe3v2khQr6Mf/R0XjaWmB3LsBmUw3HV7Jk2XH++h89jy2Zw+RhDfgkL+ehdfaU2g/i/SemYJfyJft2J/BE6kiuvWIEj84cgFPrURL++THr//E9Zs9/SuT0CcwY0CZBZ4DtP2Vj2Or2IJ/ODCS2nygeKPJRVpK5ZSk7P/gzO4a9R7/h83jsMhcsTVtlDTYVj5cEbCpE6sA2ZQ22c+smU0SqsymtFshavKTb91gCNnXjJ1pJwKZOKwnY1Ol0qQM2faue0ppCVhz4BBMTc4K9onCwcsHCXGyokodUQCrQUwrklB6lrCYfW0tbBntFEeQ5tMNLScDWUyMgz3suBSRga1NGC8Amnl9ds479OdtZf3g5of2GK4DNwdpZ7CWXRigVkAr0kAL1TdVkFqeg1zfjYutOtP8YXO06SmPWeQe08h8Y5hVjwUpHPZUpIjsfP9HiYopgEykcxbh7eHhgY2NzUQO2jIwMpfbZa6+9pkSL3XnnnURERCg1B7tyaOG7M3CTbdu2sWLFCnbv3s2ECRN46aWXutKVM9qed8DW0tLSqkxEtcVU7HyXjxMaeeloDO89MJjI2jSO/vMddprqyfSOomXko9wdfJKBJw/y7sMJuM4VgG0mI12aMD3yM+nx3/F6whDcwkfzpz9NIsAWXCx1QD2Z8cvJLKgi2+9aYga4EWKeo1zv9QQnvq8YzrsLRhAX4IojOszMjnPos6/4+U9vwLNLCZ5zDTMDGynb/hFb45N4I2EI0+ZM5NpZ0QTYgY1ZI43V+Rzf/DWZLV4U+lzJ+AE2uFZtpTTxTf5XcB14juU+AcKszDBXANsOPn9lDxs3NBDzr4cYObwvg01yOf7ja6xMseX76tn85Z7BDPc4icmBr3lwswel9iEsemQ8fRsSyN4Vz6I3Euh3+Vwuu/U6Yj0qqdr8Nfu/+oqv667Fb9xY7rkvDA/ARl+DXl9A8udrOFnQgumVtxHi44h7bSLpP9zM+7u8WVs7h+efmMmEod74WTVCcSJrV+zgn2/vIuaJBYyedhmT+lpi2qpXgJ04tIqiEefqiOo3NzcrJH716tV8+OGHvP7661xzzTUdGrdoKyYiUdDSwcHBqAegPYg8V5/UnlgrwHb2RNEdzQ19FzqJ/ondEMbW3+oJ2NNbNDfo1JtSRGppB2fbZnegptBKqwg2w86c3mIHWmou7knoXlVVpexeEs9eV3YxGWxSaJSSkqLMiYsXL+aVV15h7ty5aqelM9ppaQdazQeGDmoN2LpTB1NLO9DqvWDQSQvA1hvtQMt3sdBKrA/Es2dhYdGt9YHQqrP1z7Fjx9iyZQsfffSRkt7i/vvv/83zqaUdqHn2FOd9fRmbjvxAna4WN/t+9HHyw9bSuLWSUROO/JFU4BJU4FjBPsprCxjgFkKAx2C8nU/tfDxLi/MN2AoyS0jdnYGjiz2DogMuwZGRt2wAbLnpBfgO6suI6RGdvqu6872g5l2lZlS0Xh9oBdjEedIK9rHj+GrlHevh6EMfRz+j1vpqdJBtpAJSAahpqCA1byf2lk70dxtEkGfYKbDddXW0Wptr+d0o7uJ8rg/UqKblHKzVe8HQb60B2x/pPxD+NVErTcA18e4V9ikO0aeO3sWGFr4uygAAIABJREFUCLZvvvmGXbt28c9//vO81WAz1nen0+mUTdVffvml4tsS9nDFFVcotddE3Tnh1+/KoaVtZmZmkpiYyFdffaXUqZs+fbqSstLXt2spaLWcD9T6bEx0Ol0bYKsrofIUYHv5aCwLHxjJGId91Kx7jGeW6smwHsctr/yTyz3TsUrezcJHE3GdM4OYh68hzhXcag5TfnQXz/5rH0U2ngy9ZjJhjuBh1ST2w3Ni10rya8yoiv0zU8P6EWufpwC2NwRgq4zl3fvaAJsDzQpgS176FT/f+yb832cEz57D1QPBomAX+7bt4rmF+3AbHkP4hGjlGnZm9TTV5pO1YwXFDpE0Rt7JFX1PYpb5A7t/+gc7XR7Bxm8ic4fYY2VuAroKqEpm/bI09u5tIeSh2xgzui9hjoWsX/gOmdYh6Gf8lflh9gTqjlB18Bseivei1CGUhQ+Mws++lJoD29nyl5c5PGgOLVffzy0xjnhW7eZk4ir+saSKBk9/JtwZhzfg0CqASg5Hv9hFZa0L7vf9neHBLvg17eXYD/P59wYbfs4Zw103jWfYIA88bJog9wA79jexdKc3Dz03mssn+SvnQq8/rxFsBsAmnFWCas+aNavD58ywQBYPoijYaMyhBfU2XFerl7TybLS0nHbqdTW8uCMdhKPRANjEBG3ModUun94cZi4Am/hHwJCuTvA9bQfdAa1ap4gUL0cBbcXLp7cVSu2uTu0d6t199oTu7QGbMc+dmAtSU1OVRciSJUt4+eWXldzQxhxa2oFW80H7BbKAR6LArLn576d7Pte9a9Wn3vpeEPctFt7CpsSmEmtra2PM4JwR7sacrCc0P9eHRFf6J54boZOwpe5swFEzHwjAJlJKiDXLbbfdxr333vubrvbU+uD35rvapmqSTmylsDqP5tYWBniE4WTrjoncXd8VU5JtpQKqFBAp43QtjRzJ30tdYwWx/SfSz6k/TjauHf7esD4QfzR2A87Z3wvnmg+qSmooyCohbc9xrGws8Qs2Lp2WKiFko16rQENdI9XltRTlleIf2o/h08J/09fe+I3Wfk3WW9YHhmfvRNkxDp7cSUNzA442bgzoEyZTMffaJ0B27EJXoLmlifK6YlJzd+DtNIBw7zglPaS1hY1Rt6bVN0xP+O6En+V8rA/UCNcb3wtn+w/EOkpsqjTm6I12oMZnI+Ci8Ju3B2zR0dEdSmDYHC985gLgGXNoYQei7prYOC42jSclJXHDDTcwdepUztXvzvqppc9G6CnSVQrAJnxvwt8pvuvj4uKUFJZd2SivlS9fjR0IjX4XsM3wKcHu8Jfc/Wor6aaDeGrJdURZpFK7vQPAZq6jpbaEzI0fsXzNNt5dnYWVKZiZCH7XSvDVCxgzdSY3xfnj6WCJefXxrgM2fT3VuYfI3LSYD35J5vuEAuUaJrRi7exByDWPcPm4UVwVakdZ/OOsXrWGd34opd7MBRNzWxysTE+5MvSgb6SusomGRnssnUcxY+ZAxo9zZcm/yvGNieSu12YSbmWKQ1FyB4DNFNOCwxSue5tFR33ZYjqW1++MJsrLErOyLJK+e4IVG/fx+V5rhGvSVEn52MyY659i0vQ5TI30wNXWDF3RKcCW78WPxcO4blc8ZRUlbDexgOYghoybxvSHbmFCoA0DXS0Q05RWk46ah1LZDXYqgk0Ctraowe46+cU5JGDrbHpu+7sEbOp0koBNnU4SsKnTSbQSixoJ2DrXSwK2zjUyfOhe6oCtsbmBE2VHOVp0kOyyY4T7XoaHg490/qkzIdlKKvD/7H0HfFzVlf43mqLRjNqoW7Jc5Ca5gBtgDJie0LEdHAghG9gsu0CSTbIpm+xuAkkoAf9DDGQhNi0JkGICgSxgEyAxzXIjNu623GT1Ls1I08v/d97o2WNZ0tx570oeSedlHW/gzn33fffce8893ykJIeDx96Ctu16pDWNOMeGKipuU9FUD1T08UwRbT5cHZkvUiSU2kV30xnHyUf9d33+eECjSGkfoWk9u3NJ6HJ0dqTj1nd3o14bDEUTCYYRCYUybP5EJNh0OOKqeQamYj3ccxP6m7TCZrJhTeiFMKSYYDNqcWUenXPJXMQJyEOjsaUazsxZ17VWYWbQA5066HGaTRYnu0fLIsnGq+4Ga8UKG7Y4JNrEZVe0HTLBFI9iSnWCjWmdPPPEEqqurUVBQgG9/+9uYNm2aLod9EWdYEWmifsgWpZKW5NhOWaOuv/56fPazn00oC9ywE2xqishIwANv3TbsbAhiY/s4XLmgBNOyfEjtqMKbHwMdyMYF109DAVrhq6nDtncbYZ1RhqIF01CcBthMKTCE/fDVbcOufYfxt08bT8GuaO7lmFoxGwtLUpFqNCDs6YC3/hNsbkjFAe84XDGvCMVZVlgQhtHoROuefTi0fjNwwfXImTED0xxAioFSWbbCV78NH+2swfZD7SfeYbZlYtz8K1ExeTzKM1049PqX8dftdfhNww24YIIVE7P78cL3NaCztgkb/y+I8qvPwYVfuQhte4CJkwqx6DNlcFDvnfXoOr4Dbx+zwW8rwNKLpiMr1QSjp13Ba1NDGg4HihW8aPwmfzfaq97A3gPVqKw6CQEJyfTzr8aMmXMwI9cIsxHoafgEVX++DU+2z8bbhhtxr7EVmQYfDiu0XBFKyysw77L5KEkDMnuHL+vwEfFAUwm2devWCaWI1JsCSuaBKAsnmWNSpYFwImwpOuRMKyEiciCyCUYvi3KiK9X3EcFGBzXhlGwRbHqUNVHvB1HcyQuGZIo8YOx2u+jPTmmXrHIg60Ckj1VTPJDHC8mUlic2go2cDvSkiJQpB7LXHqULIPIoGSLYZO7BMiOXaFyEEV26KCpLlgea1rTBMvdgmfuBOn+Ek54UkaJyEJsikjzd7r777tOWusy1J7pHhcIhdPs6safhE+ysrUSJYyryM0uRbaNE4vwwAoyALASo5mGXuwVHmnfBlGJEYeZ4nDPpUtgHSckaqx/IimAbSE/sau1Ga30H2uo74fNQlpfocwrBRtxMbzkA+hekt2gm2SIRnOiKOtFJjAUDAeUOY7ZoN6TSgGSNScGpl3lUPJq18n79YK5HJsOhkJLCnc494yCZAGjI4ybnY8rZE4b0rJKlJw6VfkAR7rT2tD4kk96AG52eNmw59h5cfhfGO6Yi217A6Zi1gsq/YwT6QSCCqHNATftBtDhrkGqyorxwHmaOW9Bv6jxREGXtUaL3BdFxUTu6w9DeR/fiRCJnYt8hKx2jzDuMTMzpW8lu5/F4FJxGegQb3fGJ4KHsUHQ+qaVUBkpbSd9OkVZnIkWkllSaRFxRxpff/e53mD9/Pq688kolOozqrmm1T8vWD6jERFNTkzLOP//5z0oU21lnnYXbbrsNRUVFwllxRO/q8fYE0bVniJzQ4ON1efq/l7UoZYYT0pj87jYceu2fUNlix9tFv8Q3F2fjwon9pG/q2oHqrZV47N+3wnrpZTj3f27D4hygIKbuPC0sKnBIf5ORv7CwMCHGlFAbaDK6G7ah6s9fxJNtF+L9nK/hxWXTcG7x4OkVZWIeu1H0l0tWNSYTwbZ69WqsXLlSycna3yOrBptM1js2V64eo6WsRaniRoc09alnAxtOORDdGWSNSX1fMtVg66us6U19GO+QFsWc2smqwaauPb0pX2TJgcxzQd2HaS+n70u0aKs6H7E12FSCbcWKFYlM14m2ooe0SOeyMFffJbsGm971koznAmElowZbMsqBbAWZ1g2tPbps6TWgxfNIJYJtw4YNilPQHXfckRQ12GLX8MGmT7Gt+gMleiHLno8JuTNgTDEjhT3sRbY6bsMIxEXAE+hBq7MWVU3bUZZXgemFZ2FCzlRYTAOn8VUJNup8qA1olBbQ2d4z+HdEIqfU+zCQh6lG5ogMoeq+Sf3ojebxetyK3mm3pw9KHA32gRGqJx6OsmIKeagx4oGYNepH/T7FKKSRQKQ+CKuTY9KOOfURCPjR092tGOcsqYOnkLZnpSE77/SanCLZZuIuiN4GsvTEodAP6F4sg2CjsQXDAWw+9h5qO44iFAmjNHc6ctPHKZFsWteQKMbcjhEYCwiEwkFQlPix1j1wultRUTRfqb9Gzix6HJBl7VF9bTZ6xqTOJ91haH8h+0GyEWx6anPKxJywkl2DTY/9QK8c0JxTCkUicsiJNp7tTq3BtnbtWlRWVmLVqlXDVoMtEdsd2eyJPCQi8G9/+xtqampw55134vOf/7wi7nowl227I/mkeaitrcWBAwfw6quvKuvwmmuuUeqxlZWJ1TCWZcsXtdkwwSZIsLW0tCjKH4VNJlqThgk2MXVD5qKUGakga1GqKDDBJiYPTLCJ4cQEmxhOtL8wwSaGFRNsYjgxwSaGExNsJ3Fq62lCddtBfFqzEWRfphoxFMVmNWuLPhabAW7FCIwdBGrbD6LVVQ+vvxvzJ16E8qK5iof9YMTScBJsoWAYoWBo0AlR70O9uRgTduyM7TzqoNJLHKWk6CbzT6SAysqE2aSxxopCsKlkVopmb2nFgBYOkSerQp7oMTRGMY/OC8mKVg9uFftoCukupKfHj3A3mlJgNBlPkwkm2MT3LfWuThGs9V3HUNW8EztqNmJiXgWKHWXKOTtQiljxt3BLRoAR6PF1KdFrPd5O2Mx2nDf5CuTaC2E2WphgG0Q8hiqCTc+5xwTbwBPW0NCgEDtk+yfHq9FCsHV0dODIkSN47LHHlL9vvfVWLFmyBOXl5UlLsKlr55VXXsGmTZtw7NgxfP/738fVV18ttCHLsuWPaYIt6O9B654/oqYnFVWZS3HhxDRMcvSTItJLKSKr8dHrNTBNmYrSy+dhYhqQHtNUjWCjRUbEWkVFBRNs/YgyR7AJrW+lERNsYlgxwSaGExNsYjgxwSaGE7Vigk0MKybYxHBigu0kTr6gB53uNuyo+RhNzjqEIxEUO6YgJ70IaeZ0zZ6xYjPBrRiB0YuAN9CDLncrGruOIRIJoTS7DFML52Bc1ump9/qiMJwEm8gMiF7iRfqSbUAj/YBSQJEn/0hPARWLn0zHTOqXCDZy6qIU0hTFpuVhgk0cNdWARunrvMEe1LQfwvaajxEMh5BmyUCJYwrsqVmDRrKKv41bMgJjEwGnpw1t3Q3KOZtnL8LEnGmYkj8Lab1OYnqixWSeVbIM6uoscwSbmLyPpgi2uro6pTYZEU8Oh2NUEGxkW92+fTt+//vfK982btw43HXXXZg0adKJDDPJGMFG+0p6ejq2bNmCd999F6+99hqWLVuGz3zmM5g7d27cUkKy9gNR3XxURrDJSg1IW4lKsFH+TyLYZsyYIY1gczftxNH1X8dvOs/Bpuw78PhnJ2Fu0eBezLIOHxGlnVNERg8TWYtSPZqYYBM7pJlgE8OJCTYxnJhgE8OJCTZxnJhgE8OKCbZTcQqGg0oU24HGHdhTv1Xxri/MnIjcjGKYU6iu0emRDGJIcytGYGwhoKT1i4RBa6rT3YSatoMIhLzIzyjG+ZOvRGaaAxZTTN7/AeBhgk1cbphgE8OKCTYxnEg/kJkikt5KxjiqxUbn7O66LXB6OzAuuwz5GeORmZYLY4qJnVnEpodbMQLKGRuKhECpIevaD6Gtuw6BoA9njT8fM8fNh8WYdiIymgm2gQWGI9jEFpMsW7deG259fb2SPnH69OmKQ9FIj2AjPZciv4icuu+++3DttdcqJBWlW6QUmCp/kqwEG5WYaGtrU9JvvvDCC0qqyFmzZinpLfPz8wcl2WTZ8plg683rrqf2VizBRsZ+8tQrLi5OOFXHQJMR8rvgad2P+mAWukzFKM9LQ4ZlcMOKrE2HCTaxTV7v5tzfW5hgE8OeCTYxnJhgE8OJCTYxnJhgE8eJCTYxrJhgOxUn2ouoTlRj13FUNe9CXecxJc1ZYdYE5CkGwBxOZSUmWtxqjCPgD3pB6apaXLVwetrhC/RgWuFZmJw7A0VZE5SUVSL1DZlgExckJtjEsGKCTQynoSLYlDpRgR4cat6No637lXPWYS9AQSadsyVKJJvI3iD2FdyKERi9CLh9TnR5WtHirIUn0A27JV2pbVqSPRkOWz4QoXqV0YcJNibYyH5HKRUtFoumRSHL1q3XhkupFFtbWxXbP0Whj3SCjbLNPffcc0oE2OHDh3H33Xfj+uuvR15enuJwkuwEG8lUIBBAY2Mj9u/fr9Rap///5ptvxmWXXYaZM2cOKG9MsEncnElYZBFs1E9qaqqS6iHR4paibKfILiRr02GCTQTtaBtZi1J9IxNsYtgzwSaGExNsYjgxwSaGE7XiFJFiWDHBJoYTE2z949Ttcyq1oqqad6O1uwGhcBi21EzYUrNgs2Qg1ZymGAGjJAFHtYlJG7carQhQ6jeqkRUM+eEP+kDpVrt9naCUVaGQH1ZzmlIHZnJeBQoyS2A1pQnf15hgE5caJtjEsGKCTQynoSLYVFtNa3cj6jqO4FDLbngDXqSkmJRUkXTWUlpmqs9oNllhMpphwEmiQGz03IoRGF0IKNFq4RD8IS/IgYXOWUq97PG7EAz5kGPPR1HmBJTlVSDdmglTikUxzNMZygTb4LLAEWxia0WWrVuvDZfu+GSLJNs/ZbEbyQQbEYWHDh1SCLaWlhYsXrwYV111FebMmaNMiizM1frBMvYDdVyUnpV4GCLY6CG7p8vlwi9/+Uslmo2iCykS7/LLL1f+f5qrvo8sW74op8MpIuOsdTVFJE0qhU9qeUQnQ6RvmQsgdqPor0Amp4iMzoisRanOLxNsIpIO5VCjizytPSK3tTwyayoMlWKk1wmACTYxyWCCTQwnasUEmxhWTLCJ4cQE2+A4Ebl2vP0Q9tRvQ5e7XTFU5GaMQ1ZaHjLSHIox0GS0CJMFYrPCrRiBEYRABESvKWmpevxOOD0dcLpbFa/6bm8nJuXOwPSiszCr5FyYDImnf2OCTVwWmGATw4oJNjGchppgo1F4A24Q0UZpmY+27Ue3twv21Gw47IVKxHi6NRs2SyZSDAaA/vDDCIxFBCJAKByAL+iFy9sBl6cdTk8rOt2tChE9KXc6Zpacg/GOMhh7nb5kGtRl2TiHwnbHNdjEFsRoqsEW+8UitnzSjfbt24e1a9cqxM+qVauwcOHCfoEj/YDswVRXbDhqtP7jH//Ayy+/jK1btyqRXo888gisVuuJsclaezL3AxocjasvwaYOmjCmaLxXXnkF1113HZYuXap8W394yrLli8gBjY8Jtjj7BRNse7Fu3TqsXr0aK1euxPLly/tFjMJOaaOgcGBi+rU8MhflUBErekLfVUyYYBOTDibYxHBigk0MJybYxHCiVkywiWHFBJsYTkywDY4TeQm7/d1wejtR03oELc56eMNuuAPdiqHDlGJSCDb6W9j4F3Umhm6HfLUfmX3Jsl/S2PT2Jev7ZPVDOMvsS+0vWXCK/b4ExqRcasNBBEMBBSBjihHpqVnIsjqQbctHQWax4lmfaXXAYEgR25hiWjHBJg4ZE2xiWDHBJobTcBBsakSOy9uFTncLmpy16HC3wunphNvvUrZcY4oZZqP59GjxBPap075Y9l4uez/X822yzypZOos6CawfiC3AGJzIdkYEWzAcUKI5rWYbMqxZcNjylOjwvPQihZBOs9hPRHsOle1OTx0o+nBZBnUVRCbYxMSJCbbkJNjeeusthVQ755xzcPHFFyvRa7GRXiORYGtvb8fOnTvx6quvorS0FPPmzcN5553XLw8haz9ggk1yDTaKXqMoGvrDKSJP32SZYBM7eKgVE2xiWDHBJoYTE2xiODHBJoYTE2ziODHBJoYVE2xiOFGr2uZjaCaCDS44yYPY24lAyB/lyhTPevKwH7w/JTVHr7Eq+hONVjTqpjftz4n3a+wKkQj9X/RRggS0dhTtIhwKIxQMwmg2gQwxmp7YMdGwUrSPKRI+aUlNGsyJigpHQPo5YWQ0aUwzmgxyECM85ElvS01HljUXufYixehHqaosJm2ZDhQ7cSSi6Ob0UNYErfKZjJkOZBlO1DXGBJvYbsMEmxhOw0GwxY6E0su29zQpEW1tPU3odLcpEW5EKqg12WKOveheoPFokHYu9H5AKBgCpfAzmhKP0lUxGCv6AZ17Jl36gTz9R5ocyDyL++oHRtIPonoMrQMi0TKsDqXGWkFGMbJtuUizpJ+WRpUJNrF9jloNlX7QXxYy0VHJ1g9GE8FG9b7oD9n+CeORnCJy06ZN+MMf/qCkUZw7dy7Gjx9/ip4rSw5k7gfKXW+QCDb6901NTdi8eTPMZjMKCwtRUVHRb8ZBJtiStAYbHdQUnUWFABO9zIuynSKbocwFwCkiRRCX7wXDBJsY7kywieHEBJsYTkywieFErTiCTQwrJtjEcGKCTQwnakX6AembWdlRI38g5FPS4XkCPUrdKUqTF2v866/ncCSsECuKoSTFoCmiRyEd6D9KbY0oR2dISdFco4aMguHeMRGRpRoyxZE5tSUZrz1eD+w2u3Kx0vKoF0H6LWGdqG4f+87YGiR6jB3KmCJhxc4VHVMvqarlAwEEQ0GQwSPVknpKOphEuksGOaCINapFaLOkw56aAavZrpCsNDbytNebXYIJNnGJYIJNDCsm2MRwGm6CLToq2jmiBArtt26fS6nn6A14EAgFTjGkJsO5oCLp9rhBJJvdbtd8XsnSD5Skvb36ARGQyrmnkYmUrh/4ffC4PQpOo0o/6MVcln4Q6tUPyL6ZlmaDKcWIVLMtes5aMpUzN6ofKf/d74KWaVCXZeOkgcoyqKsfzRFsYvv5aCLYqM4X3clyc3MV/XkkE2zqOlXPs75OZLLWnsz9gCQuHsGmnOZ9HUH7EVVZ+4Eop8MpIuPsF2qKyI6ODiWUcvLkyf0WzxusG9HJENm6ZC4AJthEEJd/SDPBJoY7E2xiODHBJoYTE2xiOFErJtjEsGKCTQwnJtjEcKJWTqczSrBlZSHFmKIQXP6QX0mPF46Ees2Cg/dHxINC0igEW4pmQ5xyUYohMWg8WiN7TtFdDSnKt+l5PB4Perp7kJmZCUtq1AiU6EMkJKUOU3CiMVEknJZIhUhvgfBezIkM0hoNR2NSjJZEHBkMSipETWPqBYO8b51OF9KsVtjstkQhUtongxyQ4ZbmyGQ0w5RihjElWnBevVgzwTbw1Mq6N6pvYIJNbBkxwSaG05kh2E6OjfaQoJJ+1odQJKTsK8l2LpxYe65uBIJBZGZmKE4FWp6xoB94PV64ul2KfqC1hnusfkBph41a9YPeiPuTOpmx13Em8dmTrR8EA0FF50y1pkZJW9B3GmHsPWdFHKFkGtRlnlUy9QOaKSbYxOR1NBFszc3NqK+vR1lZmZJ2cCQTbPFmT9bak7kf0JhFCLZ430b/XtZ+IMrpMMEWZ1ZUgq2hoUEh1ij0MDZnqcikik6GSF8yFwATbCKIn7ooA2G/4lHuD3kVLzdKKUFz0uvrLdQhHT70m3S7XfEI1/Kc4i1tSNFszCHXdPIqV72ANRuYelMNnFAg9YypFxCf1wcyotnTdXigkbGq1+iVVB7qisyQ3azXa16LUa8XJ1KQu3u6YU21wpp2smBpQnKlUQ5o/AquBqNi9LKYqE5Q9I+ZjGBG7em7ZB/STLCJSwQTbGJYMcEmhhMTbGI4UatYgk2zAS1M0WKSCDbFQz1K9uiJzJKlu6pIkgMOeZdmZ2drNqANVa1evaRmvEu8uDRBSW9DhiFKc0/F1LU8sWdxMsmBrAszYcIRbOKSwQSbGFZMsInhdKYJtr6jTMZzQR0j6Qe0p9O5x/rBwPJFtgPCihyVKPJEy5OMctDXnqhHJyNMZOsH1KceZxeZeqJM/YC+iwk2sVU0mgi2uro6VFdXo7y8HA6Hgwk2ARGQbbtjgk2vl2zvJV7m5qx4f2r08FFliAm2vVi3bh1Wr16NlStXYvny5f0ur7FSg625uw4trnq0dNejy92Obl8XfEGP4u1GqZtEHiVNUiSiz4P7ZIkVzeVV1LGemmte5AsGbqP2NUg2AeEXRDfpSK9RT/hnpzWUNqYhwFwGTpQqIhQOI8Vg0E60Kgamk9CJlsch7zbyJE8zp/cWQi5Q6qFQXZRMqwOpZqu+6AlJ54JqQCMFmc4FupxqeUhh37NnD9avX4+nn34aDz74IFasWKGlK8WgJ8uQKvNSQh/DBJvYlDLBJoYTE2xiOFErJtjEsGKCTQwn2QY0JtgGx32oaqzoucsOhX5ABmzSo7SmX5M5JlmGVJkGdZISJtjE9igm2MRwUvUDJtji48UEW3yMqIVs/UCmDVePoxKNQ9a5oCLJBJuYTDHBtg9r165FZWUlVq1ahYULF/YLHOkHlNGMHN9sNu3ZJeIFy4jNWm8WDsmOmXr3A/o9E2yjnGAjowddJCZMmJAwaZeMhlQRLxhatHv3jm2CjaKfmp11aHESqdYQJdRCXmW/ipYTof9Sw49iGIpBdrQThI+OqKXYN+noRhmlrL76fr2UcfXCq6evofg+PeORibkqZopMaa/DLUUO1Gg2wsacYkGOvQCFmSUoyBoPuyXjRC530cNethcMR7CJIs8EmyhSTLCJIcUEmxhOqgFNTRGp1aguy3idrJFLhBMTbGIyJduAxgTb4LgzwSYml7L2KJmGVCbYxOZO5rmgzh8ZGik7EKX00/rIMqjLlANZ+4GKCUewiUkHE2xiOMnWD/Qa1JPxXFCRZIJNTKZGE8HW2toKShNZWlqqEGHxnKLJOXnfPibYYrOs6YloHdEEW1itOi62bk5plYwbocwx0ceqBjRSKKkIKHnsJVrwNlkJNnUBDHRhpo2ENoq33noLa9aswSOPPDKkEWxDdVHS4gVDtU6o2DEVPT7WehB1nUfR5KxTclNTAdh0qwNWsw2ppjSYjBalNoSuQhka1h//hBE48whQlGEI/pBPieT0+F1weTrgDbhhT01HQUYJirMnoiizFFlpucqaSeSRdWGM6cX7AAAgAElEQVSmd6opoGi/o7QhWh7aM3fv3n0igu2hhx7CTTfdpKWrERHBRuddoimRVTBknsWy5EDmWRyrH5BRiFKwaXlkjkkW5kNlQCMnJcpjr/URkYOqqiq8//77is5y++2345577jntdTIxFxlTIt+rRrBp0TVlrz2ZciBLNtVvlFGjNRnlQOaYCCsyoJHxmvYnqrGi5UlWOZC59oYiRaQew4JMOZC99pIpwl3mvVEm5jQu1UOdzjzWDwbeeZItgk2mHAwFwcYOOPFPMZVg05NCWqYcyNqDZY4pVj+gNJqcQnpwuSKCjR6yH0ipRawzMCUe2RN/lURbyJJN9X0qwTYaItzpW0jfoW8hDiAe5tSeAlMogm3Tpk34xS9+MawRbFqdMmXKgcz7gjouWnvJ4oAjugcbgsGgWNhNPys1VnHQk44xdrD0Gi2ESH+GBT1jUvtTCTY6eKhQqpYLU19vKD05k2Upa30x7++7SInbv3+/kiKS0qE9/PDDWLZsWb97NrVVo/y0GtCSRQ4oas0b6MHx9irsa9iOTk+bUmMq216A3IxxSE/NUv43Fb1V/vSGDumNahI9DLkdI5AsCKhBnJQeVTlUI2H4Am70+Jzo6GlCl7sFvqAbU/NnY0r+LEzOqxAeusz9QD2kaY+ic4EIES0Kspoi8u2338YzzzyDBx54QDPBlozngjo5pFCScYhwkpECSs9ZLFMOZGJOWJF+QDKlx4Amc0zDqR8IL2QAw6kfqAQbrc8vf/nLuPvuu08bqizM+0bZ6tFd1UGSPNE80trTellKRjmQGRVAWMkg2JJRDmLHRN+p5c4RK/CyCDbVsKB3TLLkQOa5QN8U64CjVT+QuR/IlANZ+0GsfkBnHxkak0E/iPWW1rMHy9oPVJxkEGzJKAci9oNE9AMZBNtQrT09Ebsyx6TiSXVHaU+ntcf6wcBSRgQbYUV7uawabMlgu5O5HxB6qn6gl2BLRv1A1rmg6gekm9Oa1kOwyTqLZcqBLFt+LMFG64/WHpFSWh6ZeqIeOaDfEj7qXkv/m56BzgU1gu3ll1/G5s2b8fOf/3xQgo1kihzftKaITEY5GAr9gHCiOdAa4S7zLBbVEw2BQEAzwSaL9e774XoulLIWZSzBRhOr55AWZTtFNiGZmMfL26pGsKn1hohgW7p0ab/DVBVk2kxleMGcqUt8MORHj9+FI6370NB1HB3uFthSs5BuzUZmWg7sqVmwmLQVzBWZX27DCIx0BELhIPxBH3p8nejoaUanu1mJ8KTabJNzZ6Aoc4JCUsd7ZJ4LsQqySrDFe39//15Nm0t74rPPPqsQbJ/73Oe0dJXUEWzkhaUa0M50BJtMOZCtH5ABTSXYtF7ik1U/UC8legxM6sKgdUM4kSzpccCJvSgNpCcSwfbBBx8oTkEUwXbXXXedtj5lyoGsC3OsAU31UE80W4Lah0w9UZYcyBqT+o10gafLLOnm5Pym5UlGOZC5H6gGNFp7tD9xBNvAUkK4E070aCXY6Ley9oO+cqDHuCt77an6gSwHHD2kWF/Mk8l+oOoHdCeWFcGWDHIg20Ndhn6QrHIgaz/oqx/occCRtR/IlANZYxpr+oGe/WAo9AOZtrtkORdUmaJMAKwfxNe0R6t+IKKb07dT5jci2CiC7dFHH8WCBQv6Bc3v95+owTZa9QO9+wH9ns4GlWDTaj+QqR+IyAG9T1cEm6zLqUy2U9aY1NWgRrDRxZQuqFqUd1G2M/62NTSXt4EWwJmOYNOCdX8GJtHoCcWD1duOhq5q7KythCfgRmZaHoodU5CZlqukh+SHEWAExBHw+LvR6W5BTfsBhEIBOGx5OKtkEYqzJ8FitA4aRSbbQ109pDmCLf78JVsEmx4PtNivHQr9gCPY4suT6oCjJ0WkqAealgg2rZ7gMg3qKoocwRZfnqjFUESwJYMcyLwvqAY0GSkix4KHOuGkRz+QuR/IlAPZRn7ZKSJF72j97Qyi54LIriITc3qf7Ag2vc4usuRAps1GXTN6a7AlqxzIwlyVX45gE1nJgBrBRtFGshxw9JBZsuRAZsSKqh+QzkkY6XGOHwv6wViIYNNLapJMEcnEEWzDE8Em8yyWtUfJHJOqH4zICLZkq8GmV4GMnVgZGwXXYDtZg23lypWDpogkBZki2JKNYRaVA0pvt79xO3bWbkIgFEC2PR/F2VNgMaXBaDRFU0HywwgwAsIIUH22QMiPLk8rWlw1aOqqxvSCs5R0kZPyyntrFw7cXeyBr4dwpzfEpoDiGmyDT6FqQBvNNdhEz4XBkCIDGuUG5xpsg8uTDIKtr/F6sAi2RGqw6ZUDmXsUfSPXYBM7XmQQbDLvC7GGLz1nlah3pBhKXINNFCdVP6D2dO5pfZJRDmRHh8gm2JJlD5a99mQQbDLHJEsOZEYuySLYRPUDkXU9VJjrORdkEmzJKAeyxqTilMw12PTIgUzZVAk2st3pTRGZjJkOZOvmsmuwJYscyF57XINteGuwxa49PU6CsuRAtn5A46I9Sk+KyDOhHxgihITGZygmg4aiZ9MZCg912lTV+mITJkxIOO+1zANRJuYiKSKpWCPVYFu9ejWIYFu+fHm/0kLRbnoJtjOZCoxS2jW5anGw6VMcbdmPgqwJyE0vgcNeoHF18M8YAUZAJbb8IS/auhtQ134IRoMBxdkTMX/CRbCnZsJs7D9Ht8z9QB0H7eXkxKHVgEZ75p49e6CmzX3wwQexYsUKTROdjOeC+iHJZECTKQdDoR/QuccEW3yCjdYeRbBpzaEuqiBTBNuGDRuwZs0a3HHHHbjnnntOG5xMOZDl9acOUiXY9NRYkaknJqPhhLAigo28+Wkvl+WhrudyKksOZJ4LqgGN1h6loNHjoZ6MciDTgBZLsCVDjRWZciBrP4jVD8iATWtPRg22ZCHYZJ4LhJXqgENOp1prrPSVAz1RNLLkQLYBTUYNNlH9QERZlykHss6FWP2A6mbR2tN6XiWjHMgaU1+CjfZyrenbk1EOZO4HQ6EfyLThJsu5oMoU6VGEP609LTXc++5Rer5PphzIXnsqwUZrT0YNNj046T0XWltb0dzcjNLSUkV/jrWb97f/qjXY1q5di8rKSqxatWrQGmxkP6B+R6t+oHc/oN+TfNLaI7y1OsfrlYNYvUFUN2eCLY62RRFsNLENDQ1K/ZCKigrl70Qe0ckQ6VPWRiiyOav1hkY7wUZYOL3t+MfxD9HYVYtAOIDpRQuUtJD8MAKMgBwEPP4edHlaUNW4HVazFYsmX4Fx2RORaXX0+wKZxAq9gPpjgk1sLplgE8NJjXBngm1wvEiXYIJNTKaYYBPDiQk2MZzIGMsEW3ysmGCLj5HagvQDJtji48UEW3yMVMOX3hSRMg1oyUisqEiSfsAEW3y5UiPYmGAbHCvZ+oFeg7osG6fM/UBFkAm2+OuOWowmgq2urg7V1dUoLy+Hw+Fggk1ABGTb7phgS0mB1oLsMidDpmJEcsQE2+iPYPMEetDYdRwfVr1J8ZMoyp6MvIwSWM02ga2EmzACjIAIAiElXaQPR1t2w+NzIivNgbNLF2NCzlQm2AwGzd6oBJ7MSwn1xwSbiERH9QOOYIuPFRNs8TGKNaBRRgCOYBscMybYxGRKtgFNbxp/mWcVR7CJyYBMzFX9gAm2+NgzwRYfIybYxDBigi0xnJhgE8NLtn7ABNvguMuKaBUJkhCTAPn2AybY9oEj2MKKU7ve/UC1b3EEW0qK6Ho+pd1IINg6OjqUyLXJkydzBFs/szySU0Q2O+twtG0/dtZsQqYtH2UFs2E122FMSSxSUZPw848YgTGEAO31zc7jaHXVoa27HueXfQbl4+bCYrSelnJB5rlAEHMEm7igMcEmhhUTbGI4McEmhhO14gg2MayYYBPDSbYBjQm2M2NA05oOTjVQEMlGj950S9QHR7CJrT0m2MRw4hSRYjip+gFHsMXHiwm2+BhRC9n6gV6DukxnEJkOOPRdHMEmJlOjiWCj9JCUwY5s/5TqmVNExpcB2bY7jmAb5RFsdAhRnYe8vLyEI/U4RWT8BakawNU6DzIPaTIIDHY5PdD4KfY37oDL24n8zFKU5s4QGzC3YgQYgYQR8AbcqO84jJ01H2HxlCsxu+Q8OGz5MKYYT+lL9iHNBJv4VDHBJoYVE2xiODHBJoYTE2ziODHBJoaVbAMaE2xMsDHBJrb2mGATw4kJNjGcmGATx4kJNjGsZOsHMm13ep1BmGATkwGZpCa9cTQRbFTnmYhVsv1TLUcm2OLLlGzbHRNso5xgowLhtLioYGOixS2ZYIu/IM8kwbb12AbsrtuKjLQchWDLzygRGzC3YgQYgYQRCIWDaHHVYn/9FkzOK8fU/FmYlFcOs9HCBFvCaEZ/IFtBZoJNbCKYYBPDiQk2MZyYYBPHiQk2MaxkG9CYYGOCjQk2sbXHBJsYTkywieHEBJs4TkywiWElWz9ggu3M6AdERiZqm1ZHKtt+MJoINsrO5vf7lQAbwpgJtvj7ChNsUYwMETVJZnzMTmsha1HKnIyhqsFG9TCIZNPyMMEmhtpwy0EkEkYwHMTHh9Zjd/1WlOXPUWqvpVuzxQbMrRgBRkATAh09zTjSvBPpqRkoyZ6Ms0sXIdV06v4qcz+gQXIEm/hUMcEmhhUTbGI4McEmhhMTbOI4McEmhpVsAxoTbGfGgMYpIgfGXVakgmz7ARNsYnsUE2xiODHBJo4TE2xiWMnWD5hgOzP6ARNsQ68fiNjyyXayb98w1mDzdyPkrMXOg3U4XNd+eoa93FJYS6bhnOJ0FNjNgwpnMnI6NGCOYBvlEWxMsK3GypUrsXz58n4X6EiswRYMB9Djc2Hj4fU40LgTcydeDIe96LRIGjE1hVsxAoyAKAIubwfqOg7BH3AjL70QF0y9Cmlm+yk/Z4JNFE2OYBNFSrYBjQk2MeSZYBPDiQk2cZyYYBPDSrYBjQm2M2NAY4Jt6A1osvUDJtjE9igm2MRwYoJNHCcm2MSwkq0fMMF2ZvQDJtiGXj9ISoKt8yhCVX/B91a9iqde3XI6CItWoGDZN/H8DVNw2aQsJtgiEQUD0qe1RnyKyAG9gyPY4pxBZECj/Ks0GRQiSkUOE50U0ckQOQ5lMsyxoa79bc707/fu3Yt169Zh9erRR7D5g150uFtAKSKPtR3EvImXIsuWjxRDishUcBtGgBHQiECPz4kWZw3aexqRnebAZeXLYLOkM8GmEU9Z54L6eo5gE5sIJtjEcGKCTQwnJtjEcWKCTQwr2QY0JtjOjAGNCbahN6AxwSa2p8Q6v+ndD+iNTLCJ4c4EmzhOTLCJYSVbP9BrvJZ5l5UV2awiSbZg2vuys7MTtgOrfcSOSU+Nub52ZSbYhkY/oDs+3TXI9m8ymZIrRWTzp9hTXY01e/3I9bsxDr7TI9gKy5A2aQ4umZiJ4oxTy7D0RUzW2pPtHM8RbKM8go0WGNVfGzdunEK2JfIwwSaGlsxFKXJR8gbcaHbVYUfNRtR1HlMItsy0XLHBcitGgBHQjIDH34327kbUdx5GRmoGPjvrFthTM5hg04ioLMWICbbEJoAJNjG8mGATw4kJNnGcmGATw0q2AU2vQV3mWSXTgEb3j66uLgVUyliSqCPlUBvQEr13xkqHTMypX67BJrb2OIJNDCcm2MRwUvUD2tPJyK91T5C1H8gkWmWNSUWSCTYxmZKtH9Bb9USHyJQDmfoBfRcTbGIyNZpqsHV0dKCtrU2x/dtstqQi2Dw7X8ZHB4/ix82zcV2uGVfkAN1UJw6A2WpDYdks5DsykWONmbdIGO6WPWhubsbRZiAcDehSnoijBPa8IszMtyEj1QRDJIhgVw3qPEZU+zMwGUcR7O5SfkePPTsPBWWzkW83QuXuQt2N6Opsx74uOxzZWZhcmI5UoxEpYQ/C3k4cP1gLD2xIK5uNPBuQ3pu1MuisR2dbIw7UOuH10xeYAGQir6QIhRPzgZ5GhFpa4KtvB72+p19RTEdaRi7GTy9FTroJ1lA3umoPoLHNhUZXNNMTnVkGQwqyJ1SgoLAQpVkmpBjE5PoETpFIXDmgthzBFgdXNYKtqalJYa9nzJih/J3IwwSbGFrDTbB5Aj1o7KrBrrrNaHDW4OzSi5GZliM2WG7FCDACmhHwBnrQ2dOC4+37YbfYcc3sW2FPzTylP5n7gaI8RCKKgkyGM7qcanlIYd+zZw/Wr1+Pp59+Gg8++CBWrFihpStlPPEK5op2LPNSQu/kCDYx5JlgE8OJCTYxnKiV0+kEpdwmIz8b0AbGjQk2MZmSbUBjgm1w3IfKQ13rXkCjHQr9gAzYpEeZzYPX9RgILZljkmVIFXHMFFt10VZMsImhxQSbGE6qfsAEW3y8mGCLjxG1kK0fUJ9MsA2M/VDpBxzBJoZ5orJZX1+P48ePK7Z/0nfi2WyGswbbsbeewuHje1FVtgDHfv8WDq7/EJ8CcAPIKSnD9d99EtdccDaWjD+JTSTkx5F1X8Vbb76B//cG4A/G4HbJHZh99RfwxFWTMT3PhoinDc5ta/DbY3b8b/tcfAcr0bXnH3j0zehvpp57pfKOq2ekY05+9J9173kFOz75ED/YcTYuWjwf31g6Cw6jERbPMXjqKvH0fz+P6pSpKP3Ok7iqzIDyXpO769OXsOndV/CD53egrs0DgDJazcUV//R53PzNGzDNsBOtr/4ZlT99Hn8BUNXvdM/ExFmX4o4H7sSSmekode/F1md/gFf+tgev7Dn5A4PRhHn//DNcc+11uHNhJizGxBg2UdsdE2xxziCVYGtoaFCItYqKCibY+sFsJNZgiyXYGp21OLt0CTKYYBPTyrgVI6ADAYVgc7fgeNt+2M12XDOHCbZkM6DR2UdG/jNtQJNJtMo2oDHBJrYJMMEmhpNqQGOCLT5eTLDFx2goDGhMsA2O+1AZ0JJNP2CCLf76Y4ItPkbUggk2MZxU/YAJtvh4McEWH6Oh0A+oz0RJjNiRJqPjhTo+jmATk6nRFMFWV1eH6upqlJeXw+FwJAnBRqyYB5/+9l5s/HAL3ulZgILcPBTn2mBLNyAl0ICAswWNjZkoXXg5Ft54I2bnAZb2LWja+Qf8YZsT1U4rigsnI81ggNnbAbTuxv8dM6DWOh3fu/seXDprPCZbWtC5cRVW//0w7t9kwc0XFqO8MBtmvxVwH0NPZw8aGzJx9o0rMH/JYuUdgT0vYmvle/ja1oW47NJF+O9bzkaO0Qj/0XWoqVyFh37xKZpzLseSH7+EG6cZMNveqrz7D7/fjvd3NMA8Ow8OqwlZgQDQ2opqdymarLOx/KYMTAq3IrR5Hw4CaOqshufYB3jNNR1u+yTcNicfdnMhsgtKcfalFbDUf4TG7e/i5aMmpJiyMd3hUJza/W1VcFdvwsaey1F09hX42levxLRsE/IGz555iuAzwUbheQaDZg9gFU2VYGtpaVGItWnTpjHBxgSb2CnDrRgBRqBfBJhgi0bUxfOGEhUfmZcSeidHsIkhzwSbGE5MsInhxASbOE5MsIlhJdtDnQk2Jtg4RaTY2mOCTQwnJtjEcGKCTRwnJtjEsJKtHzDBdmb0A45gGxh3PRHuFFxTW1ur2P7J4TiezWZ4ItgoRq0VH638Nt54bQteavosln3tC7j5i0sw15ECu+8wWvZ9iBfu/SWOFVwC280/xJcW2FHYsR7H378fa5pWIHXi5fjPW85CjtkIa3ctUPs2fvLQS3hlUycuv/e3uOHCmbgop5dge+Vj/HSdE1d97X7cdPUl+OIcO9C1E7v++hqe/6+H4b3pZ5i2/E7cPscK04GXTiXYbp6DnIATR7e9iA2v34cX/+JGePJNuObHL2HptDBmhPag+5Pf4t4/OLDdPQv/84vLMa80AwW+TqBmA154tQ3Pv2vFF74zFxedNx7lWVnKRHuPb0Rn5WP4ZsMVaM+/AC8tm4Z8G2VTIPLRhUPv/gab3n8HLxf+Ky5eeA7+Y1GxMnfe4x+j45Nf4zuPutGYNR+3P/4NXFSciil2sf2SWona7jiCLQ6mKsFGf5Mnf1FRUcKknehkiEyvLEOqSIFMEsa9e/di3bp1WL16NVauXInly5f3O0yOYBOZPW7DCDACyuHIEWzCh7SIxMg6F9R3McEmgjrABJsYTkywieHEBJs4TkywiWEl24DGBNuZMaBxBNvQGNBie5Ud4c4Em9gexQSbGE5MsInjxASbGFay9QMm2M6MfsAE29DoBxS12N7ertj+09LSkoRg6wBwBG/dfR/er2zF7qU/xa1Xzcb18/Jht6TAGPHD13YU1esfw4sHM/Gy9wo88pV5uGiyGRZXI1qD2UixZKDQYYPJABjCHYB/N177/uP4cN1hZNz7W1wSS7B97MQjeyvw4NevxnXnTMaEtBQg5EHT7r9gx0v/gmft34C3/HY8dc1EZB7546kE2+emIKd2A17eWIkfrduKcR/txuSZV6BCiWDrRkHTu9j+7Hfxjv2f4Z/5RfzHNcUYn2WGKRIC/C60d4bQ0hWB2RZCZoYVeXEJNioqF4bP1YYelwsd5jxk2GwosJuVuQt37YevdgN+/t3dqEmZjCWPfwMXMMEmdljIVpBVgo3ItdTUVNjt9oSLXzPBJjZ3w50KjFNEis0Lt2IEZCPABJu4F4wI9kywiaB0ai0aWRHuXV1dyMzMVJRvLU+y6gcnCwIboOfyRpgwwSYuGVyDTQwrJtjEcJJtQGOC7cwY0JhgGxoDGhNsYvtIbKvYu7re/UDVD0iPoixBpEtpffREKgyVHMhKGauOj/QDThEZX0KYYIuPEbWQrR8wwXZm9AM9dzTZ9oPRlCKSnGSIB7DZbMr5lBwRbG1KFbL/u+On2PqpB+3fXoNli0pwySTLibt6uKcZ3k9/jSfe6MbKjydj5cNX4qpF4zGuVzyDzjr4ajfjr9tqsetYE4A2HHl7IzpbTai497f4bCzBttuE/9e0BM9+eS6unpkPa28f3cf+jrq/fhf31lyN2txrlX+ff/xP2HEiReR8fO/aYvT8dS02tbbjzbAd2c/8DtmFc+FQCLYGZO57A+/853dx7PIfIfvae3D72anIJQIv5iH5JKKTdGCKIqRn4Ai209dfd91mNOx/Gxv2RFDX1I5wTy02vwXYp5yHGx//Bi4cKoItGAwS3afpkbUoh5tYSeRjaWGRQkNKn9WqilUiPZxuSNWzEcpS1kQj2Pbt26dEsK1ZswaPPPIIli1b1u/HUwQb4UREZEZGRmIA9bYebjlQCbY9DVvR5KrjGmyaZo1/xAgkjsAJgq11P2xmG66adQvsqaderGXuBzRC6o8u8WQQUA/pREeuRvWuX78ezzzzDB544AHcdNNNiXajtBfZg0U7lnUWq++jCDZSLOnc4xpsA88CYUQyRWeeLIJNj34gSw5kyiahp3qoD4d+UFVVhffffx9PP/00br/9dtx9992nTaBMRyxZOpk6SNKjqE9ae1qN6jLlQBbRGjsmGCKg/4QiIYQjIUQiYeV/k9yJPh6vBz3dPcjMzIDFkir6s1Pa0XtpXPREDcVGTf3Qj8Jh+o7o+KNr+NRLomjH0XMvFG1Oae5TqJ/EinDHvisQDMDldCn3FzISaHlobsIhwom+z4AUYwoMGscUprk+gXmKgpW2J4IQ9XMCc2PCzo+x76VvJJzoIZnSirlWOTAoU2xAiiFF+WNAChCh/zYqGCXDuaDiRQY0uhuzfjC45I5m/UA9FwgBPTWXVP2Azj0yYI4U+4HoniVbP3C5XAopQneYZNIP9MqBLJ1FnRci2Agrwomc47U8ieqJik4TDio6TSgcQhjhqG7Te6Yno34QDAbgVPSDVNhsCeRJiwH0NP1A0X+06Swy9YPYPYp0O61jin5qRMGJ/s7IyNTcl1b9oK/8ytQToziperAenSw6SnJ+83o9Ck505yPc6T9R3cYIY4pR+Zv+DPTI2g9k2pFE9gM1ReTLL7+MTZs24dFHH8XChQv7/UzSD+jco8CdxHTzdgBH8dbdP8Gu/T4Ev/drXD4nD+eMi3GG9bYDh17HY79twgOvZuDHz1yHz15YiAleJ9pcPnQe2wXX9rX437cP4L09TTAjAG+7E1lF03D1D3+NGy6YiQspRWTlY1hzJB2/6L4SLyydhs9OyT7xLb66beisfBzf31aOg2nn4omvLUZx7Z+xb9Pf8PVtC3DZRTPw9UszsPW5N+HLz4Djynmo+fqP4cIE4L4XcMPUw0jb9gZe/9KP4b3jAYz/8j24YSqQ3We7JtzJzkLnneqA462pRFfl4/hW4xVoz1uMF5ZO7U0RGR1e0NsJn7sTnT1A3c4/4MAHj+HFj1NxsD6ClFAAzvYZmLnkGvzzqn9PmGATkQNFm29raxO/0fYRkdjNS/Vi0nKIqQtA/a2ei0RsX3rGpI6FFBk6qMl4ptXQKHNMw4k5KYYHDx7EO++8g1//+tf4yU9+guuuu67fKaZx0aZKCrJWIlJVtIdLDrxBD1p66lDV8inavc04e8ISZKTlaBFh/g0jwAgkgIBKsFW37oPFYMHFZUthM6ef1oPqLUT/Qs+5oKjHkYiyl9OTmDJzcli0z+3fvx/vvfcefvOb3+CHP/whbrzxxgS+/GTTZDwX1NGR8YycJujc03OJVy+Ues9iWXIgE3PCStUP6MyzWBKokhsjMTLHNJz6QSJCP5z6weHDh7Fx40ZFZ7n11lvxla985bShDhXmevcoGijtUYQXrT2t5EMyykHsmNwBF5z+NnT52tHt74LH70Ig7EcwHBQm2chQQfuC0WRSLu7aHjINRZ+oOUibUSjag7y+1J70j4nOvTCCwZBCipFhQ/sTHZX+McnD6VTM9cxdFBU68+ihe4z2J/HvI1skGZvMRgssxjRkWLKQbslGpiUXNnMGUk1WzecwfYes/UDFhAxDfr9f0aOSQT841ZCq3bgr81wYCv2A+tSKt0w5kGmzUcdF5x6dd1odlfp+n7nppVIAACAASURBVJ6zWKYcyJJNde2NBf1A732BsKL9ie4xw2m7I3Ktw9uCLm8rnL4OkJ7jC3oQCPkQjkSdimToGrL6UbSWSEQ592i96Nlb1LOY9YN4mkPi+sFAPcqTA3ljorEq5HIopOhRxhT6Y4TFlKbYeNItWci25iHD4lB0m4FIT5k6i6w9WORcIOcjspu/9tpr2Lp1q+KEPW/evH6nkNYd2c0Ttx9QDbY2VD72I+w75kTnjU9hyYxczCuIsZN5O4Ajb+Gpv7vwiy35eOA/LsCFhc0w7vkLnnrjIDbtjiDkmopzb5mNsxY5UIx67H7mVRze1YHc7z6JixbNwCJHG7q2/Aq/PmbDkz2XYfW1Zbh8cjSCjB5fww44t/wK926fhsPWBXjkX8/FuPo3cWDrB/je9rlYMjMNX1wYwqOb7Zg8IRP/utiMD7/6MGoDJcD31+DqsqOwbl+Pt/7tYfi++EMU3/ovuHoykNUPwdZXP/DWbVXe/YOmS9CZey7WXDsFubaTenvrrpewd+Pv8LuPgcOBEhiLZ+D6C8oxPdsHa9d+/OVX9fBkTcdFP7sL5xZZMDkB30MROVD2eafTqYtgU70/VQ+7eFtLf/9eZroBWay3Ok46pGnB0PcRwUaHdaJeECM1BRQZLw4cOIC//vWveO6553D//ffjhhtu6HeKqS3hRBuqVuP1cMuBN+BGc3cd9jf/A23uJibYtCxe/g0joAGB2Ai21JRUXDZtOWyWUyNfZe4H6kWC9ijav8ljSMtD+xwRbKrTwX333YelS5dq6arXqzHq3ag3zY7sc4+UGTr7CCetxkZZY5IpB7LG1Fc/oDNPq5dsMn6fzDEpF65h1A+IYPvwww/x/PPP47bbbsOdd9552vqUKQcy+6KB0oWL8KK1p4dgSzbd3OXtREdPKzo9bXD5OtDjdyIYCSLU+ydqfkrgOhKJmnSUSCr93IqmPXyk/Eg5Yxin+NOlRlBq9L6P/4KBW5AIU7waRT6aDCaYDGblT5Y1Bw5bPnLSC2G3pMNiSjyTiuw9arTqB7F3dT02DXWWyQGHPNpZPxh8ZZB8km5OBv5ksB8ko81GRXC06gey9yhyAiCsSI/S4/wWLyVcIORHl6cdne6Tuo0v5EUwElAi9KPR+fQneR/WDwTn5gzqB4IjTI5mqm7eq0fFRq+RbmM2WBR7jyMtT9FtMtNyYDXbTnGUk7kf6EkdTHYQ2ktUZ+N4+wGdY2Q3f/XVV7Flyxb87Gc/w/z58/udF9IPqD31nZj9gBzBPNj1+29h19FG7D7rCVw1exwuKDWfTBHpboF/9+/x1KcG/LJmFp64bQbO9m1G7Zs/x9rGWagLzEJZ9hxcsqwCcxfakYvD+OC/n8DWdVXA91fj/PPLsTinFV2bn8Rz+8x4vPkCPHnrHFw5Ixcq/9Vz/CM0/v1e3H/8MtQ5rsQTt52F/JrXsXvL3/Af/yjH7Ewflpb58F7OVThrWhb+aXID3vzKQzjsHw/817O4dkoDMvavx3v//UPUXfYDZF/zL/jCLAty+kkRqfIwqu3OW7sZzs1P4XtNl6Ij9zw8e/0U5NnM5PYMoBP7/vgbbH7lNVTmzkVk4jmYNGMhrjlvPKalt8DUsgW/+s/tqA2XYP7Ku3HeuFSUJUiwxZMDhWCLqC7mGpalrAUw3CGciXyqWoONFhkd0gUFBQkbPZJRWes7pv68vdR0aJQicvXq1Vi5ciWWL1/eL3zExFMIJ2E0UlI8cA22RFYCt2UE5CHANdi4BpuoNCW7fsA12OLPJNdgi4+R2mI01WCLpn0MIxgKorbjCI607MOxtv3o8bsUp4JMax7SrVlIs2TAYkyF0WjSnHpQHGFuyQgkHwIU/UDGWl/QjR6fEy5PB5yeNmSmOVCUWYqpBbNRlFWKbFsejAZTQo6esu7qKmpEGhHJlp2drTmzi8wx6TGgxUqCaOofUekhwxzVDqE7sR7iKNaYoycySxbmQ+GAwzXYxKSKa7CJ4TTUNdgUG1o4CJevU9FrjrTuQ33nMSWSPc2coZAGpNekmtNgMVoT2q/FvpBbMQLJjwCl/KR1QnqNx9+t6DZdbqohFkGOPR9l+RWYkDMd+RnjlEh9NW2krLOKENKjH9B+29HRodj+KdIsHrGipohcu3YtKisrsWrVqkFTRNK5l56erkk/OPrmv2HzvkN41f4APr9oGq6bnQ2LKQUpCCPQWYOmDavwTE0+fmO4Gs9dn4OJx15D5ervo/GqF1B63k1YPt0AUwqlf29D0LsLb//gl9j09lFY7v0tLo6twbbJi5UH5+Kxb1yGa+aXIo8SYUSCaN33Bvau/QqeMN4N19Tb8Mx1Zcg6shZbN76Fr1WOQ67bh6sKTSi99R7MmZ2FmYZdeO2L9+GQbwKg1GBzIa9+PbY89U18WPQ1ROb9M751aR7GZZiQQi4J4SD83gA87iB6gj5YrRbkZMerwdat1Kf74MfvoPI3h5H32Hdw9oXTsNARQSgUQLD9ANzHPsAv/2s36k2Tcf7j38AFQ1WDjQm2wTcolWBra2tTPPmnTJmSsEc/E2xih8BwG1KZYBObF27FCMhGgAk2JthEZWq4zwXRcVE70g+YYIuPGBNs8TEajQSbP+hFh7sVVc270NhVA4pis5rTkZHmQGZaLkxGS28KmWiax2hdLw5HE5cWbjlaEFDJaKrfEwwH4A944fa74PZFU6j6Qz6UZE/C5LxyTMiZpnh8iz4yjVX0TibYxJBngk0MJ7VGK9lY1BorYr88tZUeQ+pQEa2ya7AxwSYmGUNJsFEKPF/Ag6Nt+1HddgCt3U0wGIwKoUYOEFazHSajWdFtorWm9NVRFftibsUIJCMC0drK0bqEQeVPVK9xosffBX/QA6vJhrL8mZiYOw0FGSXKR8jUWfScC01NTairq1Ns/3Q2JRPB5v70Gfz971vxnT86cO0/XYfPf/58zM5Kgc1/DK0HK/HyA7/EgfyLEFn+ffzb3ACsu3+Hjb/6T+y+YA3Gn/c5/OsCOyxGNzqObcXe1x/BSy/vwCctRbjo3t/iuliC7bWtePBdH+76n5/hxisuwEXFEcC1F3vf+xAv3vsygjf/C6YsvR63TLUhZd/vsPXd3+NrLx6HaeLFuPTam3HLFXMwc7wPVk9fgi2EaYGd6Kx8Fg++UYzdwXn474eW4KySdOSFepR3VL6+HxvebEbJbZdi9sIpmF8sSrD9Gh89vxWWB57Ewkvm4pKSIEKhWhxZ9yY2PrwGL+0vQmTh5fji49/ARUywiW0csj3QVIKtoaFBIdYqKiqYYOtnKjiCTUw+uRUjwAgATLAxwSa6DphgE0VK3qVkKDzUyZOf0mwPtQGtqqoKGzZswJo1a3DHHXfgnnvuOQ1AmXriUBjQSJ/KysrSXBND1uVUqxyQ1ypF4zR2HUdNxxHUdhxGIBRU6jDk2AuRZaPItZPFssUlnFsyAmMDAaoxSLV7nEr6sWa0uOqQakpFrr1QiWYrzByPLMGa0bL2AxV5JtjEZJAJNjGcmGATw4laMcEmhtVQEWzBUABOb8cJvaatuwnGFIsSsZZtL1D+Nhv7FBESGzK3YgTGBAKk11A0m9PTilZXvfL/Z1izMCl3BibmTkeOvUCJ0peR5p4A1UOwEblWXV2N8vJyOByOpCLY0Lwdu7b8A0/95hP4SsbDUVaM6RkpsPpr4Wk7jgM7fchfcCXmr/gC5he6ETm0HgffegJvtp4HV+pkLCRCLMWDsKcZgeYD2LppK6o6U5H1xV/ilovnYcVENzo3rsLqN7bh/ne68fnlV2PutEnIIX+Bniq01/qwf1cxzvvS5Tj3qjmYZgd8u17E1vV/xNf+txmOiz+Hpf9+Jz4/Ix0TM9vhc/Yl2AyYbWsGmj7Bc7/di/d3d6L4kokoyrDAEfIo76g9ZEVD40QsuO08zF84EWcVxSPYvACacOCl32HrK+/go7KrkVVSiFm5ZB/xw1dzFK5/fIKPtroQmn4ezrv/R7h+egbOVsLyxB7RoClOERkHTybY9oJTRIotOm7FCDACYggwwcYEm5ikRHGKLVJMdToSrYOqvksmsUJ9cgSb2CxyBJsYTqoBbaQTbAox4O3EJ8fex8HmXbCnZqI4ewrGZZcpXt1a1684itySERg9CFAkaKe7BTVtB9DhbkJx1iTMKl6I8nHzhFKqMsEmJguy9QMm2MRwZ4JNDCcm2MRxGiqCzeXtQnX7QWw8/LYSbe+wFWBCXgVslkwYU8SNtOJfwi0ZgdGLAKXBbnbW4FjLHoWcJpJt3oQLkJGazQSbwLRHOo8gdPA1fPvRV/G/f9p04he5pdOw4r4XsfSSBbhiYu8/7jmCQNNHePybT+HVt7ZiG5GPAMoWXICbfvQESvf8Cu17NmD1+P/BHVdeiB8tTI0SbFs6cP/OPNxs+BPcxw/hla3R/mZccB1W3PcCbpyZgXmF0X/m+vQlbHv7bXz9qQlYcMul+PpPL8Z0oxGZhmb4nLvx+pd+HE0Red8LuGGqAbPzor9zfvIsPnzrd/jak1tR0+I+8R0X3vptLP33h3BxXifKHEbF8VSxvdRUoqvycXyr8Qq05y3GC0unIl+pwdb71H6IqsrX8KWf/Anb9tUBSuW4Bbjoc5fin++/FG3f+ikaWtNw7J4n8K8XFuHysjQBtKNNmGCjo89g0OwBrCKtEmzksUfe1+PHj0+4T9HJEJldWRclrsEGcIpIEYnjNoyAfASYYBM/pEXQl3UuqO+i847OPlJm6NzT8sgaExNs4ugPBeakR+mp+0KjZ4JNfA5Heg02il5r627Ep7WVaO1uRCgSxrisMiUlpNViP6WQuTgq3JIRGLsIUHolf9CHLncLOnqalD9Uj21awRyMd0yGzZIxKDiyzoVY/YBrsMWXRybY4mOk6gdcg00MK45gE8NJNsFGmasNKQbsrtuCIy170eXpQE76OORnjFcciIwpZnYcEpsabsUInECAnPEoZWR7dyM6e5oRjgQxo3AuSh1TkJ9erLSj+yf90froiWBrb29HS0sLSkpKYLfbkyuCjcgefzdCXTXYsb8GVbVtJ3BKtWWgdPYijC/IQaG9F7lgN8LeVhzcfgi19W1oVyrhAek5+SidNR/Wzir4OptwyDYTU4oKMCu9p5dg8+HhgzNx39VpmJNvQhuV0AOQmV+M0lnnoyTLBIc1+s+CndVoa2jAtoNWOCYUYPqcAmQZjTAbfAgHulC7aTe6wzZg9vkoSQeyeoN9A+1H0NJQjU8OtcPtDZ6Y6vyJ5SieOgf2UCcyrScJtpC7FYHWg9juLYI/NQ+Lxqcj1RgjI+4WuNpqsWl3LdqdRNilIBx2IH98PsrOKkBgxz54/Sb0TFuAKXlWFKaLO0eIcjocwRZnxaoEGxmZUlNTlfRGiS500ckQ2TxkXZSYYGOCTUTeuA0jMBQIMMHGBJuoXDHBJooUp4gkpDhF5JmVgy5PO6rbqvDJ8feVemu56eNQkDkBFlPvDUxcnLklI8AIxCBAkWxObzuqW/ZSlRIlldLc0sUoyCgeNC2ZrHujOhROESkmlkywieHEEWxiOFErJtjEsJJNsPlCtPd2YEfNR0o9WUd6kaLXZNvyxQbErRgBRqBfBKgumy/oQV3HIbQ665BhzcSU/NmYUXA2LKZUpZ5honb32BfpIdjcbjd6enpOOBsnUw02+kYRW76o2PXVEyPull6CLYSVR87Fk/9+Aa6ZOw7RGLKBH5k2G3oLjYtKTFD2IjWCTfSbZMlBbD+inA4TbHFmSSXYiFhLS0vT5KEiOhkiAiProiSyKGkj2buXU0SKzAu3YQQYAXEEmGBjgk1UWmQqa7JTQHGKSLFZ5Ag2MZxUA9pIThG5p34bDjXvRpOrDhNyyzE+Z1pv1JpBHARuyQgwAv0gEEEg6Ed7TxNq2g+gvbsBF027BmX5M+EYxNAr696oDogJNjHhZIJNDCcm2MRwUvWDQCCA7OzshLMpqW+RtR9ordHa39fKGpPat2yCraW7HnsatqLJWQtDigkzihbCarbBYNAeWSM+69ySERjdCNBe4vS2ocVZiyPNuzApdzoWTLhYqdmcZqFaYdrXmR6CjcZFf+j9IrZ80o327duHtWvXorKyEqtWrcLChQv7nTzSDyhyOz09HTabTdMEi9jyRTtmgk0MKRE5oJ6YYIuDp0qwEWtKBJuWR3QyRPqWpYSILEom2ERmhNswAoxAoggwwcYEm6jMMMEmitSZjVwabJRMsInP4UhNERkMBZS025uOvIuajsPIthWiMGsiHPYC8Y/nlowAIzAoApSC1R/0oL7jMBq7jqEoczymFsxGedG8AX8n696ovoAJNjEhjUewNTc34/Dhw/j444+VNFQDPaqRjzLp6KlfqfajGH8k9aW3HxoLjYuwIiOmxWIRA7efVsmMkyjmixYtwrJlywbEgCPYxMRDJsFGek112wFUHvkr0q0O5GaUoChrkhJZww8jwAjIQUCp3expx9GWXbAYLRiXNRGzihYiJ73gjBFssV8mYstngi16npPOSX/TQ5FnevQWjmDTkSNV5mQMhYc6hSYSu0wEm8mUeIF2kUUpuj3JuigxwcYpIkVljtsxArIRYIKNCTZRmUp2/YA80NQId9FvSlRpF+1Xpn6gKshcg21w9GO9I/XWCqA3jVSCrcfnRJOzDtuqN6DD3YbycecodddSzdoc00RlntsxAmMRgfaeRjR1VcPlacfkvHKcP+VKmFLM/dY4lHUuqDgzwSYmcfEINkpnTOTac889h9bWVhQUjF1nBNUYp8cQJzYrydmKotKampqwYsUKPPTQQ0yw6YhYIfBkEWyhcAjNrjocat6l6DZlVPcyZzrSLBlcTzY5lxKPagQjQKkiGzuPoIPqsYWDuHDK1Sh2TFJSRWp99ESw0W8powjVoqezaSyliISvC927X8br+8L4Q305/uOmOThvai7S40yETJsNvYoJtlFOsNEEk2dVTk5Owkw6E2xi26LMRSlCtJJXEuXS3lW3GY3OWpxdugQZaTlig+VWjAAjoBkBJtiYYBMVnuE+F0THRe04RaQYWhzBJobTSCbYml312FNPKZTqkGIwYWrRPKSatKVVF0eLWzICYxMBX8CNTncL9tVvUaLYLpp2LTLTHEjtp9YhE2xiMiJybxTrKdoqEYItPz8fN954YyLdc9tRhAA5cv/xj3/EkiVLmGDTYU9URUIWwRYMBbG3YRuq2w6ipacRk/NnK5H5KZwachStPv6UZEGA6rG5fU4ca92Lxs6jWDLtepTlVyDLpt02q4dgI2cicnok239qauqYIthSDBGEfd3o9kfgClrgyEiF1WxEvGSdMm02TLABCumkNUeqzMmQrSCrKSLJS52i1yZNmpRw3msm2MS27uGWAybYxOaFWzECshFggo0JNlGZGu5zQXRcTLCJI8UEmzhWIzWC7Xh7FT6segvGFAuybPkocUyByag93Zc4YtySERh7CCiGKL8Le+s2Id2SjpnFC1GaMwWZVsdpYDDBJiYfsu0HiRBsc+bMwbe+9S2xgXKrUYVAW1sb9u/fr0QyLl68mAk2HfZE+QRbAB8fXo+6zmNItaSjOLuM016PqtXHH5NMCNB9PxgO4HjrPtS2H0TFuAWYkj8LpTllmoeph2Cj1M2NjY2YOHEiMjIyxhbBpjGKWKbNhgm2MUCwNTQ0KARbRUWF8nciDxNsYmjJXJQiFyUm2MTmhVsxArIRYIKNCTZRmRruc0F0XEywiSPFBJs4ViORYAtHQqhq2oX1u/+AouwyFDvKkG0rgDHFKP7h3JIRYAQSQsAf9OJQ03YllVJ+RjFmF5+D/IxxTLAZDAnhqDYWuTcm0nEiBNuFF16IBx98MJHuue0oQeDQoUMnUoUywabPYV8mwUbpIf0BL/66dy1auhsxIa8COfYi2FIzRonk8WcwAsmJQH3HEdR1VCHHlo8p+TMxs3iB5oHqIdjq6upQXV2N8vJyOBwOJtgEZkGmzYYJNibYBhU5JtgEVmRvoWNZhRFFLkpMsInNC7diBGQjwAQbE2yiMiVTWRM5F0THxQSbOFJMsIljNRIJNo+/G/sbdyiGqOlFCzAhtxxWsw0GTqMkPvHckhFIEIFAyKd4eXd7O2FKMWFR2RUoyZ7EBBsTbAlKEjc/kwgwwRats0N/6NGTEUsmwUbkmtPTiXf3vwKXrwuzSy+AzZIJM0fmn8nlwu8eAwi0uurQ2HUU4XAIU/Jm4pzJl2j+aibYxKCTtQfLtNkwwabzQJQ5GUNhQKPc2PSHihxyisjl/a5UKgJJaTSpTh2F0Wp5hlsOmGDTMkv8G0ZAPwJMsDHBJipFw30uiI6LCTZxpJhgE8dqpBFsEUTQ5W5TCLb3D/4fZpWcj4l5Fb3Ra9oiScTR4paMwNhFIBgKoMlZjfbuRnj9Llwy40ZMzJ3GBBsTbGN3UYzAL2eCLTkJNrevG22uRnxw6E34Qj7Mm3gpzCYr118bgWuMhzyyEOh0N6PZWYOunhalBttF067R/AF6CDZOEZk47DJtNmOWYIsVWoPBkHBtMnXaYiO86J/p8V6RTbBRoVQijuhbiTzKzc1NuNZc3zHR9xFeWp5YzPXg1Bdzo9F42piINNu3bx/WrVuH1atXY+XKlVi+fGCCjUhIwigzM1PLp2G45cDj70FD13Hsqt+CJmctzi5dgow07YU0NX00/4gRGIMInEqw2XD1nC8iPfXUfUPmfqAe0rSX096blZWlaQ+m/XfPnj3KnvjMM88oKX1WrFihaQaT8VxQP8TlcoHqj2ZnZyuOJVoeWWexTDmQiblKsNG5R2eezWbTAtMpnrskmyNFP0jkY1UHHJKlodYPDh48iPfffx9r1qzB7bffjq9+9auDGpz1YN73IqFHJ1MHSXsU4UVrj/QyLc9w6omRSBgtrnocaNqJzUffw+zxi5UINn4YAUZgaBGgOmxt3Q1o7jqO9p4GfGbm5xVjVN9H1n6g9tvd3Q26G5MeRXc+LY9M/SA284mePXgo9APaz8nptD/9oKqq6kRqQE4RqUWKRsdvtBBstPYSLVeioiVrPxCxI4nOkKz9QH2f2+0G3WMIJ6vVKjqMU9o5PR1o7KzB1uq/IxgJY/6ky2BMSaxEjKYX848YgTGOgMvTjtbuejR0HEFZXjkuq1imCRG9dzTaQ8jpkWz/pOuoUbYD3RtJNyK7+dq1a1FZWYlf/OIXOOecc/ode7wU0iIfHLtvUvv+bPki/VCboeJ09IxJHRfpUdQP7edaHr1yEPtOUT3REAwGI1oGS79JxnBC2Yc0GRlpcaWlpSmHNCk0iZJjMlNEDoViNNBGQe9SCbann34aDz/8MJYt63+TI4MQ4UQbUHp6uiaRksl6i8iBGsG2p34rmlx1OHsCE2yaJo5/xAgkiMAJgq11P2xmG66a9QXY++S1l7kf0PCov1iCLcEhK81pT9y7dy/Wr1+vEGwPPPAAbrrpJi1dneJQoMdBReZZrH4IKYmk/Om5xI8F/YAwUg1opCNoeWTqBzIxJ1mnRw8BpeJBfRFORLANdYQ7GS0/+OADkM7y5S9/GXffffdp0yKiH4jOpSydTH0f6VHUJxGRWgm24ZQDkt8mZw2qWnZj+/EPMbPkfJTmTheFj9sxAoyARgSIYOvoaUZj51E0O4/js7NuQVne6QSbrP1AHWZPT4/igEN7lAwHHD2kmEw9Uea5QFjF0w+IWNm4cSOef/55MMGmcRGMgp/FEmznn3++cq8Y6CGDbyAQUHTzZNAPhqKsh579QMWNHABUgi01NVWTlDg97ajvqMaOuo9BySvnTryECTZNSPKPGIHEEKC01+Q8VNN2AJNyp+Py8v6DO0R61RPBRr8l+7aq58QSbP3tv6QbkY3oT3/6EzZt2oSf//znWLhwYb/DJP2A7nt2u12zg25f+4EeB11ZeqJMnUy1b6kEm1YHXdV+R2OjRw/pJ6onGgKBABNsg6xQlWCjSdXqBTNSDWgqwUbGZJVgW7p0ab9oqQa0kUWwudHoPA4i2Jpd9UywiZxU3IYRkIBALMGWZk6LEmyWU1PLyj6kqT9SZogw0HpIxxJszz77rHIR/tznPqcJkWQ8F/oa0JhgG3xqVQWZSKPRph+ohhNZBButPXJQGk6CjSLY7rrrrtMmUVRBFlnYsgk2MgrRhY7WHl2WtDxDcVEaSA5oH2t01uBQy258WvsxKkoWoTSHCTYt88a/YQQSQYAItk53i+Ll3dRVPSYJtjNhOBGdI1U/IKfT/hxwiFghL3cm2EQRHZ3tYgm2RYsWxSXYSD9IFgccWXqiLJ1FlRAi2MhRkHDSSrB1KQTbMeysr0TEYMDZEy5mgm10LkH+qiRDoNvXhfbuBlS37sOknDNHsMXCImKzIYKNAlNefvllhWB79NFHsWDBgn7R9fv9iuPpQPqByJSMFYKN7AdEimm1H8jUE0XkgN6XFARb7IfrNebEfrgML5hYDzQyoCUavUbfJjoZIotJlhISa7yOF8E2XATbcMuBN0AEWw12129hgk1E+LgNIyAJgVMJNopgu+U0gk3mgajuw3oJNtp/KUXk22+/fSKCbbQSbHT20eVUaxoaWWeVTDkYCv2AZIoJtsE3BiKhCCfyAtQa4S4qB2oEG0WYUgRbfwSbTDnQ4x3ZH2ojjmBDBI1dTLBJOhq5G0ZAGAEm2KJQydqDZd7VaVxMsAmL8phuyASbvIxYqiCRczzpUkywjemlxR8/QhFIFoJNjXgiO7mIfhBLsG3evFmJYBtqgi3WyUFrVDOJiSybjQi/kIhY0rhGJMEWDoc5gm2QmaZDmhhmesgLhg7rRL2KRfN1igicLG9pkdzZarQG1RuieiaPPPLIoDXYCCeKYNPKMMuMWBHxUFdTRO6q2xxNEck12EREkNswAroROCVFpMWGa2bfCns/NdhkpR9RCTaql0WKEtU30vKoNdhUp4OHHnpIWopIPaH9ss4FFRPy/KSzj6Jon8ZzKgAAIABJREFUOAXUwJKi6gekF8hKEZkMciCiHySyfkg+ae3prcEmsh8QwRZbg+2ee+45bagi+oHo98lee3SRUCPYtF6WZI1JRA6oDdWyPdSyC9uPf8QRbKKCw+0YAZ0InCDYOqMRbFfP/gKm5M8adL+T4XgqWz/QkyJ7uO+NiUxZvBordFZRisjnnnuOU0QmAuwoa9s3RSTdKwZ6ZOgHMg2paipxGu9wpN0SnXqKYCOs9NRg63K3oa7jGHbUbkTEAI5gEwWf2zECOhGIJdgm587AlTO1l+IQuTcONFyq5Uh/VGfjeCkiY2uwUQQb1WAbLEWkGsGmtYZ7skawyToXaF7UDHnk7K01+1RfPVGPHixqPzBEVHpWw2KQeUjrWQCxQxf9cNHPJQMaGYZo0RB5VFJSknDeaxHWW3Q8MjGPV2MllmBbvXo1Vq5cOWoJtkZnLRNsokLI7RgBnQicINja9sNutuOaOSOTYHvwwQexYsUKTWgk47nABFtiUzkUBJtWUoVGLlM/kJX6R1WQ9RJsaj/xcqiT0XLDhg2KU9Add9yBsUiwDaccqARbVfMubK/5EBXFnCIysV2EWzMC2hCIJdiaiWCbc+uwEWxkwCZHpTPtgCN6LoggLNt+IEKwffzxx0ywiUzOKG4TS7AtXrwY8Qg2qsFGa0+rrjic+oHotMkak/o+OQRbO2o7jmJH7cegSAROESk6m9yOEdCHQCzBVpZXrplg06sftLe3o6WlRbH9U620WLt5f/tvLMFG6Z9XrVo1Jgk2WZyOatcg+wHhTQ4TWp/hznTABFucmVIJtoaGBiVVVkVFRcIps5LRkCrCejPBpnUZ8+8YAUZgMASYYEvO1MFMsCW2bplgE8NLRgSb6EWJCbbhJVqZYBNbA9yKEZCNABNsUURlGU6YYJMtodyfCAJMsMnTWZhgE5E4bsMIJDcCyUKw1dXVobq6GuXl5XA4HEywCYiNzKwCTLABStrERFMnqvMkczJkK8hMsO0FpYjkCDaBXYWbMAKMgBACTLAxwSYkKL01TGV5Qw2FfkApHmSmiNTqlawqomoKC1k6md66uKoBlCPYxCQ+2VJAxYtkZIJNbF65FSMgGwEm2Jhgky1T3N/wI8AEGxNswy91/EZGIHkRYIJNbG5EgmXEepK3B8vkdJhgGwMEW1tbmxK5NmXKFI5g62e1Us2QkVyDjVNEim7B3I4R0I8AE2xMsIlKkUxljQk2MdRlFynmCDYx3KkVE2ziWHFLRmAsI8AEGxNsY1n+R8u3M8Emz7irygSniBwtq4O/YywikCwEW1NTEyiKjWz/5EjLKSLjS6NMmw0TbGOAYKNc6lSDrbCwMOFIPU4RGX9BUguZi1LEkOoJ9KCxqwa76jaDCTaxOeJWjIAMBJhgY4JNVI6G+1wQHRe14xSRYmgxwSaGExNs4jhxS0ZgrCPABBsTbGN9DYyG72eCjQm20SDH/A2MgCwEkoVgo8CRjo4OFBQUIC0tjQk2gQmWabNhgm0MEGypqamgP7TAKGVSIg8TbGJoaVmUra2tincBKajFxcVKjbz09HSFBFVTZdF89Zd2aygJtkjQC2/1VuzaVYV3tjQMDMD0c1A0ay6WzspBrs0kBhS3YgRGOAJMsDHBJirCWs6FgfoWcbwQHRcTbOJIMcEmjhVHsIljxS0ZgbGMABNsTLCNZfkfLd/OBBsTbKNFlvk7GAEZCCQLweb3+0EBNmT7JzsyR7DFn12ZNhsm2MYAwZaVlaUsMC0PE2xiqGlZlFR8cseOHXjzzTcVgu28887D+PHjkZeXp4Tzms1mZVMcboIt7HXCte1FvP7OP/DIG22YmJ2KrDRjDBAhAH50F8xD/szzceeNC1A+PgvZaSliYHErRmAEI8AEGxNsouKr5Vxggk1eXVyuwTa4pNKFi2SUHj1179S3MMEmujP8f/bOAzyr8uzjv4w3ew8ySEImmUCAsAKEDQKCCkrds1aF2trW1qq1Wlul2n6tddXRooKj4hYZKiA7JIRMSIAEsvdeb96887uek7wYIZCT8IJRznNdXnz98rznPOf/jPOc+/fc963UUxS4vBVQAJsC2C7vGfDjeHoFsCmA7ccxkpWnUBSwjALDBbD1fRo5tvyOjg4KCgrYuHEjqampPPfccyQlJfUrigB3wkNOOIU4OTkNSTglB5t82fp+qwsmMFhnKfOd5IwDUdfKZLYMyG/j6Zp9T4NfiGFhuBvQWlpaUADbq/ztb39jxYoV/Y6U7ysHm/Bgy8zM5Nlnn5U82cRCNW7cOFJSUpgzZw6enp6nTx6c2fCL6cF2GrAd6+KfVYk8NDuQmaFufZrQCVSR+co28tMb0N32ADOmRTA7cmgQdwjTV/mJosD3poAC2BTAJnfwDff9gdggi8McP7YDOGJ/J7RXAJsC2M43DsTfqlvLKKzLI6t8L7GBUwn2Gi13eiv1FAUUBYaogALYFMA2xKGj/GwYKaAANgWwDaPhqDRFUeB7V0ABbPK6QAFs8nQStRTABpK30VDJ4sUIASUAm/CEEiEinZ2dB902ubRTzjCxJNTs6+oqAOmZmou/5+fns3XrVl59dXgCNpED5+TJk7z99tvs3LlTOjkgPNgiIyOlcJHmf+Pj46W+E3n0zOWSALZTJp5rmckzi0exIMq9TxdrgVYK3nqJnAO55CU/xozJ0SwM09F84ksKjluRXx3JlGXhhIa54yH9soWWwpOc3JROa+wUnGLjSBxpj4OqA3VdJac2pVFU30ZZ713cw2IJSEyW6oxw+dZ7ztBRR3dlNgeyq8kvbjtr2AXGTyBy0nQiPMHVugVDew3ZX9fSaeOG34JEApyscFMJD7xu6vIOUlJWTa7rFMaGeZPoqaE6YxfHTzVwrO7cIzoieR6RcXGEe4Kqr2OfyMWnVUvty8svJTWv4ayLeAaHETVjIRE+dvg6DzxrTHotzYVfUni8hLTj4gbiN0LRKCYsDCd2wgjpf6lLU6mqOEEaUwgfOZIZoa49F1fXo2so5su9bajtvRnbq4G7qufP2pp8qk8dY1dmHa0dOkD8wY9R46JJmB5FQNcpSo6fZPuBk+du7IhofMKjmT0xAF9XK+hsojrjG46fqqeg1tyhAVgFjpXqjA5yRYxkK9poLy/t6Xv7ILrCYpidFICfm73UCql01qFtOMWXewsp7naFmCksHO1BmG0dLSe+5LA+jk63WBZFeeDmIDrDKHlXNhVmU3P8KLUBs/AJDGFMwLdzZ2DVz19DAWwKYJM7hhTAJlcpyxkp+mquALbz6694sCmATf4MVWoqClhOAQWw9WhpKcOJpe0H4oS6sB+4urr2e0K9sLCQ/fv3s27dOmbMmMHTTz9tucGhXOkHo4AC2Cy3dzV3eldXFyIagDgc7+DgMKSx0KpuoqK5mOyK/ZLZYFzILGyslVQeQxJT+ZGiwCAUGC6ATbzDhZ1ZeJjZ2toqISJl9KElbTbidmJfJvZRgg2J9XyoxVL7RLlMR/FgG6CnxMQSHSv+FXDGz8+v33CD57uM3M6QM2gUwHa2SqJ/0tLS2LBhA++//74UpklMROFRIMBacnIyCxculEJImkNHioWy29BFTWs5eZVp1LRVMC44BVdHLzndMGCd0x5s5wRsAmLoKNnyCsdzs8mN+w1JCRFM922has/f2Lqlnc3pCVzzl6VMTwknxtEKXUc2J3bsZ+uft6FbfjshSxewPN4O2/aTVGdnsu+F7WTXNlNkL3IE6vCMmkTItGtYMn0UcaEeuPeGnxRAqD1jAy99XsZXma24O1hjY23AoNXQWd1E9JW3MPOeXzMvDAJsytDWZLP+kTzqVSMZs/ZWEr2tCbLvAm0dae+8wo7UfDaHr+GmOaO5PaqLYx+9wq60EnYVGkHXSXuXkXq1DT6eDrg42CKCYE695eckL1jA1CBwOGO/auhskNr3/uYsXtpaxwgXFU6q3tCZuk48wxOJWv5rFk72JjGsBySdKyuiBOvaasn9+iUOHMjj6xwH6f7ofTBqEki5dwYzVsQzztOB1oMvkp22mZdYw9ykJB5MCRSf7ugqc2nJ3sbjL7fQ7BXLDU/fwgQfG4LsdaBVU37wKw7v28v7qdW0tmuxNdmBNpCIlJlMumYmyc5HOHboEC+vT5XglV7TgaalAYOjD9aObjirwDpyFqOmzOLelaMJcmyjuzyf7C8+Ii27kkPlPc9u8AzGEJLEqmunkTIhnDAXFTZWFVQf3M/O1S/zlUMijTOW8NB9Uxk7yh33XskM1Vm05H7Bo8/vY686BJat4a+LRzHH+QRVO57ktZp5VHot4qlVkYR42mNr0oGxiWNffMLhz7ZROefXxCQlsTx2aC7s/U0WBbApgG3ARbS3giU3a5Y2oIl9geLBNnBPKjnYBtbIXEMJESlfK6WmosDlrIAC2Hp631KGE0vvDxTAdjnPTvnPrgA2BbDJHy1KTUWBH78CwwWwCftyU1MT/v7+kk1ZycE28NizpM1GAWwXmHvCkp1h6Q2yGbDV19dL9DoqKkr6dzBFAWzy1BrqOBB9VF5eLp0CFJ52nZ2diJCVArSJ0F1eXl4SWBszZgxTp05l7ty5+Pr6Ym3H9wjY1EANh/9+mKK0Njz/uIzIKB/CVFq0bYXkb/+a9E27aZn/ANGTpnBVtD3V+//Ovrwy/ls+l5sWjWdx0gi8nOrI/+8nZG87yqkJVxOZEMyECDE+qynfmUXBBznob7iH6NlJXBnX4+5lBmyf1MVRZhPD0jgn3BybaCs5xqG1G9EmLmbEQIDNWAOVB3n51c/ZmN5I89w13HPFGO5NckfdWEtbh4bWjm6oPMTOo228lu3O3dfEMDXWG9EKV98AXD08cLUD6zPo2GnAlm/gjeoYfjkjgMRAJ0EkpOvlZrfwxrZArv1VEouuCiMAONeMFJ5wjUe38/IhJ7QugVwzNxonK7BqrER9dA9b20fTOmIMa66Jxvboa+R/B7D5C/c1ag5t5ejGV1i3OwRj9KxvAZuxVmrPf96q42ChDSn3JBDu54R3txqq8th10Mj2o77c9rtYRkc4YKpvF+5kNBakcfzT/9Ay9i5cEuYxeSQ4uLhj7+KMv7eJuoOfc2LfTnK9l+EfFMbEkJ6woW3lGVRlvcMen9vwiUrh1zMCcFRVfQvYmvypjkvhtsevZVqCH+G93n0t+Z9TsuMf/PPDNjKsJ54GbEv8mtAWfMqz7zmR0xbOr9ZOJ26kC96GTmgvYN/64+x6v4HYJ5cRnxxKjAXzAyqATQFs8t4KPTqZwxWK3ww3D3cFsA3ckwpgG1gjBbDJ10ipqSigKAAKYFMAmzIPfvgKKIBNAWw//FGsPIGigOUUGC6Arbq6moqKCsn2L7ynFMA2cB9b0majALbLALCJSSbAmgg7eLkCtocffphFixb1O7vEoiNOXotQmiIP2lDKUMNSiXuLxJJfffUVH3/8sRQmUpw6EEZZYYw1/xcSEkJ0dLSUo02Ejhw5KhCPACdK2vJp7Kq9OB5s6WX8X4Y7S2M9ifLpG6agWwr5WPqlEW2HPzP+uZz4aG9G2QnPtm6acndw6pvP2Fg5BfeQCK5f4MmBDzdzssMG9fzrWRE3gskeHWhr9vPZu/mk55qIu/MGJiUGM9ZPhPlrpnbPHo79bwubmI/3pIncdUcUIgucda8H21bdLBq9p3FLkosE6pqPZ7Jj9cs0xszD+byArRP3yiLK3t/Fp7n7+Eatp37SGu5ZMI7V0/y+7XpdFxTv5ONDzTy5z5vH7h7Pggn+iMCL5/I4Ez8+DdhKnFnfmcwzS0b1hGsUgK14J99sO8lDf4Prn5zJ8ltiGdUblPG7Y06EsGynZu92jm38iO0jVzFiwmTuXDASBwHY2mvprjjMnkpP6q0DWDBlJNrsf5PXB7D9JtkLbU0Wh9L28tnmPZRn+jNizAwWPH0L430MeDflU7f7bd7Pi6LULomf3hdHpL8jrnoNNBWSkdnJwSMqkldEEh4uwnyKIBPt1GRuJ/s/T9GQ/Ajuk1dKnoJOwg1P1wlthez4Op1dGWWELrqJxPgIJgb2hGZU12bSVPA+/9sRgsYpnpU/m85It1o6D/d4sB2xHklTYgpRK5cyY6w/U0cKF7Z2yr7eTfZ/N3Kgu4Q87zhK4no82JaF6aApk/V/zSbruA3Ja+9gQrQPYTZN6Iq38/n2bjYf9uf234wncYxPb5jSoczss39jBmzFdUdpqW/BpTkYa8PZmFTMYXMRoeqGGjpYXEOsLyJsiChDTSgr2lNbW8uxY8ckr9m//vWvXHfddUMSZTgevDA/iFhPxcEFsaEUa/pQiiW9rRXAJq8HLobmSojI82uvhIhUQkTKm51KLUUByyqgALYePRUPNsuOK+Vql1YBBbApgO3SjjjlbooCw1uB4QLYKisrKS0tJSYmBk9PTwWwyRg2CmDrEUkJETnAYDF7sAmjqgBrAtBcroDt+uuvZ9KkSf0qJj5w1Gq1pI1wox1KEZPS/J/4fX954c53XbEIZmdnS7nYqqqqJC+2vkUYis3/xcXFkTR1AnOWTKfDrp4uq/aLA9i2HODZjaVSbit7296YfVKjBGwxoevyw3vUOBY9ehszxwYwxrO3TsNxWo+l8qfnTtBqMDB3mT9bv3DDOTCSnz07nXAnW5zrC2lLf4N/5wWSYRjPY3eMIz7QhdPqNxTQcfwAjzxjRB8Uwc9enivBKKfqI7Smr+Nr43yafWdw4wQB2GplA7ZxbqcwHi5g+8NZ1PgepiISDvuv4fYUCwO2QhvebBrPo3ODmBwk3LFMULaftP3V/H2DG6t+P5Ulq6II6hewacFYwpG3vmD3Xz5D9bu/EHXFTOYIAc5Rqvc/T+ZpwDaBXyU50rTnfbbkF/PfEmvCD+iIjh3LmKdvIdGnE/uivRz+91oKIm7FZtL13DjRGR/nMxLKfedeAwC2znqMp7bz6p4uPij04oEbExgb4sa3gRlbMRkr2P/IYRrU7gQ8fStjA+uxy+0BbB0xcXSnzKPWZSzJY/xZPNYBK8Mpct8rZefaEpznb6Yo1I/N9AK2WAFOKjn4p9c5klaDds1aJo8PItGlhtb0N9hY6csXxlk8uXAkE0fKSHY3iElvBmxFVbkczT5K+seFaNpFXsKLW8ynjwR0t0R54oknuOqqq4Z0KQWwyZPNkpu1i+HhrniwDdyPigfbwBqZayghIuVrpdRUFLicFVAAW0/vK4Dtcp4FP/xnVwCbAth++KNYeQJFAcspMFwAm7All5WVSbZ/Dw8PBbDJ6GJL2mzE7ZQcbNbWEhAZSrFkZ1wMA5rwhhLwSMAZkcdrsMbZ4WhIPbNN/cEs8dGSn5/P1q1bpdCLIgatCLnYXxHXM4dlHKw+Qxkz/f1GhIZsbGyUFkPxf4s29S3iJL4AgPb29lLS26DQQOYvm4VXlCPeQW4XB7DlNfOPogh+NtmPJAkSmYuAf12U7trG8ZM1HJl8L8uTY7lxbG8OOG0n3c0VHPjgBVLTj5JW5khIys+YNCuFK1M8cVVZoavKpmr7n1lXN5kCt6U8fU0Eo30dOY0O2k+hLsvilT+2o/ELYUkvYFOVplK1/UnyfO9CH3Y1i0fb4GZfIxuwRTduRV1WxaYTCQR0f4Cek7xrt4afTLcwYPsqn5d3tBHhbY+7OVFbVzOOftF4TfsZV8zyY2K0M8Iv8CyPOKMGOo6Q9nY6X/wjl/A/3UvCwkQm+Z57tH0XsEWyJs5Exp8zqVF10L3EiZPPFWPnHtoL2OqwztrDnof+RdPCe/C46iaWRNng4Xg+37zzAzZDWxXq7I3897OjrN/ZwKgAV1wdbb/tT3Rg6qb5hCf+cUksevpWJvQFbCkzMc5ZRHcejEkKZvK8ETjWpLLtkJrX9jlwlfc6WhxdeIM1rBUebLFiLmso+uhv5OcdJ3fM40wfF0ayd7U0rrIMYykK+inXxTsQ5mkZIGVW3wzYTtUepbmuGefGkVgbv+vB1he4m73XLOXBJg4BDPVafb2p5s2bJ51sGkoZju8F83MoHmzyelTJwSZPJwWwydNJ1FIAm3ytlJqKApezAgpg6+l9BbBdzrPgh//sCmBTANsPfxQrT6AoYDkFhgtga25upqGhQbL9i8hHSojIgfvYkkxH3O0HC9gMBsN3KcTA2p2uYalwRH03yBcajqiv0VJAo6FCv9OGYI0GcUJdXEeAGVdX10EbZs8MfXghAKqv5heSi0ZOm8S9RGjMvLw89uzZcxaw6jtURF2R0Fm0yc6uJ6TdYEtf7zXx28GGhCspKZFCt4l/hYHYHF5O9J0AawIAij4U+dfCw8OJjAkndkIkNr7dOHqpGBeSgqtjL+AabOPPqG/UtNGe8TafnTLxXMtMnlk8igVR7n1qiRCGGqp3/Y/0/Zm8UDaHRVeM5+5rIhABNgVq0Hc1U7r192zZvJ9Xt9kw8/6/sGDZFVwZo8LOBjoqMijd8hDrO+ZS6HsdzywO+W4YSnUpXZW5bHikGY1vECkSYNPBiTROfPgPahNux37scqaPBBdVtQzA5suYtStw/3oH2qYuTk5fSnDZK3RWZPAya7h2moUB2+5iXkmFycEu+LmqekJEahuxsRuBvfdcpswfTfw4P7ztweZMrmXogpZs9r+TyyfPF5Pw1C2MWxTPeI9zd2xfwDZrtBt3BTfy5TuO2PtZM+EaLVsePUK7bWAvYKuCtN3sWPMympWrGXHjzcwNA3f78w2c8wM2fUsF7RkbeGNbGe+l6xkf7Y2Pm30/+eVGEhAVy5QVUxnlUYs2s9eDbeESrOcuwn5HPoETIwmeH4V7/np2VznzdstkbtT8gxa9ipdOAzZPqbHNGes4kp/P2+0rmDs5iAUj2zn26hs0ByVivfhmknzAt2900wucG+LnZsBWUp+PGJITfOZib/Otr575Fn1h1mA9Ws9splhfxLog1pWhhrE1v+zN8F5susSppqEUOWuw3Ota6r1gvp84oGAOETlYj+2+fdd3Db6Qd7HZgDbc9gfinWf2YBOHNoZShus46Kv5hexZzPs7oZM4pCT2UEMtcsZBYWEhu3fv5vXXX+f222/nvvvuO+t2ltwnWnrutbe3S3sVEZ51qHPGkm0aaByYMEm5bAvr8sgu30fsyKkEe40eahcrv1MUUBSQqUBfwFbbWsrihBsI94k769eW/FYXFxf7AxFu+0JCSFtyDZbzXpAjqSXbJO5n3h+Id15/kV0EWDlw4ICUP3zGjBk8/fTTcpop4smj7Wyg9ugBiiqaOdl07p/5xE5jVHgkCSPsUJ31oSTzdkq1i6pAX8A2bdq0844DsT/Q6XTS3BvqvsyS68FA+wO5wll67on1SWgldBJ2n6GU1q4mKptLyKk4gMkKxoXMwsb6XBnfh3IH5TeKAooC/SnQF7CFeUczP3blkIW6kP2BsIMIBxvxDhe2EDNgOxdfEHsjkaZo48aNHDx4kH/84x8kJSX123atVivZD4Q96kIiv5ntZMI+MtR3gmjgxXovXKjtTrRL6CSe7VxOPnIGx4WMg77Xl/uustLpdN87YLMk7bwYHmziRLHo1AsxoA1EveUMDktOADkebHLbJOqJ5xMTQMC1oRqvL2QciN9+8cUXbNiwgfT0dOrq6iQjlfj/m9skFjOx2RIeJzfffDMzZ09Hp1JzrC6TuvaqSwzYetWtSOXo/jx+939WTFg1gRsfnNgTxtFkRK9u4uTmx/hyWypvfmND9A2/Y86Shdw8xQNHlZUEtsq2PcL6ttmc8Fkp5Sr7Tp63zhIJsL31SAuaEUHMlgBbG7rco2S99jn6+UvxmjmDRA9wtJEB2GydSPjLTJrXlqPqdGT087OxzXmOwqzUiwPYzszBJkJEtuRw9Msc3vlDNqG/vJaE66czwRMcznSwEoCtNZsD7+Twyb9OEf/UrYxbmMD4HqbUb/kWsN3HVJcObvQoZLPdVQT6OXKVXyEbHj1CXV/Alr6Hnfe/RNc1q/G5/ibmh1nhfl4b+8CArePw26w77MSWxgQe+9l4JkZ4SsD13KWC6oNmwLYS1bz5+HzzKTaxY7CaMhGv1Icp1YaQ5XM3M2r/TLmaswAbFQfIyS3k4a/cWDDXi2Wj7Uh7oBiXmZFEPTqZEBigDYNZKXrqmgFbWcMxHFWOXBF/A8523zW8X8h60F+LxPXEWi42IZZ4SYt7XMghjuHswTacAJslx4Gl9wfCgCbGlNh8/9j2B3037Re6QTbnaBUfKEMFbHLHgQBs4kCQGbDde++9Zy0HlhwHls7BZmnAdqFr1EDjQPRLTVs5RfVHyKnYrwC2wb8OlV8oCgxJgdOArfkUArAtir+ecJ/Y8653F7IemC9s3h+IfdT3naPV/P1pPvR0IQdPLfleEO0y7w/OZUATYCU1NZU33nhjkICtndbyTA68sIZ3tp/ggwKVdMjQ6jsHDXvSEIy99WkWX3MDq6f74ulog83QAg0NaXwqP5KnQF/ANnXqVJ566qlz/tC8PxBzb6jGVEsZUs88HHYh+0RLtcksnABs4kCl0OlCAFtVcwm5VamYrKwUwCZvOCu1FAUuWIG+gC3UazTzYlYM+ZqW8nCXY7MxA7YPPvjgNGCbOHFiv223FGDryxeGwxos91tdboeKd4Ows4j33VDtB5bcJ8oZB+J+CmAboIcFvVYA28DT4PsEbAKkiT4SpwBffPFFmpqaJOAnjHniA0dssEaNGsXcuXNJTExk5MiRhIaG4ubpQpOmlvyajO8XsGUV8LuPXJi+IJ47borHG7BrLaO9JI9XXz1KbXsjUZOtOJDlg0tAPDf+fD5RXircWgpoPPAyr52IINsmmSdujifW35nTZ7WajtNZlMZfntKiHRnOLRJgq6ZzbxH7HsnE495ZBF2XSJQK7K0GBmyVrZ2E3uZDXXU8Xt6jWXptMOq0v5N5yQCbOLhZTVnafvb8678YFq/Gf84yZgaBk0gn1reYukFXRPb67exYux23Rx4hZtE0qe65Sg+fyj+sAAAgAElEQVRg+4SXWMGoEieW1Okw3bOQkBgr4rryzgBsraiO7SX9789yatwdOKTcwLVjHfF2Ot/X6/kBm6mjFv3xLbz2iYaPsv351doZTBnjy4jzTr++gO1GXJZeQdyp9yh3CuaESzyRhzdi5RdO6+QVjMp9lPx6/dmArauQ0sMFvPdUIf6TXfBOHsHne1yZODGMG1dESDngLH1mTwFswiHTNGC4gYFX3p4alv44VQCbPOUVwCZPJwWwydNJ1FIAm3ytlJqKApezAgpg6+l9SxnQfoiALUMTRemoW5kSAD7fSX/eDlRT9MUxWrpH4Hrzz1kwdgQTA4fmzXM5z7OL/ewKYLP8N4wC2C72qFWuryhw8RRQAJs8bS3pLGMpO5IC2Hr6zkqv13/vHmx9N8jDLQSUGbCZ83YN5STMcDSkWjIslbn/LtSDbajjQMC1nJwc6RTg+vXrpYEtKLcIBSlgmoBrERERzJ8/n/j4+NNhPjU6NTVtZRypOkRtW+Ul9mAziiCQtOVs4Uh2Pi+VTyIlOYab5o7EETUd2Qcp2/4Nbx8fg1u4Dzdca+ST13ZT0uqE/9U3sXDcCMa4NaE7uY3/bWkhvcyDJXctYXz0CELdBORR05abRvnX23k9Nw7H+ATu+d14PJoPU7a/jA9eNjD57vEkXROBSEtmy/kAWxbrH9nP0fJ2bOYH45e4gLi4eOZFONK49xlSLyVg0/YAtt3/WodxyWr8517JzJH9ADZEjrsGSjdvI/v1D8lPWU1QcjKrpnogWJy1Tg2ddRQUGWnWOBAxYQTqrJfJ3/suL1Ul4t0ylnkOYxj7ywRCwtpxq8k+A7DpcKvJpOTzV/iqZTqNfnO547oQQrztcTDpQdtCfUkr1SVduCeMwn2EKx6q8wM2uluhLpuP3zvKpp0txN1/FcmTwpk+overWduBqaOO3BPQbe0ktdnFtoqm0x5st+KxchnJ3Z+Te7KDnccdcG9tZ9TEsURfOR3V7odIL9eeDdhoovHIEdL+8j7l9gYqI0dRFLCAheMjuH3ieVz+5L3/+63VF7A5qZy4IuFsD7ahrgfnapZY88QaJd4xwpN1qMVS4deG43vBrMlwAmyWHAdyXfvljg1LhYgcjh7ulgo70Xd/cKlCRJo92G677bbLPkTkhXisyNknmkNEFtWLEJGKB5vctUOppyhwoQqcGSLyCsmD7dKEiBTfxj82D7aLsT8Q36fn82ATISIvxIOtxGcpuvnPcHUkhHwnRXoPYEt98hl25zSxbfZj3Dcngp/EOYK2gfLjJRSfqKQZ0EoDUYQB8cQ3OISIcRF424FTb2SQjqoMaiqLOVoBWvFp5egKQfHEjfQm3vfb0O4mg5b2yjTKK2vIrzhzdHvi5u1PROJoRrjZ4dZ7aq+r4RhNlXlS/RZ1n9+4+0n3mDLShSA7NbrGQnJPNVJS29H/tFHZS/UDndREUUg+8Ti4BTJ5pCvWwrPPoJGeu/hoE43NVniNj8Lb3QEXUzsdlekUdzlTbhvN5JEu+Dn3piToqKSysom0/E5GxYcTHOon6WJqLaGxsYGsZi8C/LyJGemEqr2SUyUV5JxqxCtyPEGBAUR5n3nys/+mnxki8ofiwWbJvbmljLtmhS0VIlJ4sOVUihCRigfbhb6vlN8rCshV4MwQkd+XB5tw4BAheUUkNPEtJTdE5KX0YLPUt7ol12BLhWMU48UcIvJCIuD0fVdJux0bm0Gn+zKPXbn7RCuTOa6C3FHfp56lOsOStNPSJ9DER0RLS4sUblBMMB8fn0HnxbCkIdVS4YgsSb3FkBD6mAHbUF04hzoOysvLpXBQW7duJSMjQxqhIjfSmDFjuOuuuxAxzf38/E5PKGFgF6VL10lNaxl5lenUtFUwLvhS5mDTibPqFHzwEjnpOeSMfYSZE6NZEic25GUcXfcpB/6+CcMvnyJqXjJzwvQUb36EnZkVvF53PatvmMA1M7xwMZWQ/tQ7pG06Tu0djzBzdhxLYsWXSzn56z9j758/pPzmh4m6Yha3TnGj4/A77D5ey9M1M7h/TjjXj/ehR43zAbbDrH/kf+w8YcvRiat48I4JXDktGHcrqP7mr5cQsIkQkdlSiMi3H80l9IGVjL1hupRX7awQkdIzmeg6uZ+a9E9Ye3QszmHjePTORFytwL6tHIp3sfblbg7X+XHfC7PxLn2Dyi2v8dJma7yTb2PR3b9iToQVgbbl6M4CbDaM1JZjOrWDZ17RcrDSj9UvzCYxzB0/fSe05rDnrTy2rq8m4cmbGDMrirHuAwA2AQVNrZz44i0ObNnCByGrmTltKr+fHdiz6jYVYTy1i4f/AbUOIdz3/BwiXWrR9gFsXjdcx1yPLLLe+YIP16WTn7iKmVen8Ivrwmje+hDfnOoPsJnorMymZPMjvLetkr1VEcz79dMsmBbDtOAzk9sN4UXRz09OA7bGYzirnFgy5iac7b9jHZA8vPrmYLuQF6I0GkwmaS0X83+oedPOfElfqPF6uLn2m7tKhFYx52D7vkNAWXIcXIz9gTkH24XEUB9u48DS+wPxfGLuibE01PCscseBCBG5a9cuXnvtNe644w5Wr1591gpkyXFgqT2ZuZHCIGvOwTYcQkCZx+a5PkpEv1S3lkk52LLK9xIbqORgs8xbUrmKosD5FegL2OpEDrYxNxLhG3/e9e5C9ix99wfCgC32Ucr+4Nx9JPZQYn8gvomdnM7OMSzeVfv37x9CDrZvQ0SeG7D1fAM173+eL/NLuL9+GY/Nj+MXiSpoSuWD/9vAm89/ivhibpEeQXi2JZFy3SrufuZepnlBcO/ZvlOb72Hbp2/y54+hSfCtgNGw4jEeuWoaj88KPi2AvquRos9u5/1PvuLpT8/UJZHoyYu595/3Myfam9jeiPBVB57l0GePSdfOK+vzmzHz4Zo/8ObVUazwKqf14As8+p8DrN9e3L/grj5Sm64MreB+XuDPPIZ/7FW8eVUkKkHYNDXQnMqbTxziYJYVSf/8OVPHBBCpL6Tos9t4ozqc951+xfqrI5kb6g5GA5z8nE8/TeP2P5dywxN3s+rWuUz1BH3eBtLS9/HLw0ksmT+Vh5YH4170Oa+v/4SHXj9A0n3Ps3L5Ffx8iryDfH0BW3JyMmvXrj3noBL7A2HwFXNvOOwPLPWNZil7olk4sT4JrcRhyqGGb29RN0o52MTBISUHm/I2VhS4dAr0BWzhPjEsiLt2yDe/EA93EVFEvMO9vb2lULNinRLlXPnOhO3EnINNhH9+7rnnzpmDTRzQFd/F59ofyHlgS36rW2oNlvutLuf5zDY3cw62CzkcfyHjoG9b5doPFMA2QA+bAVtzc7MUcjAsLEz6dzDFkoDNkhPAUkY9ocX3BdiEp0Vubi5PPPEEJSUlkvFu9uzZUp414b0WHR0twbX+Pm56AFs5eZVpFw+w7TnG33cZSApyIdCt72k2sUjraHHwwCEwnAWz5xIf4soIm3pKd7/H7gMN7Cn0Y9nqFSRNiiDM2UhHxVfk7TrEx68V47dyFfFLkkkJNaAuyKQ4NZvDBxtpwEi3h/Bg68TK2ht7p9EkLpxCpL+BkR2H+PiT3ezMqSWny4+4AFfCvczhQrrobm2kOvUY3R4BOE+YxsJVq5gYYU2YTgC29zjS4oPppof4yXQfksKdJU+wqosJ2HYV80qqkaQgZ/xcerXTNqG38qLbaQbzl49h0uSR0onCc+XuNrTX0VlznJ27t1Nwsp7GLi+p3TZaK+iwwSYsicDxY1k0LwBj7r8p2PE/XsqbQnzKEm65eQFhLuCqK0PbD2ALsu2E9moOfX2IjIxjFOqNWJlMOBqFB1sTdq4xeATPJnlRBOFh7njZDQTYer0ayw9TlnOAzR9V0aA2YR/Q+2He7QwdPriNjyUiKYwZ0wLwUH3Xg83r5puZN7KSss3/Y+9HX5GX+EsmzprGLckuVG15iK/7BWygby6mI/ttXn2nka8K/LnlmZuZPiGIqLNtAoNZ+s5Z97uAzZklY2687AHbUD+WhciWei/0NaApgG3goW42oIn3jqUA23AYB5bMrWHeIF8oYDNfZ6BcOwpgs9x6IGccKIBt4HVCqaEocDEUUABbj6qX2nAity8HMqBdfMCGBKa2HS1hde1S/pjsxPVu5Xy97n8UG4NR+48jeAQ42mvRCTi2fRtlqnAapq7mN0sjSfZpgaKveH1vKbm1BhIiI3FXGdB1NlBUdATX6IWMnraKBZFO+LvYIABb4Sc3s7+wjW36nzLeDwLtmqGziF0ftNJqDGfxCw8wM8abSFM5tZmvsTmrmu3FTtK1/UQuW/H9VJdFWmE1r+Xo+PX9D7IyZQzx5JNbVEthZT1Qy/GPCzh1qBm3mxcQHO5DiJsDhI7Ho2kL7jl/4E88jn/cNbx9TVQvYKuGpgOseyydA5kw+fkHmDYugCjdCQo/uYn/VkfwnvODvHNNFPPDHDEa2ij6+Ck+/iiDJz725danVvOT2+eT7AX63Lc4eHAPazImc+XCCfx6oSv1Hz9Fapkt+23ns2D2NCZHBxE3wk7WUPkxALYLjT5l6W8YSwC2VnUTFc3FZFfsFxnglRxsskazUklR4MIVGC6Ara6ujurqasn2L0DYQNFmBgvYBDgSHu792ajlqHg5ADbxbhD2A2EbGQ6ATS7TUQCbTMAmJpgAa7GxsQpg60ez7wuwVVZWkpmZyYYNG6QTBQkJCSxdulQKCens7Cy19FwnDS4mYDNp1ahPbOfAgVze31F67lE2bh6jpszg7sl++Lsa0bRUcnLrO6TVuJLjOJObFkcyZpQ7jtL2ro7ajCyynt9EffJy3KbPYN5oR1zsm2krLST7hc/JKK8nv/duvmOSiZy/kvnRTvh35NCesYG/bGolo1hHlI8DNlLcjL5FAB4NHeW1dLcaSfrts8xMDmGaayHb131DndEX71V3kxhgTVCvs1FDzv8oKCrgc5aTEhfOstg+IQUN3VCTzb7jHbx9xI2bF0cwIcpLyul1vmLUtNF1Yju79ubxyZ6z4ozgERZP6KIbmRvrQZz/wB8wRl0Xten/4VBaLpvSxJlOUcQDhDL9+jlMmZdAhAt0FnxCYV4qnzfMJm5sAstTQhAHOG2769A1nWTHGyW02HgTeud8Itys8e1lk5pT+yjKPsg720qob+0+/WiRyfOZuOwnjPcHn9MPraapKJOTW9+lLe4GnKNnSn+3/w6zb0ZdW0zWC5+RWVhFzukrBmNtlcSyXySSlByInwh1ST1NBUfJemETmonzcZ2/kPH+XbTnfM3JQ6mURNzIqKhoZoQgaZBRo5f66q5JfkwNcfm2GzpqoWQnz3+oY8txX37zp6lMGO0p5QO8GEUBbMM7B5viwSZv1CuATZ5OlvBgE3eSY0hVAJsC2OSNSqWWosAPWwEFsPX0n5z3gpyelnsyWc61RJ3vFbCJkIj6Fo59+iI7jtfzH8+7eGCiifnWhXz80iasJlxJ6PJbSB4JXg4autvLyX3zt7yXbeQlzY28/IvpLAvvwDb/Y149EU6dYwy/uDqeAJdu1KdSOfDCGtJcl9E06WF+Oc2D0T6q04DtmHoEBWPeksJWxjlVSGDr1YfSySxyZPILDzAtxptwQzFV+9byRWkAB42LuP/qeMYFu+Nk1ELldja9/yG//t2bpDy+gQU/uUm6loP0nSRCXxay6w87SN9YwYgXfsW4qaGM73UWq816naNf/PKCANtc/y40jXl8tP4Ftm4uYndaNCvXruGq/gDb3ChWp1iT+u/nafeehMeyh5kVCCP7fF4NNF4UwGa5PYtZawWwDTTqlL8rCgxfBYYLYBM25tLSUslpw9PTUwFsMoaMpT3YFMBmbT3o0InmfrJkZ1h6g2z2YFMA2/ln1fcF2LKysjh16hQBAQGSp5oI4Sk8CQTpNp90/z4AGyYTJr2G7m4tao3h3OLZOWBjZ4+LnTU21mAyGtBrOuk2WKOzssfZwRaVrXVvGEcDBq0Obbsao70T1vb2ONhaYWVlxKjXoWvvQmswIoJPimKtssfWwREHlRWGyswewFYxiQ73OB6bF4SrfW+A/dOtE3CogiPrPifrrf3Y/fZZ4mePZ2awHk2nBqPJBmsnF+xskNoqilGrRqfX0YUj9ipbHFW9f5D+agKDlm6diU6dNc6OttidfpbzjCeTEZNOg6ZbR1f32dpZ2aqwdXDCQWWN6lyua30vbzJh0Hag1Yrrmf8g4KIt9k4O2DmosBXa69TodFq6DPao7FQ42tsiPY3JgMkoNNBjwgYbZwfEY5r5pEnfjV7bTafGgNH4bUpLW3sH7BydJL2+ZZkmjHot+q5OjCpnrFT22FkLCNy3wUZMBj1a0Z96w+n+7MmRYIejqx129jbS/wIjRp1Wqmuyc8DawRGVjQmTrgt9txa9rRO2KhWiqyUNDEh95Wxnjb14aHMxA7Y8V75uDWPt1WHE+Tv1PP9FKApgUwCb3GE13PcHlg4RqXiwnXtkyDGkKoDNcsYqxYNN7iql1FMUuPQKKICtR3M57wU5vWNp+8H3Cti6RFKzQ7z++5fJKFXh+eA6lid6MsVXj7qjC+wcsXV0lr4NrK1MGLqaadz7f6xPb+fRgmQJsK2Y5I+brotOnQ0GKxWuTipsrDpotgBgi3XWY+huo0tvQzcO0rXtbMS3rh4Mx8h5dyPv3/YX7B/fQPQlBmwzrHNpOPQffpPaTsZBPdFpKqatvY/k/gDbNA/umgJvb2gncHQMV90+A18bcBxEdH0FsFluz2Ke5wpgk7PiKXUUBYanAgpgk9cvigebPJ0suU9UPNjO47kkvzuQ8tAI10QRy1nEmg8JCRl03Gu5nSGnXZZyo7fkpBTt/r4AW21trdQ3Xl5ekputiJErYQejccBYuRfTg01OX17KOt3lh3sAW30K3b7jeXZJSD+ATSPlf8t+6QPSXt4Bv32W2DlJpIy6lC1V7vV9KKBtKKQ57d9s706iyGMxd050Jdh9cKFwB9NuBbApgE3ueFEAm1ylLGekkANW5LeqxwCqhIiUp9hwy8HWN4G2yN9kzmFrfholRKS8flVqKQpYWgEFsCmAbWepIxm2M4nwADdzxH8hi64NNFU06CLwjZjCshtXEOPvhH9PYBcp81pnXTFH3v6SnIo6CvTddFdnkq8NJtVlhQTYVk4JRjiGCVakaSqkPu9tduU0klpsoMqkYszEecyZvpDxAfZ4OurRdtaR/caTlBhH0LzwL8wLhEhV/x5scb052KTvdW0HmpI9HMws4Iv0cqltDcdOcHJrKolPvM3MQQC21oKPKN6+lt/uW4L96Pk89/gM/G2tcdHICRH5K965xoPRRUUcfv4r8pNdKK3rounlcsb/5R6m9gVs33zKmo+0uDpFkBw/juCJCUycEMq0eD8pm92Zx1fPN/cVwGa5vatZZwWwWfpto1xPUeDSKTBcAFtDQwMiTGRwcLBkY1ZCRA48BixpszHb85UQkdZD83ewZGfIASsDD49va5gBm2ijgDcisawwMgymKIBNnlqXehxcToBNW3sMdcEW/ts8Hr1nND9P9pe8mL5btEANJz7YzpEPM+CW+wlLipVCGCrlR6iAyHVg6KS5upnq4nyK89+nO3gpbnGrSAoED4eL98wKYFMAm9zRdanfC3LbJeopISLlqaUANnk6iVoKYJOvlVJTUeByVkABbD29fzl7sH2a0ci22mA8HZCiZZxZYlf8hpkLFnPDGFec7bToOttoPlVFs6acqurjZLzwFTnVDRx3AENHDY3uidRE3nIWYOuoyqB812O8s7OOLcU+dCQs5CfzUvhpynj8XGxwsO2gu62C3Ws/oM7BD6f77mGyGwSZ+gdssU5a6X41DW1UVtXRkfslu7Py+Si3Bns06BqbaT5Vyfwn3uaKQQA2TUU6DVkf8ufXNNQ5BbH0V7MIsbHGU9sIbbl8/sopTpS5M+f5B5h+Rg62dx3vZ8OCFjyz29j013am/cGBDnUtH/3iEGOf/Nl3AdvX77PmzVLaOmKIDp/FontnMTM5lAkh7ohPJwWwDW5lttThcfNdFcA2OP2V2ooCw0mB4QLYOjs7aW9vl8JD2tnZKYBNxiCxpM1G3E4JEfkjDxEpyLU59KCM8fWdKgpgk6eYJSelHNB6OQE2Ea7SqGmn0eAINvb4OKv6hC00948Ib6iju6UDTYsavHywc3TAUSWv/5RaPzAFtE3Qls+Xr37JjoPV5E9eyDVzJ7JqUgROtt+GAb0YT6UANgWwyR1Xl/q9ILddCmCTr5QC2ORrpQA2+VopNRUFLmcFFMCmALYC+2k0Tfgt80dBYD95vxw8RuDs4oqnow3WVhXU5qSy48EX+bKsgmwPX8Lm/px5U+JZEGGkPestPikw8H9lM88CbEadGm1HDc0drVScOkrmJy9R4bcY26k/57ZEN0I9m+hqKuKLn2bS4R1A5L9XEmMDvpr+AdtoU6V0vzc/PcC/v6jEqJnK5CuTWfGrJEIppfaLLVI7XR7fQNwgAJsI9a9tqyb9w4fZtnM/7+Y4Y2OywsYkDhRqaG0chW/YTO56/gHmnQHY3rG9h1dCv8HB5M3G+kXcPaUYU94RXv7FIRLOBGwHdrBm72imh6lYHmrkxQ9ciJ41nvsem4EI+tKbplzW8qR4sCkebLIGilJJUeAyUWC4ADazLdmcukHxYBt4AFrSZqMANpHv6UcO2Nzd3SXANpSiADZ5qllyUiqATZ7mSq3LWAF9J2hqyN+Xz4lSNXWjJzEhyo+koNMxZC6aOApgUwCb3MF1qd8LctulADb5SimATb5WCmCTr5VSU1HgclZAAWwKYCvxWYpu/jNcHQkhA1GdlsMUZKSy9plDGD2dCZsSQ/jkpYyPDGKsZxctqf9ifVobD+VNOguwfTvPuumsyqPwoz+yUT2JwyNv5dkFgYzzrKWz9ghvPVGPwS+EBU/PI1CAJpELrukArz6UTmaRI5NfeIBpMa6EqvMp/PAxtp20Y7d6EjFe8UyZHsuMpWF4U8jJd9/n05v/BI9vIGIQgE2002TQ0XjsI/ILjrMrX+y1RR6LdugqJ2unng5TJFc//wCzvgPYfHlL/xN+W3qCsMgoaq9ewRLnTJq2H+Jf/QG2g3tYkzGZK6f6cmdiN28+sxnNqAnE/vQelgY5EOoq34dNAWwKYLuc32PKsysKnKnAcAFsfdslx5bf0dFBQUEBGzduJDU1leeee46kpKR+O1jkaBU53IUDj5OT05AGgSXTPVnKi9iSNhsFsF0GgE3xYDv/3P++crCdq1UKYBvSWq38SFHgkiigADYFsMkdaJbcrMl5L8htlwLY5CulADb5WimATb5W569pxKDrpru1iU6NHrWIgN1brGxssHfzwsnJAVf7wYV8t1TrlOtcOgWM+m706gbaDQ502zjj42DE0Kmjs02PnY8b9o4qfojDwBKATbwThVFI5FY0R2k5M8/iWcavjg5ECDaRMkHkJh9KsZQxR9z7cg4ROSjAVvIVaYdzuPljL5YvSeK3N43DC7DTa9C1VVO440XeydTw914PtqvHe+IkvNbwxKRyxd9ZhY21ie6GE9R/8zderI5ii/1S/rssnPEOJ2gu3sPLm31xCozmjp9ORKRZs+8XsNkR2HSI/c+v4ZTfVWjnPMW10daMchP74m40LYfIeu9DPvz5C4P2YDvnWBwoB1uxkf80zWXVIX9mzZpA4t9nMappP8c+Pnh+wLZwHL+cZ8+p/zzIgZYoskY9yK8XBzAp1Bm5M8MSgE2EKxdzUsxhMSfNHhf96WGpuWfJXL2WapP5eS/fEJEGTAYt6roW1F1a1OdZnB3dPXFydcNJRT8RjYayqg/8G5Nei7G7jZZuFTorFV5uNhhaO9B2asHTG3sHOxwuXvr3gRuo1BgWClgCsIk1Ua1WS+mdbG1tpTVR/DfQ/qavAIoH2+CHgyVtNuLuSojIH7kHm+hkEX9VycHW/2RTANvgFyHlF4oCl6sCCmBTAJvcsW/JzZoC2OSpbknDidkAKpIUC8OPm9tAx+zP3UY5htTCwkJ27drFa6+9xh133MHq1avPuqAlx0HfNl1IJAdzIxXAJm+MDlyri/aKAo5/to7dOY0cKv/2FyoXdyKX3UnylAQWRA/t5OjA91dqDBcFNA2FVB94kW0dCRQ5z+DnY9po2l9O6pZGIu5bQtSEYCL7Ca83XNp/rnZYArAJA9Q333wjGZ7GjRsn5RpxcDh/Al4B5BTANvDoECfUxXvP1dW13xPq4l21f/9+1q1bx4wZM3j66acHvqhUo53W8kwOvLCGQQO23Rnc/DcV826dzi9+l0wo4NRwlMZjO3j0n++ytcL7dA62+X4nad/1GG8YbkQTeAVPzg7G21FLa+khstb9hu028yiJ/wWPpPjgV/M/ivY9x8em3xEYPYfV8/ylPGTWAwC2LNcraJz6R+6b5Mpobz16TR25G5/ki4+28frnlcwbZA62cwo4EGD76hj/yQ1j1bV/ZtmiWSyY4YZD034yBgRsk3noSn9sMtbz9qZOnvsmgsf+OZeFKcEEy+xNSwC23NxccnJySExMJCQkBBF16VzFUjDLkvtES7XJ/MyXL2BrRtNUTMazH5KWU8yh84zBxKtvYcqiJUwKBBc7mYP1AqvpGk+hLtjKuycCqLQN4s6r3Gj5eCele4rhlvuJSgghYcQF3kT5+Q9eAUsAtry8PDIzM6V9TXBwsLQmDhawiRxsYr8jbP9KDjZ5w8qSNhtxRwWw/cgBm0hyKIxDYpKe72RQf8NPjlupvGFrOTd6S7qVirYrgE1uDyr1FAUUBRTApgA2ubPAkps1S4IV0X5xQk6EeBDQ6McWQlpoJbQXp/0EOBrMqb8z+1bxYJM72kEBbPK1Ol/NjvJ9nCzIYMvBWrQaO+xtzCBNDaZudJ1++MeMI2ZBMrF+Knyc5Yf0skwLlatcKgW0bVU0528iQzOKKod4loeqac+vp+BQOwFLk3FlxssAACAASURBVAiM8CVwaBkALtUj9HufoQI2AX6EUb+0tJTy8nKqqqqIioriyiuvlMIVCUPSeeeWAthk9fuwA2xNxynKSueFF7fR6eONZ3w4vuLwsI01BkM3FcdTySyx5WDjOP78+AquSNDgeuI/vJ1jxfEGV8b6+mBno0fd2UTJiUK8JiwhZsZiJhl2U5z2Edu+3MZR15V4+ccxc1QvpNW3QmcxBzaVUdHgyqiVP2HR0kSmRBrR7HmefQVGUmtDiQlzxM3ZiBVqbLVNVBfmcXjPN1hd+yKTrriB307xwMVOeBu3A4Xs+sMO0jdWMOKFXzFuaijjz82TevpqIMC2s4E3i6by64d/x5UzxzPB2whN+zk4IGCbxsMrI/CoP8zWjXt57a0cAu67m1lzJ3FzhIescTJUwCbm7cmTJ6U5XFlZKUHvq6++mtGjR+PsfO5Q/5aCWQpgk9W9l7hSPera4+xY8z551Z2UT43G1x6c+tneREybS/TESUR5g+Ml8hoztNWgKc9gV6UXjTbeLJzqTMeBHOqO1MDc5YwM9WXUQHP5Eiuq3O7SKzBUwFZRUfGdNVHAseXLl59eEwcL2BobG6mtrZVs/2JvpORgG3gsWNJmowC2yyBEZHV1teRiGhsbK/07mKIANnlqWXJSyjGkduk6qWktJ68yjZq2CsYFp+DqKAJmKEVRQFHgYiqgADYFsMkdX5f6vSC3XZLNRgFssuRSAJssmaRKCmCTr1X/NUXCHRNVe/5F+pEc3rS6g2smx3HbRGFKFqUBdd0x9vz63+QZQqhc+Utun+bBuJEOWIk/G3TodFo61VqMUvIec1FhbWOHo4sKla011pjAqEfXraNbrUEvTlr20yCVgxN2Dg4I27AVBowGPd2dekw2ttg62WNrJcIz9bRZr1Gj1ZvotnbAyc4Ge9ve8JUmA0a9Dk2nBp3BiKH3PjYqe2wdHLG3taKnqgFdRxd6UcHJBZWN+f8/OE1N+m50Wi1qjf4MDUS+bRvsnJxRqWxRyYquacTQrUHXrUGjB6N4VCtrsHPEwU6Fk2Q0N2Do1qLt6EInDuz121wbrG1scXC0xaQ3YtQasXF2wFZlI2koigiNZdB20oUDWNvhYifCAUl/kXpHr9ag7epGRAuV+qq3HfZ2KpzN7dDq0LV3oRX9ca52WKuwd7ZH1efeg1PYMrUHA9jEIUgBfMS/9fX1bNq0iZ07d3LkyBEmTZrEVVddxS233CKrYYoHmyyZJL0vjgdbB21VuRx6/feUec9Hn/JHFodBkIjJOEDprM7k1Jb7+O8Xxby7v7dyxDy8k1bwzPwGqvOr+dNL1dy59h6uXDqGSZ5tZL/1GF9++jHrDkNbN+AeAhPv5J7rZ3PvLHvqPrmZdzdl8+JOZxxVYs3pnZB922LSode60dWRwMqH7ubG1XNItj7E/nUb2fD8p2QDTSKkpLMLy3/7DOO8OvDe/nveGPkgbuOu5uUl4Xg4CErQAZxi/9N7yPq8Gp+19xA/MYQxAznGd9dC8yHe/Wsmh3KtGP/0z5gU70eY/iSnNt/LOwU+fKS+iWd/NpnZsSNwMxmhJZ3DXxzmtUeyiP39rUy8PoVJHqDP/x8Zhw/y++zxLJg9iQeujsaNNsp2vsWB919g3cjfETdpIS+JTpFRBgPYhMFXeFWIA1379u1j69at7N27F29vb8kL8s4775SMyecrCmCT0SlAq7qJiuZisiv2S2+QcSGzsLEenP1P3p0sWUsAtpPsWLObVt9R+Dx+PYke4H9+p+Q+DTBh0GrQd3fRrQd9z4sSbO1R2dnh7GArvVOtJEUM6NR6DFoDVo620h5Fr9FK+xOjjQorW3upvtgvfbsimPc6Xei03dI9Tu8JbB1wsFfhYG8j7a9EiG+xJ/q2HWfrJPYEdk4u2Nla9+6BzqGlSY++W4umsxuDuHZvNVt7R1T29tjbgkmnQafRSPcz9N369bmkjcoOO0dn7GzASqxpYs+mM6I1X1CoZWWNrYMzdna20t7s271JB104YmVth7O4gKEbvVYrhTC3sXfEzt4BlQ1YixYa9D37Pb2hzz5E7JVscXB2QGVnKz2vFUZJd7HvM9raY+3g2HMNcVuTCZNePI+JLoMtTg62kk79rM6WHIAWudZgAJtWq8X8n1gLt2zZIq2Jwht/+vTp3HbbbURHR0vtGixgEwcXxEGkmJgY6XoKYBu4ey1psxF3UzzYfuQebApgO/+kUjzYBl50lBqKAooCPQoogE0BbHLngiU3a3IOXshtlzSOFcAmSy4FsMmSSaqkADb5WvVfU2ARNS3lVTS2aGh0DibQ25Ugd7NXjhZ9Rx0Vn73BV0U2fGCYzYPXRzMzzhvJx602l/zMTP7zQQbtIi/I6RKDV8BElt2fSEyEOz5GHXSe5NieDHau30MJ0NxPgxKuuJYJ8xYy3h9cDFW0lZ9kxxslGEJCCbt+JhEu4KHSgamTom3vklXawS7vZayaOJJZ4b1WY3U5jSePsuONb8ivbKay9z6+Y6YRMX8l80Y7EeqlAerIfmkTlTVWcN1dxIc4EyrPieI7Le8q/Iajhw/xzpcldKi/i5lcvEeQtOqnjI8PJc7MLM/ZZeK3XZTt3cSRPbvYVQTNIimMsztMXc7cybHckCgOtdVRufcQ2S9uIgOo6Pd6gXj5hzJ7VSi6423Up7cSesd8IhICCO111ugoP0Ttof/yhWkJ+E3ip5P9esFZjzYnNu4k86MDHAZaxD0cXWDKMmZOTuDWiT5Sneq0w2S/sIkMnYGyftvhj/uIGGbfMZ8xMSMY9T1GGB0MYKurq5PCEYqQSUePHuXUqVPSyWzxfr3nnnsk77UpU6bImnwKYJMl00UEbAb0mjZaygrosvPB5DWaEU7Iyl1k6G5FXZdHWa2aSkG0RHH2wc7dn1gfHZoODSdKugmJGcUIP1c8VHrayo9TX1NNWWuvwV3lCO7BjAr0JsC+jpJPbubLUg++Nt3BNXHORHj1k32s4zhl2Sf5+KVq4u+5gTm/uJJk1xa0VVVUFNfQBhL4FgZz/4hYXO302DUUUG4fga27P2NGOKGSrMY963tTURNtNRrsYkfh6u6I60Dcw9gNuhYqi9poaQP3mBA8XO1xMqlR1+VS0W5HjWEksaM88Haxx1YABF0LrbWtlB5rxTUyCPdAbzxUYOyoorWlmYI2d3y93Qnzd0GFHnVDBc1VxZQ7RODq4UuC6BQZZTCAbffu3dI8PnHihOSpUVZWRlNTE/PmzZMMycnJyfj5+Z33rgpgk9EplyVgEzRNTU3Wbo5v/0x6X1eIF6U4iBI1m4TJE7jxikjcVdbY0SW9LwveLqAsoxbX60KpLzhOydcZ0l6owz8Op5iZ3HhFBGPDPPjWQbxn/pbs/JjcfQf4pgg6BLR38oTIOcyZFc+yGSNxpIumvH2c+OojdhVCaX+bK8ArOJyJ193F+Chfos51Pl7A8s6TnErLZPsbuzilM9DYOwSCZi4jYWYK80ZDZ87X5O/6SrpfneD4/ZSA2HEkXfdTEoOMeLQf4+TWd9mX30pu1beV7dw8CVt0I1MmjGZmeM+Td5SlSXuTz1mOrX8Sd00egVXZfk5kpUn7rIApS5m4YDGJ/uBmqqaj8pi038strOmzD/EEQpl9+zySZowmwhlsrRtoKTpG1vOfo05IwWXRlST6gbsDmLRq1IU7OFCo4ZPyUKkvJkR59exzh3kZDGA7dOgQBw8eJDs7GxF2WQAxsSbOmTOH22+/XdrXmNdEBbCdu+MvxntB3G2wmp/ZQgWw/cgBW3Nzs+S5FhYWpniw9TM/FcA2zN9WSvMUBYaRAgpgUwCb3OGoADa5Slk2hLQSIlKe7koONhPVrWUU1uWRVb6X2MCpBHud/wS9PGWHWksYcDR0d9ljMKhwcBJeV32vpUHXVk3xe+vYUWrPZpcr+NWKCKaH2+LQXkPm7sNk5J7iUE0XTjZGXGzF0eQOGo9Y0dk6gphHriElOZyZI2ygJZu0jXt478ntdEyIwDbYEy87capYT3drPY2FOYQsu5+xV93O3DDw1BfRWJDNhkfzMMSOZcwjK6XT5SNoxNRezMcvvcJXRVrSxqzm4Sui+MlYESupg/q0/RQfyGD/MT1NRiNGJ2EI68Taxht75xiSr5xObLwLAS6l7Pz5vykUFq4Hn2F6nPuQ8pm0Z77H/n2p/OVrPUHuTkR42/cIqG7EaIDukFVMmpnAFfNGIFKX9WNOB3R0t9bQVJhGauYxco/Xoje4SEBHbw1NTj4ExYwladJEkoK64dgx8jfs4AhQ1dWCruEkR7u86VR5MzHIGSdVAO7efkyd70jZtnKOfFZPwtO3MG5GBGN6Q0o1H99K6ZaH+LfpHghdzLNLRuHu0E1XYwXVB/dz4nANRSc7aHQBra0Bg5WJJmcfIuISmZcykwjvNvQnCnraoTdQoWmT2lHQ5UGLjTdJQS642Pnj4h3O1JXJjA73ZuT3GFpyIMAmYL0wwItT2MLwlJ6ejsjVJOCayL0mcoOJ0JAPPvggM2fOJCAgQNakUwCbLJkuImCTd/9LUUvTfJLCT25mT0c8h4Ke5pfT3Bkf0Lte9G1Aczr5Ow/y3P3pBNx+LVN+eTXJXuJwwaVo5fC+x0CATRiMRegzcdA7NTUVYVAWgE14R4r1VBiPb7jhBu6++24CAwP7zffXV4GLYUi90FDilmqT+Tkv3xxsQ/Vg06PvaqGpMJ0T+cc5UlBFQ6ctXTqxebKiw9YWl9BIRqcsJDnEnShP4WtexsEnt3H4g2O0LJmCyq4L+7Zq6fBKm7UNWkcnRifNYlxCNJNHe6FCh665gqYT6eQdKaawpIn6DpXkJWewsqJDwPWxScRNm86MIBtsynMo2beNg6VQVdcOHTUcrrajy9qZcaO9cLK1xisgmITFq4gf5cWofg8TdWMytFG940vyDxVx4LgenZMJo73YJ3ZgbTsK35FxJC+biGN9Di25e6X7NTW1oG2rJ6PaHpWTK2OiPKV9jn9ENGMWX4N/Zx7qsmx2HzpBW4cNBmOPi6C+tZruzjYaA5aTlDKF65ZGS3vCrhObKd36EC+xBtuweTy7xIvmLdvI2ZvFl2p7olIWkZySTKxbE//P3nnAd1ld//+dvfcmOyGQBEIGYe+hILjRuhWt1Tr7a6ut/qy/OnF0aVutVkvrqrZ1V0WREUFmwgyQhBDI3nvv/P/ngS9+hYQ8+eYRA9z7e/miP7jf57nP55577rnnc885TQd3krtlO7uzu6nu6KVHu0DURWt1M7W5Nfhfdg0JC2dyUaI37vZl1Ozcyto7X6Rx5pV43vxjzdb0c4be9kaaMt7kw50tPJc9nl/dmsx5KYFIoPNIj2IbjGATu0ZS44pO3LFjBxkZGVo0vvjqRZcEBgZy1VVXcdttt2n/21TCYahkj1xMklS84vuXUhAqgm3wvdRIn428TRFsZznB1tXVpeWl9/Pz0+qRDKUZmSLSKGeOqsEGR1NEFpJZsl2liByKQKu+CoFhIvBtgs2ZJQnX4eLw7RwvRm/S8jw5kMpBUArWWtq+Kx081Nqe38WB2fRMcaBJdJYUBZbao5Y0ow7MRsrBmRDBNpx6Z0Zibn6QGM6YRHaMiGDTKwfiSE5LS+Ovf/0rN998M3feeedJ4mukHBilD0yDHGkRbIPJgczLyCLY+tNWfZojsq9H6gpW0VKZxfqf/JVs6yjqbvw51090Y7xjCeSv5+HnislqDuCqJ65jUpgrES4SclXEjt/9k7UrN/H50rtYtGQKv5ztc4xg28u/nsxm/IobSbwwUSPMbKyaqcnZwq5XnqAy/mYcpp2KYOvDrymXnkPrePAPq1lV6krf0jv5vyVCsDlAXwFbV7zF7k9ysL7/aZKmxDA5+KhzK+vN//L1Y+/Cz54kelEi8yILWG8UwZZdxBNVc7htVhQ3phwLVSvdQcGOHfziWQiZm8DNj08jHDSHzUmtr4nq7K3sfHUFHzmdT1X8FTy9OJQo715aqw+zZ+UKPq0JZF3Icp5ZGsHMKPfjTp/O8v00pb/B78qTKXKfyLNLwghys4euJqjfxZpXMlnzL50Em0MZFTu2suael2ie9QO8l9/GvAjwdW6jo6GI3StXsLcpkIMJP+f6ye5MCHY4Po6uyoM0ZbzBH0vjOOCUqhF2EV79kAeWbJAG/KY/gi3KN15zSIi8i+P+gw8+YO3atezZs0cj1SSVklyIlDZ+/HgWLlyoOaGk/IHeNpIINr37gp5vM3JfkPeZItyFyHR2PjluQPYqiUZauXKllt5vxYoVeoY5ovq01x3m0Ec3sbElnoxRj3PPVA+S+iPY6tPJWr+NP/4knaCbLmfy3ZcwzRs8LDMvRxQGwx1MfwSbaQ3Lnx9++KGW9kxSusoZRsgjWcMi+3KWmTNnDtdddx1XXnmlrqEYaSeaxikvHqrz+rs8wxhDsNVQXJfP7qJN9FmdSSkiD2kpIut9wvB++AckSorIk7YtK6xsrLG2tjq63/W10FJ5kJ2vPsU+q3GUJd/DdRPdGOtvR19vN4WfP8janGpe7LmdB86PYdkE2SeFYHuNtX/ZzmrrC5h173yu+2UqYRK3vucdDq55jheLrsR33HweujVZS6Nav/crdv7tKQ5E34pDyjLtHV7O1rTXHKJg1YO8WxnDeudreXppBBNDXb8hgury4Mg6HlzrSbl9OA//MIkgV3uzyLgBRL+vhu72PNbc/RL5DV7Y3P8Us0fbM9ZHQtRk/K+Tub4QfraClNQIJprumFTuoy53K79Y4417aDQP3pKo2TkOWpxtE/ve+j1f7cjjnVF38MO58SxPPWojtR1cQ97GT3lyZR+uE2dy5UNXaDah3WFzgm06z17Qx65Ht3FoTyd+T15PfIwX0Y5i3+xh/cpP+fyfOxn1sxVMnDuRmWGSr7KJsowv2P23J3m7Zxk28Yv41a1JjHKtoukcIdhMukb0Xn86Ufz08m/itxCdeO2112okm/kZbag6Ss5jUmfd19cXBwcHzbaSJn6k/nw2YhtlZWXx73//W7sM8dxzz5GamtqvcA6WQlqPMjfSlz8S9wWT/0DmQPCWubW0DUcOBtqrBpIDTUa6u7sHyDQ7+CcYNRkmAEVQhnsLxlzYxCk0VDLsxK8WA1kWmCwsR0dH7c+hNiMJNqMwP7E47XCcu+YLQEhIKQRpaTMtgNMhB+1drZQ3FrKvNJ2KxhISw1QNNkvnTf1OITAUBI4TbNXZONs5s3j8NbjYn+ymM0ofaOeHvj7NUBLdMpxN2lwHD9VYM8doJO4LpvFJjQcTwTbUmqOmZxi1V41k+0AMZJEpudkm9oElbSTKwXdlHwhZK85GS5sefSBOyw0bNvDKK69oKZPuuOOOk15npJ1olD4wDbKpqUlznomOstR+NWrt6ZGDPvq0WraHqjI1R1Rc8PcdwdaPdLWVUl+Qw4a3N5FTWka5dR+OnklEJyaTOjeRcC9bPGzaoKWSfQdbaex2JDQhHG9nW1y0CLZWjvz3Fbat/ozXgu5i7nSjCLbLSPKspmdrJpl/SuOrznR2e/lTNO5OHlocwxWR7bTlfc47q+rYXuDFFXdeTEKMH0FOR1M5NRaUUr2/CMZOwDXQDn8XAyPYhkuwVWWyf8teXng+C+8lM0m+Ygbzg5zxsoeetlrq933GujWVfPa1G0t/tpjUqRHHUz0aSbA5VGwkK3MvL6Y5MHHqJJaen4K/CzjY9NDb0UDdvlVkbGjmyw3hLL4/iQnTAxFXmTgdzySCraKhgMXjrsa+3Z1t27Zpt7lzcnK0NHJyA1tSJoleMXeIL1q0SNORs2fP1m55620m+0D2ve/7Ao65fSD/2yibzAj/gdgH4j+QM7HpBr05xkKsbN68mb///e9nLMHW09lMc+l2qrvdqXVKIMbHDk/Hfi4hd9bSWFlD7u5aHCNC8B4djK89Ous46pXMM7OfOcE2bdo0Hn30UW0NS8ozWccScSpRbBKtIQS52EEmR69ErEnk2pIlS5g4caIuAIyyD4y0zY0ck4xLCDaxpcSOssRvJ89oaKultC6fPSWb6bOyOoNqsGWz9q432XGkloPxoVqUqFa+8HgTH10YEy+axsR544iQ9LKNuZTn7ePPHxfiEhbLvKXzGOtti5eDNfT10lK+jn0bc/no1U6Sb11A4gURRLoUsuOJ19j+3gHKL76PyRckMH/60RSEPRU7qTnwBX9fCV2B41j0vxcT07KLwgM5vPBxIakL5zJ9RjKx3rY42FjR01FLa/k6vv6oki1p9kz/+QXEJwcTZrqXYCHB1lW1n8bcL/nL+520uI7mirsuIdLdBm8tgq2Vmv35NFS2wtgEvLxc8DJFpA9IsInt1U1DQQ5Vdc0UOo0m0t+dyGMXb3qq9lC+dwsvryjCalwyM/oj2AISeTa1nH+utyKn3pcf3jiRcH9nXK27tbS0lUdKKS+ow3HsBLz8vbRoNIlgazq0lbI1L/P8kSm0Bk05Zwi2SJ+xzI255LhOlBTXYteIThTb5kSdKLaMSSdKfdnhECtiM8nzRYeITWC6cDiQfSC2kRBs//nPf7S0lb///e8H1MvyXPEfDGQf6FHmes5oep4jfYzUwXrO6kMZl+Akvigj/Aeny0606urq+t4JtpF+A00M5LPRgTbYzWS9wm8ysmQBDIdgO91y0HaMYNtfmk5lU6ki2IYy4aqvQmAYCJgTbE52TiwedzLBZqQ+kKHK80SXC8Em+tzSZlTEykgkVkyYjCSCzUg5MPqGusmBJkbf2UywGRHBJmtvOAayXjkwJ9gkKmDx4sUnLfUT5cDS7ztxTEY4ZSXKRHSMi4vLiCPY+sNJMGilnkYqqbUuZnzodEJ9vs8Ukf1o9rYS6vOzSXtrI1nFtVQ6OOA3Pp7g6LGEB0czNsITPw+pu3Os9XZqjo6y3FLKimppAqpzVnHkyC4+C7iLRUYRbA9cxHh2Ub05n9Wv1GAV/CVFAW6ked/Jg+fHcGlgNbWbXuCvuZHssJrOo9ePIz7Ilf6v+UlipqME255dtVRedgNjQ10INW11PqNwCQxhXIATbg7f8radBJiWInLnfp7IDGPeGD/mRplyMOZRX1LK5/vGETt7PFf+MFYjo/rLktidu5ptG7N56DV3LrhlElfdNA65HK6NvVfIzANse203n/8xj9ErbmDcwjjtpre0AQm2nmbtdxte2sT6Nw7j/9BtJM2JY1rQ0ZnrL0Vk7743ycjYytM545kYEcSiMWbR631SR+8wB7/uYOtH7ix9cR6Tl0RqUXlnEsFWWneYkppDBPeOp+ZIs3bBIDMzU0uhJHuUiVgzn2hZy5IW8uKLLyYkJGRIFyPl8o04hyQqq78LOKITTE3sLVMz/3stovRYP+lj3m+g3wz09yayQd5j/qyB+pv6nTgu8zHJv5lfcBjqmOT3cqNe9LmQa3I2PrEJYSLOOIlMkn3qqaeestQsVb87gxEwEWyvvvqqthavvvpqbQ1L2jNZx7LeRJZMkafmnypZlZYtW0ZCQsKgtdfM5X2gtTcYjLImzGXZfO1ZeiFI3nkqfXB8W+7t1XAw1yMDjVf6Cck2kI4a7Du19Uu7Zts0OVTg5eNDcsRcbKwHK/an58nfZR9JESkE2xtk5NWQHRusRYl+i/PutoVWZzwmJBMxJZFZk0IJaNxJ1b5NPPRJH+5+/lw4M1Tb149aCqLPq6jcVUbmy0VE/eJKxl+dQJJnIbuffI/MLwqxe+hXJKaGk+x/7Ns6imkry+TdX6RR5RRG2CN3kVL7KYczs3jok17mTwlj+nh/7R1HdwiJDKviyGclFGxoJ27FDSSYpX/GQoKtJS+N8s0reebIXOzDJmk2lLut9QBprc3mZUCC7eS5k+i7uvJCjlRAW0MZzaWFpL1Zh8ekyUw/kWArX0KDQxw3jrMhy2E0+EVyy0Q/fJxOlCsh8tpoKiqnal8BlUL41h6m7VAa79ZOxS5y8kkEW0H4RDoWLGaCP7hL8oOuVtoOfcW2Mic+bZl2RqaIzK86gF2bC36do0/SiebR+Ob2hr+/v6ZDk5KSNJ1oulQ03MANPedG0dWSzlcuzggBeDoINqN8+UYRbHrP6nq1oIxL/AdyeWqkEWynjGBTBNupp9gUwaYItlPjJAtcEWx61YXqpxA4txFQBNvIrsGmCDZ961MRbPpwEvvg+yDYTO/sb5TmDiZ9XzFwLyOfZXJYDcdZZXJYyZ/mjmFLvnMgZ/nxA621Fd6jXAmfEEDCvCiSImcT6jPWkld9d7/p66Wvt5furm56evvobK2mZO3jfJFtzX/ql/HAzYnMneD/TarDjhpo2MPHf/iQVf/awn6peNbbTa+7D10X3MUNFxgTwTb+vgsYffifFNVa83HHIqbXPk1dWwMvW93J/QtjuNCnQEvN9HrDLLK8r+DZC8MZ4ztQ0a9vCLa1729hjZ0dXdZWWJv4jemXE7l4GU8sCmWs36kLh2kE2+oveOL1bJpbu7E1PaSvF/eAYGbf9QTzZ45jZqSN5hzrr55H8+5/szUjh8d3xnPFxUlcvzhaw/eoG6lTS325b2UGm57JxGfFDYzWQ7DRpv1u15/f5esX06j44UMknTeZKxK1IiX9EmzNW37D1lXv8OfPbKhrtvrmW0zS1tdLb3cs1jYL+PGL81h4BhJsJbV5HCrO5Ks39pC1/QhVVVXHo1z6c0aLTjBddjBFyg5FT5gcMQNFi534TtOz9TjGzXXWcJ9j5LNO9Q0D/ZvJ0TTQBQ4hAcRJKP2WL1/O008//d3pQPXkEYuAEGxff/01L7/8skaKCyEra1jscJPzdKC1I7InhJcRl3v0ACTvEp0x3KxHet51Yh9TSjU9emQwu0XP+918nAmM8mHq0gQmT51KavSCM4RgkxSRadR5heDxv1eQ6AEB5gk2msqgYCPP/72Yr/PduPrRa5hgvZO+XR/y+D8OkFvUjK2t9Qn7uqTY9qanYyyXPnwti48TbJs415uGtgAAIABJREFUsLYWrydvIm5CILGmCz191XQ05LDmrpco6g3B5v4VTKp5i6JtX/L4P7Lo7OrFxuZYesrjk9FLb1cIrt7JXLXiBmYbQLDV7vuAw18+yZ97f4xnzAItHbVEzA3ahkCwlW36Ezu+eJ1XVkFJtVwcsae7M5YpVyzhihMJtlV2bKuNxT5lGbdfO5FLZoXjY2PNyUOSNOBFZL/9KWkPvc5a4Ihmx3bTNf5KJp53/kkE29riWjJsbbGxNrPJerrpDk7BKumKM49gayrjcOU+MtbtZeM7e3XpRLFr5LKrpHSUP0/cm4di51h6bhT7SPS2EH2KYBteVgGZgzOWYOvp6fneI9gEQKPCCc2jAowwOEw51MWYkBBRCeUc6gL9rkI4h5sKw5zVH66xZATBdrrlQFJESu2QfaXbVYrIQa0N1UEhYBwC30oRae/MBeOvPSdTRBqlg41OUyd5xOUwKwdplSJyYLk3pYiUW1X9pYDSs2JGon1w4l5slH1wOlJESlSARLGlp6dr0QMDHZIsvcF94vP03LzWIwemPiJTsp7ND4dD+b30NXJMg95QtwIrpy5sfLpwGNVNQvhMQr1HWATbCQD2djbRnPMe678o5p2PXbnowaVMnu5PNEWkf5TOvl05FHdUY+MRi4tPBAG+0FqYRlFxNmlhd3HBTCMItihi752JzWub6XbyoPXqhQSlP0xucRUvcpRgW+qTT+FnD/B60xyyfa/UaoCN8R0oFe03BNuu9AqKF11OZJATo9zkJnQ7FeXF1Lf3EDL9KhLHhpMUPHC6e41gS9/LEzt8mRLhw7SwY2nfOyrpbKijKC+Y4NREUpYlaymcXPu51N+8619s2ZHNE7sTuPKiJK5fFKURbEdvxMtt9UKNYNvy9F68V9xAtC6CTdJ1NlOzcxtH0r5m7f4uanqtcfI5Wsips76IpqLtZCX8mNHTL9Dwatr8DFs3r+GFwnmMDw1mTmR/0eteWNuGED9jFMGhbsjXnmkRbAUV2VTv6ubQzmJ27NihXXgUXSLn4BNvesvfyXk2JSWFGTNmDFW9HI+mMaVNGvIDDNRRJj1uhD43Um8KJhJxJHMgpER/qTTr6uq0FFcHDx7k8ssvVwSbJYJ0FvzGFMEmaa1FBiUaTdawREDIJSFZr7IPm8hY0yeLbS4RbHPnzsXHx0c3EgMR13oeYNId4gczX3smv9hQ/WOmd+pZe+JnkvWkp5lSu8nas/QMY+3Qh61HH24R1oRHRp5BBFueVoOtwS8c319frUWGB5qbDV2N0HSYz1//iG27K3C8/H9IcczGrzSNJ9Y64+wdwIJJQchPvh3rLhdzvIhMGU1olDM+DoWkP76ZA2vrtD1cCLaxxzPAC8F2kHV3vkhhTzDc/zSTq9+kOGsPj691ZlpyCKljvLV3fJvucsPeyZfoSTEEBbrjbQr8tTCCrWbf+xxe/TgvcBeeMQs1m8DeAIKt9sB/OZS5g7S9UNXRh5WzI5FhYXhYNdJVUcrWD1rxnTaNWScSbIXzKO+N5MLIXupc43ANjeWyWaH4udhjj5BqtRStzyDr023sp5n6Pk9sbMIJCXfEua+U9vytfNY6A5cxU08i2A4FxtM8fQ6xviAla/u627X+u2vdWdc968wj2JrLyK/cT9nBWip3dXxLJ4qe6U8nynqXFJFLly49HtFrrluGenFRdK7oHDnfyzl4KHaG+E8uu+wyQkND+1VZKkWkHk1+lGAz1WAzKvvUcPmTwVKFypdZ9em5CjIABiMxnNDoFFBCsElRWXHUyMINCgoa8s0dc9LvVOGEekTNSMyNCis1HSRMEWyWhnAaGVaqRw7aulq02iGZJdsobywmMVTVYNMjg6qPQmC4CBwn2GqycbFzYUnCtbg4fNvxZaQ+MDmdRZeLDpbC4Ja2cyFFpBBsphps33eNFSPlQM++MBS5MF3AEaNvOASb+V48HDLLSPvAqLQagqd8n6w9kaXv2kAWh5S8S+wRE64nzqlJpjQj2MrK4lSM8nvzmkaWppo0H5+sPRm32FFDPQyanmM+puF8nzlO8ux+U0TSR0NnNVUdhRS15zAuZNqIJ9joaYf63Wx5Zy/v/uYQ47V0RO4ktG3iH3/dwebtJVj5OJJ48bWkLjyflEBo2vEiu7a8z4vcxcyU4RNsnRGeRC2Po/r1DnxCgkl+KIX2VQ+wPbv8OMF2kV8xpWse5x8VqexzW8qKy6IZ6+98gtPLNOvfEGy5+f+fh7rvGWbEezDe/2gNufzVr5G56WvWh9/D5OTxXJ08cLFwjWDrrwZbWwG1BzN577E0OscmE3HHdUzyBf9+AuLaMj9g6/YcHlkfyWVXpHDtpTF4myLY+jqgO4/df9/JV789QNCKGxiji2A79q1tpTSXHGD1q+vYc7CMgmN/3d1aS3vtYUqn/piEuUcJtrb0P7FtVwbPN1/HslmJ3D5rlIafjjvsZ1QNttLaPC1FZENRB9u3b9fqNsllA9GFohMlXZrJKSVwSeq0BQsWaMSO1HGS/19vk2eJc0jS2FrqvNbjUNc7noFSROr9fX9OfpO+G+ozzPsLRqLPBaf+6kBJKilJAbhq1SrOO+88lSJyOGCfwb81r8FmShEpa/jAgQMcOXLkuD0j69jkshMbQWQqPDyc66+/ngkTJmhkm572Xa09S+0V0/lsKM7rwb5TnOISASiX4vtLzzrY7+Xf23taaOiupqwzFxdXN1Ki5p8hEWyDEGwakdPEgX/9iT3pe8lM+hWTPUoY3bKTR9dHMnZyInf9cIK2Xw98DadZuySz9bG17F9TiftjdxCfNIpxpqN1TwXttdmsuvctSq1DcHngYVJr/01hVgGPpkVy8/KJLFscpb3j1Amrj82UhQRbfdanFK7/Lc81X49r1GyeujQaJ1tr+qkS+W2RGDCCTWq3dZD77+dJX5vGJxUB9IbNIHridG5cOppwx1Jac3bzxkP76B4znoR+arDhGcMjUXt45ysrclvDuPGORYwZ5YavbQu05/D1a+v57KWNVAa54j51DmPPv4rzxzoxqm0fTRlvsGJ3PHWeE3TXYPtoVzN/yEo4Iwm2guosLUWkf1eMZteYdKJcTpEzntRZNOkzsQNEJ4aFhXHLLbeQnJysRZEN54wmOlfeJc+RS48mW0PPuUr0juhn2f/7a6YLuqKjhmJ/mT/rRH5hOGfQ78J/IGMdDpllOmOLHSvPEdLS0jacWnynwnwgn40i2AaZKRPBVlFRoR0kxo4dO+QDhSLY9C2H0+1IVQSbvnlRvRQCRiOgCLaRnSJSEWz6JF4RbPpwOp0Em+mQYH6oOnGURmY6MDp6VA50cvtaLgFY6rD6Lg5KA9Uv6KOPisZi8qr3s6dkM/HBU89Igi0uCWLy3+a3R+KpchzLL+YH4+/jiYOzM1KyrHKrsQRbk2ML/kvcKbNbQExMHD+Y5UnxqgdYb0awXTaqjsZtf+elzEC2dafw65snEB/sRv9UyEAEmyQp6aNp7385sHcbv208j+kJcfx0VuCAi3dAgq2vieayHNJf+i1lXpPoPe/nzAuH4OO31r95ZN+RNLalZfHAH+04/44p/OC2BOQer+aw62mDxj1sen0vn7yQT7wQnEMh2Pq66e3upLVRiJ4exOUlrSFvHcXrV/C6/e3Yxxwl2Kyz3iVj5x6e3D+RpQuTuGVJNOLu0FNJp6vyoObQ+mNpHAecUrXnRXgN7HLUpw2N69XT2019axVl9YepaChgwZhlhLiP1i7HbNmyRUs7l5aWRklJieaIEn0iTh1JTShOn3HjxjF79mzNQR8TE6N7YMo+0AfVYA40IVa2bt3Ka6+9ptXDW7Fihb4Hq15nFQLmBNvkyZN55JFHtHWal5en1fKRNSxEbGVlpeZMlv1d1rg4cMXxO336dI0ov+iii3ThcjrtA10DOnZRyTw9tqW2j+l9cglAbClxyFpaH7mhrZayhgIyS7fJ7SKSwuectQTbzMBG4loO8MCfbAmdlcAPfz1V26+Pxa73M40mgu0t9n5+BKsHniB5UhSpUmhVWlshbSV7+OeDO6hxDSf28ZtJrvuSQ1/nae/4wYMzuPSGOO0dJ1en7Od1FhJsbUc2U739LZ7cn4p1SBK/viURT1vrUxCHx949IMEmFXlL2PyrNeRmtmD3P8sYHe1HtJcTbs522LXlUTcIwWYbPoWnF3aQ/vT7HNjdhNt9j5CaEEiCex0UbeCNrxp5a7cLP75mHClxQXg4u+JsZ0Vv2e5zkmAL8xzN7OiLNJ0oF4dMOnHv3r2aTpQmukPWvLlOlOixSy655HiGPOk3VLJHLilJ2t4xY8ZoukRP5JJJek2puAfSZYPZB3p0pyLY9KB0tI8i2CxYAObwfhc31IU5lUUmBFtcXJwi2PqRZ3EIqQg2/Qtd9VQInMsIKIJNEWx65f90X7zQOy7ppwg2fWidToJNz4iMtBONimg1jdtEsA2nzsnpdKDJ+pRU27mVmewq2kjcqO+bYJMUUnXkr0rn4MFaDsZNJzU2iKmmNId00d1aTenGt1m3oZYPd4Zx9X3nMTGiAc99b/B0bhK1nok8cU0c/i522LTV01G0g/WrPubTzfvZHX8XF88ZTgRbOm88tIbsTge65qQwde4cUuPCSQ6wpWDVA6w1I9iujOmhs3wTH7+dRUZmH9PuvZkJ8aOI9hDSrIO6w5mU7t5K+agFeAb7kBJazvq7/8K3I9gkRWQHpV/9k33bN/OB53KmJI1j+SS5O95/G5Bg6yij/sh+Vj3zAU0RKfjd8EOmBUJgf4xfYx55Gbt4+4W1NKbOIXjRAq6O9SLAuY+u5nJKNrzNmowOPs+PZfltM5icPAr/Y9xVZ/l+mtLf4HflyRS5T+TZJWEESc6jQVpdzioKPvslf+m7HSKOEmzOTTs5tGMHb7x0EPdpc0i8/Hymhjjg5WStpVDqKNrJvpJOvq4KYsHkUYwJdjvufDuTCLbKhgIuSLiWaL9xGkoSHVVYWKhFwOzfv1/7T1LnikNKCDI5z0qdkvj4eB577DFSU1MHg/f4v8vvxZkllwC+7wh3Ix0nRu4LMi5TzSiJRu7vhrrMx6ZNm1i5ciUzZ85UBJtuCTy7OpoTbEKWPfXUU9oHik9FnLv5+flaGlEh2bKzs7XUkfJvsveKXAUHB3Prrbdyzz336ALmdNoHugY0Ugm21lqK646wu3gTsuMmhp0lBFtHHdQe4N2/r2VLZgMhN93FjGgrolqzefvPaynyjcH14ku5OtaTMXKhpK8P6g5xKLuWT9MgZXEkcSnOeFFI+mOvsfm9/eRc9hPmLE7i0ql+2v7ZXrCBsl3v8srGMTiGJnPTj2bg355L0fYdvP3CGtrnLSFy4WyuHuuFl6MNdLVC7SG272wjI8ee6ZdFExHuzvFcMxYSbN2NebQWb9b2/1rbMM2GGudnS5CLRPZ3ULFnE2VFZZSNWkBUiB9j/Y/ZGQMSbA1a5N6G+97jYGY7jg/fT0q8D/HeEhVYT8m6NDLfS+ODjbZ4zp3Fgn4i2Gwj5/HsEi+qPnib3Rn5rAm+igWzY1gSb43DkfX845Mm/rHFk5//ejrTk/zx6+uB2jwObPuaD/71AZtt5uE/YeY5E8EW5RvLefFXHNeJYtuIXSP7p+hE0Y2iE2trazWdKNlkJBJYoth+8pOfDItYkctJ8uzY2Fi8vLyOE2zDzUZnsg9Ej6sItlPvErJfqQg260GDbvtFcaQ70GRipeCsHEjklt9QU2KoCDZ9JtbplgMVwaZvXlQvhYDRCCiCTRFsemXqdO8Lescl/RTBpg8tRbDpw0l6KYJNP1b992wBytj9p/fZlHaItePmMCc5kkUxJkKpg87WSnLWfsi+Wg8Oei/ltstjSfaqggMf88JmZ4p6Arly8Vh8neywbaulpXgbX6XtZP2uBsrHX8eyJVP4+ZIg7Ot3k/7vvfzryWzGr7iRxAsTtXonNlbN1ORsYdcrT1AZfzMO05YzPxK8ug9Rk7WFNx56m4yuKOrnXcdPr4pl2lgvnPt6TyLYrpogzFUZmS+/x/4v9lF7/k2EjBnFGH8hzVopO7CN3C3raZ10J6MTx7I0vpr19/yF/QdaaLrpJyRGuRLtJY6kFgq2fMmR7EM0Tb+XiYmxzB/dT17HY4BqBNveXJ7Ii+fSxGAujPU6+i+thTQUHmbtW024pyaT+uOFWs0Vr365r1bq8/eQ88HLfNoSQ5FXKjdNDCLQtZf2pnJy1n7APiIoiLmSn84KInnUN2l0jCTYPBxrqD2wi22P/YMD3ok0T1zAgnHO+Lra0NvVRuuRTewos2VNQwK3Xz6WabG+WoSbtDOZYDNfG3LTW9Iryc1viYqRul9yrpWLkUKyiUN//vz5eHsPTLqaP08RbPp0lCLY9OF0rvcaiGAzx0WIcanLtmHDBnbu3Kld+haHsqRBlLZ8+XLuu+8+rRbbYBFbimDTJ3ENZyzBlsvau76gzN4bm9sXEesGPuZ7dEstlO7l/bRWspv8uPx/LiR5tBP+7fnkfPAiqwuc2WA1i1tmBhEfJDZIH5Rks29vA2+udeWyeycyf4kfQRSS8dhrpP1zJ5unXMnEOXFcMNlPi7Bvzt9I0b5PSfO5iei4qfxspoS2tVCbu52c91/kg6YUarxT+eGMILxdbKGjRXvHum29fJ3nw/X/O5mJE3wJME2VhQQbNNDTWcz2x/9BXgmaDTUu1JZgD4l7b+HwltUUFlbQMukupiZEMiPyWLG6AQk2idwrY+czb7BvRzllF9xCbJQnY32OEmzFX2ziwHub2Vjmif8F5zH//muYFmCDU8FnFKz6pVYLzjZysXZpyCb/C/bs2Mvv13oybeFkLj4vkpC6HXzy/hH+taqJBXdPJi7WlwAh2OoOsTdjJ2+/v5Eyz7mMmTqb+++cRoRnNW27t7L2zhdpnHklnjf/WLM1/Zyht72Rpow3OdNTRJoTbOYrV/zyohMlWn/Xrl0aEVZTU3NcJ95www384he/0IgxU4pmSyLYhNAT3795BJsi2AbWoUb6bOQtimCztrY4nY2Rk2H0DTRTikj5U27qSfHEodZIUQSbPmPmdMuBItj0zYvqpRAwGgFFsCmCTa9Mne59Qe+4pJ8i2PShpQg2fThJL0Ww6ceq/55CPnXRWlFCadZuMlb/hx25TRysNCUF7KXXwYn2xIVMnzKRG2eMwc/LERebVmgv5eu332DLV+lsL3Oiq8cKK68AeqdcwBz3IuIacnlpTSzjFk3m1vsTGFW/m30WEmwVAZPx/+F9XDjekWhfW6z7JdiE2OqiLX8XRelb+fjNHWRXNVFlJ/fpe+kKjccqeT53nTeB6TH2eDoVs+7uv/DVpzvZ5BOAjYMNjrZH+3b4xuEdN4Wbr5tNYqQP/o4DX4jUCLZ163jiP6XYYIWn4zHsejuwc/HAb8Zy5s5JZun0AJxshFDsbyZ66elopL2+gN1f/pft6zexo8iOpg7odXKlPXEBs2ekcv3MWAJc7XC2/2Y8xhJsvXQ3VdCSs5m1721n7Zc5VDpa02ljRZ+dI70R00mekcqliycQ4eWIl6Pt8fosZwvBJk54SREpxJjc+BayTdJHimNfItEktZykmJOUSnqaItj0oKQi2PShpHrpIdgkrWtrayvl5eWaI1lqEYljWRzM8neJiYlcfPHFXHnllURFRZ0SVEWw6ZO5M5dgy2LtXX/j672FZPh5IAFituZ7dK8zdAYx/pIFpF4whakxHvg4W2Pb20x73V52/nsD617awCE3OxrsjlUs7UwiPGki8++YQkK4O6EeXdhRyLbHXmPnf7bTvHgp+XU1FOZmaftnj08EdlGpXHnFdKaNDyXK1U6zQ7rbK7R3pP1xDZtW7SfPzY4OayvodYWuZBKXpDL7uiTGj3LBx8kW+ZXWLCbYeujrbdf2/33rt2s2VLF1Lw02x+yi2GmETJ7NnedNYEyAK64Ox+yQAQk2sS87ad21hh0bNvO7j3Npa+/C0VYuLIUzYU4UE5JdKXn+fRqDk7C+5W6unOCCf/Xqkwg2l77DFKVv45OH3qdh8lJ8l13OJWOgec8HpH/2OqsPulDeYIedjS1EzyF+tCeXxZTw6r/aqbWL4KZHfkBycB32WecmwSYXhMS2EXtELg1JumWJCM/IyNB0YkJCgqYTly1bdlwnDpVgk4tIcpEhICBAixY2ql66iLRKEalPDyuC7Swn2IRcEwZc8tYLcz2Upgg2fWidbkeqItj0zYvqpRAwGgFFsCmCTa9Mne59Qe+4FMGmHylFsOnHShFs+rE6dc9O2mpLKMtI40BBE3nVZr0dnGDsFMaPDWfBaFPRbLnR3En5zq84nJXLnlLolL9y84bYKaR4NTG6p5L1O93xigkhZX4wnu1lVGWWsTetmoDzkwgcG0SQI1hbddJaXUhZehrN/inYhqUQ5QVOvTW0VhWye3Um7Z5heE6dS7QXeMil6b4+6g9+QV51M9uYwqxoHxJMuRc7qmgqK2DX6r0U1jRTY/qUoGjsY1NZPMaTSG9x/DRw+L/bOLSvgFw4XptM6+43Gs+IOOZNCiLQw/GUdU86SvdQmJvL+h0VtHVIBNw3zd7VnYCJ84iNCiI+cLC0jfLbTqr2bSV/XyZ7S6FZMng6umiYJo4NY26U+0nT2NNUSUfJLr5uHkWDwyjt+9ykEN4gra36IPU5X7CNSeA5hsVjPXG0tT5a8629jINbstifnkeFlhxKCrE5wKgJjI2PZHZyoJbayvwtPS3VdJTsZmujH5V2wSwa44mXk57qbYON1Jh/N6/BdmKKSPM3mDvUTQ56Sa+0b98+Lc2SpDCUCDZJqaSnKYJND0rfE8HW20178Xaysg/y+Y5SenvFkXysBSYQGD2exakh+Lna66t9pO9TVa9hIKCHYDM9XuwDcfrW1dVpadJycnKQCFUh4CRV5O23366lMztVUwSbvsk6Mwm2FrqaK8n7eBuHCirJ6/dThQwKIHZmArETIzWb5ej9FjF4GqjI2E/el7s1G0Iqu4L4PGMIHjOaKRdH4WNnjTOmGmyvsefjTFh+O932vXTXFB19o1cYDqHjmZcaRESAi1nNM9l56yn4IoNDO/O0d2h7sRb3FkPs1GiS54VoqSG/ZV201ULdYVbnOdJk46k9183e5hsC7pRT2gdtpZTn5Gk2VHlPL42m/lGJBMSOO3lvb6mgrbqIz/OccPDwZu7EIG08x3f/+nxKDufx+cZcmls7j402gKjUMEaP86Rt9TaaHf1oT5pBUogDbm2HNPtuK1Ow8RrDojEeONg201xcSN7HW6kNjsdmfDJJwQ5Y1+yiMmcTW3OgSibA2kazU6LCvZgX3caGTY3Udbkx4fwkQjzasasu4vDH22gPH49TymSivMHFDvq6OzT7Jau0k01VARpmo0d9kwJb3yr4fno1dzRQ21xGQXUWA0WwmY9MiDZJpSu61KQTOzs7CQoK0tLnSnknaUMl2IQEk4u0Qq5J9jpFsA0uD0b6bORtimA7ywk2CQ2VvK6WNEWw6UPNyEWpJ5JREWz65kX1UggYjYAi2BTBplemTve+oHdc0k9FsOlDSxFs+nCSXopg04+V6qkQOJcRsIRgszY7q0vtEomAEafUmDFjtJveehxQimDTJ3WnN0VkL11tTbTXV1Cy812+WLeR5z7Moa+3T3OPS+uOnEv05PP42ZWzSIr2I9DTUXNQD+3KsL5vV730IzBUgk3INKl/KGtV7AWJSM3KytJIt6uvvprRo0efMqOUItj0zc2ZSbDp+7bh9zIj2D7Pg/ufIXlyNJODh/9k9QSFwFAJNnPEJFpfdKJE+Ur0mUT1mnSiHvtmIPSN9OXLO1QEmz45VwSbItgGlBQjF6WRhpE5Ey+HrqFG5pl/sITqSrFGe3t77TakJe10O1IVwWbJLKnfKASGj4Ai2BTBpleKTve+oHdc0k8RbPrQUgSbPpyklyLY9GOleioEzmUEhkuwSco5cUZJmkhpUrtJHPeD1XBSBJs+qTt9BJtErzZTnPEJez58mX81TcM6aDyXz4rEzcrqePRI2b5/krVnP+uzL2H+dfP4wS2JhACWXR3Wh4HqNTgCwyHYxPciNoOsZZE3ybQkPhi5FD5QM9KPJM8SG138R8PxIxk1JtM3i04TXASHwfTZQDgpgu1UsqsItsFXtuphKQLDIdjkvClrX6LaRCdKBjrJPie6QBFsA8+IUTrYSJ+NjFYRbGc5wSZGi2zS8t9QiShFsOlTsUYuShXBpg9z1Ush8H0goAg2RbDplbvTvS/oHZci2PQjpQg2/Vgpgk0/VqqnQuBcRmC4BJs5duKIEoeUq6urdlHylK7V5maNlBMyTpxXljSjnDnybtlfxE6QNhwHmp5z41C+9XQRbH3dbXSUb2Xjho3887/bYcIPSJ4ygxvnRuFibXU8jVpN1j/Z89Uq/vZaM76LLmPK8stZGNhGX3Y2Rzbt5ZCWIK6/5od3UAQJsxIJdmrEpqaQPRszKW5oofZ4dw/sHYIYPzuRyHBfAiXfKvXU5x/hyJfp9I6fgevYOCI9OmjMS6cwJ4/MitGEjI9iwtRghA6yb62is/YwX27PI7+szmwgkjBuNEmzI4lL8Nf62nRW01xVwZ4NFViPCiYgdayW6k5qQvb1dtFweA2H6jtJZxLzIryI9TXRiI20VJRwZM128uqbKT72Fo/wcYyKn0JioD0+zpIotg/ay6k4nMeejfuo6O75Jq2c/MbFE6InkxoVxJRg16GIxUl9h0OwmT9M5FfIb1kD4lAeqBm19sxtc0WwDUsEzsAfK4LtDJy0M2bIwyHYTtSJcqYS/SQ6caj2gaSZlP/E9y+/VSkiBxchI3028jZFsJ3lBJssMDl0+Pv7nzL0vj/RUwTb4AtSehi5KPUclFQEm755Ub0UAkYjoAg2RbDplanTvS/oHZf0UxFs+tBSBJs+nKSXItj0Y6V6KgTOZQSMJNiGgqOKYNOH1ukh2PpDfXUGAAAgAElEQVToaa2hduPv+MeOTp48NIM/3TWFiyceJa2+3ZqoPbyVbS/fxw7PS2hMuZ07JldT+/bbfPLQy3wEHO7t1mr3tPXZgbUtznbWWJFI7OTzufWZ25jiehCrvav566/fZlNhJXla7aY+ertG4eCczA3P/ISLlqQwJ0BIqlwOffwRH17/CJ13/p6wG5ZzSVQ12e8+y+dvf8I/M5cx90cXccf/zSSqpwv7kp1U7vovdz+/inU7j2Cr5a7spbcrnK7WRdz2h8u59o7JJNjZ4NS4h+KdW/jDPenYz5rD5P+7keneEOAAvV0t5H5wPf/JaeRRHuGVi2NZnuirPau77SBF29bzyd1/5LPCcrZqRRd7CZt9DZN+8AtunxnIhBBnHKz7oHYTW9//iOfvfYXd1n2U2Nscq9HYS69fBF0L/4f7Lp3FQwtGY2cttTf1ycWJvYwi2PS+XRFs+pBSEWynwqkFKCb92bfZt+Yw3PsoiRMjSQnSh63qpRA4FQJGEWzyjuFcwJHzmKTeFd+/kGyKYBtcbo302Wi7c2+vVndUCM5TRWYPNrLhyIH5s/VyOlZ9pmtfg42sn3//LjZpec1QGWbzoekhVobyqeJAk4mtqanRChxGR0drfw6l6Z0MPc80EnOVIrKF8oYiMku2Ud5YTGLobNycvPVMg+qjEFAIDAMBRbApgk2v+BhprH0X9oGkRnZ3dz/rarQalfrHdMARO0qiHQQrS5tRBrKRcmA+JvP6RpZ+oyLYLEVO/U4hcG4hoAi2o/M9EvcFGdfpIdjaaa/PZ+9r97O2MoA1QT/noQtCmBXtdjxy7ZtV0U1nSx31Bfuptwuk2yOCCK8OOotLqMjKp0xizsr30JC9ihfqJ2HnG8svpo3CzsYTV1c7wsPa2P2fD9mz5SBtyT8gNNyPCF9JT9lCSUYaB9LWkDnubibOO58HLo/FhVwKzAm2Ky7lEueN/H3NYT7d38fSOfOZMjGKuChHXEq3svqznfzl37mEzJ/C6DFBxGnVJkopy9jH1t+so+TK5YRes4xHpo8iqPvAEAk2Z+1ZO19+g4wvM9kbeh4RYwKJDxeGsJTiTVkc3lCC040/YeLsVC4c43SMYMvg+Xv3EnbbRCIXRTEKsKWSuuI8tr6Zjv+cZSQv/xHTRoGPhbk2FcF21Ikq/0kzwo5SKSK/672wB2ijPreYxupWiIrF3cMZT8fv+r3q+ecCAiOFYKuoqKCkpETz/cvZVRFsg0ufkT4beZsi2M7yCLaysjKNWIuLi1MEWz/rS9VgG1zpqB4KAYXAUQQUwaYINr1rwUhjzUhiRZPj9nat9qgi2E49myqCTa+0qwg2/UipngqBcxsBRbApgg3qaKk6wLr/+xl7iaP0ouf5UYozSYGWpe5sO7yOqq0vcWfFUhxCpvLWZTE42lpDVwO0HGTDe2nsz27Ab9mdjIsZRZyPkCKtFG18nYz3/8hTNVcTMXkRf7x7Kp7kUmRGsAUtmc38+j/ydlEc6VazefiKMcT5O+PY3QrlO1i7MZ+31jaz8MbFpKZEMkbLvFhO0defkPbgz/l79I/omLNcG1OEVfaQCLYbx3TSWf0Vbz6XxqZd3UTcfR8LJkUxM1RC2MrJ++A9tr36Hh8GLCdm/mx+el00brWb2PV+Ns/fW8W8Py1h5q1JjJZUluRTvjONj65/lOqpN+B5z2NcGgOWZopUBJsi2M7tnUx9vULg2wiMFIJNyLWCggJiY2Px8vJSBJsOQTXSZ6MItmHeODFyMr4LB5rcvFYE26lXlSLYdGgd1UUhoBBQBNsxGRiJkc0m8ZQUUEIeSTj+911jZaTbB4pgG1ypKYJtcIxMPVQEm36sVE+FwLmMgCLYFMEm0VdNJRl8eN0jFHpOwu5/X9bInjFelq2MAQm2QR7XevAzCra8wV0Zk/EdO7Vfgs1zThzjMq+jOOxu2uJ/yaWjwU8CywZpdYc+49AH1/NM+y2UhVhGsF0TUErD5ud4KD2SHVZTeOGe6SQEuXG8elrZdip3f8l1vwaH8Yn86m9LiKndRK4i2AacHVWDbTDJVf+uEFAIWIKAItj0oXaiH0mif6XenCXNqChiI302imA7Bwg2cTiKozEkJERLYTmUNhIdqUYuSsFCEWxDkQjVVyFwbiOgIthUBJveFWCksfZdXMBRBNvgM6kItsExUgSbfoxUT4WAQgAUwaYItu+HYOvQor5yPviS9HfXsw2obCylpb6MDK+rmX3+yRFsW0LHU5+UQvLksUydNIeU+GRC3MDhRHdKXw80HyRnyzZWvfYlh4GyplKaijdzYMI9hH4rgm09f7jnbfZ32NCaEImfPTjaQF9vN01Fmyn0GEPm5EdYeWksV3hmUfj5vawoW0SO1zL+ft14Yn2dOV7woy6TuuzNPHxfI1Zj47juOMG2lufv/YTGRH+sor2QrJXWtNDWZ01x9xiWXLCIay+dR6gbOA2teshxFaYi2FQEm9rPFAIKgW8QGCkEm5SHqqqq0nz/Li4uKoJNh5Aa6bNRBNs5QLAJI+zg4KClghKGeChNEWz60DJyUepxpLZ1fVODrayxiMTQObirGmz6Jkv1UggMAwGNYGuporA2Gxd7F5aMvxYXh2/XZjJSH8hQ5XkSjSy63NPT0+LRG1VzaSTuCyZQVASbPvFQKSL14aQINn04SS8VwaYfK9VTIXAuI6AINkWwQSXN5Xv47M4HyXVKou22F7hmnB3jfIfmpzCto4Ej2Lq1WmvVWYcpP3yYMko5lJbFwbRDFHvZ0txVTVtTDfsCr2P+4gtOimDb4B9G1fiJjJ88m5lTpzI5IZZILzucbK1ASLWuOqqKSinIyqe+6QCHso6wfV0JDc7Q3FVJS/lu8lLvJWq+eQTbOv5wz5vsaeqhPiYEL3twsD5KsLVU7KbcZxwHZxwl2C5126VFwf2m9TryR93Cm5fFEONtVjCqOZuGQ+k8d08VvTFjuOA4wfYlz9/7PlVjvOkKdcdFI9i66XJ0oS54AotmzeOqWVOJ9LLFxd4yzBXBpgi2c3kfU9+uEDgRgZFCsLW2ttLS0nI8m4+qwTa4rBrtu1M12M7yGmymGiuWhF6OREeqimCTOlCtlDcWsbd4K2UNhSSGzVUE2+C6U/VQCAwbASHY6loqKK7NxcXelQvGX4OLg1bR/HgzepNWBJv+aVMEmz6sFMGmDydFsOnDSRFs+nFSPRUC5zoCimBTBBs001pzkE1/uIvt7TFkT/st9071YFKwg0XLY2CCrRHII+1XL/DfP/+HD+nF47xbmXbFPdw62Z3A2vUUpf+b+/ZOJTB++kkEW8sPH8A+dQwBab8iP/ImeibdwZ1TPAhxt4WeVqjbxtrX3+PVx95kZ183XjMvZclP/8ziKCsCGr7k8Cc/4rmeH1IdfmKKyC1YTZlO8i+uZooX+DlAb1creZ/8iI8Ot/G03SO8cvFwCLYDPH9vKdOfPY/JNyYQDdjRTF3hDrav/BWZnktonXwfd0zxYLS3ZXXvFMGmCDaLFqv6kULgLEVgpBBs4jeS/0y+f0WwDS5wRvvuzliCraGhoW9wuPrvYQJR/nU4eT/l9wKgPE/aUFMw9ueUlb+TBTHUaLMTv7Srq0tjr52dnbG3t7cIKnOchjsmc5yGi7m5ohguTjIuwcnW1hYnJyeLcDrdctDZ00FdaxV7yzZT1lRASsRCPJx9sMKy/LUWf7T6oULgHEOgtaOJqqYSqhoLcbZ1ZVbUhTjZyd3Qbzcj9Z08WXSUNAn1t7QZNaaRui8ILkIcdXZ2ajhZuh9/V/bBcPY9IzEXnM5m+8Ak58O1WUz7utH2wUiRA6P0gUkfyY1JeaasPUsudJ1oRw0HJ/NnDSwHfVQ2l3CkNot95duJD55KqPcYS9Wr+p1CQCGgE4HjBFvdYcob8pk3+nLCvU5ee0buxd+FfTDcPcYoHXy67YPDhw+zdetW3njjDWbPns1TTz2lc+bNu3XR1VTK4Y8e4cNDzrzRcw0rronjvHgf+juJd9TnU7nnH3zVGkOeyxxuTvQjzOMbMm5Agq29DCo38MeV+/lsSy2pc6MYnTyFqNgUJgQ6YF/4+SA12J7G77zpTCn4M2/vjGBH10wefHASSRHueLbX0Zb1Nu9sOMLv0qxZkuTH5JQkoictJNITrIqHX4PtB96HKFv7EI/lTWO/ywW8cksy8f4uHP/y6t3U7P+Knz7Qjk3cOG4/ZQ22LlrL93Pko0d5qzGJzX7X8NziEJICdRSU62eGTQTb3/72NyZNmsSvf/3rAeWgra1NK8kh9oGlfhsj9cFI9d3J+UVsKcHJ0jrSTe31lDcWcqAyHSsbGxLD5mBjbWEeUAtWtvqJQuBcRcBEsOVXHSDUI1rzEVnaRqp9IHpczsWOjo5ahjxLm1G+/JG4LwgmMi7BSfY74WIsbadbDqxqamoMIdjOZgNZDBohjmSTtmSjNtJoP90ColeQZVxizAhOoiwsbafz++Rw2tLVxM6SryiszyUlYh5eLgHKgLJ08tTvFAI6EWhur6e0/jAtbfW423syMWQejrYnb5xG6QPTJi26XPYqoy4BDMd5PRL3BdP0dXR0aOSR4GQEwXa22weCkyW2gUkuRc6ljRScZCwmo13+t6UyYJIn+T5Ze/KcM8U+0KnKvnU5bDj6wPQ+wUnwkoPESCDYBpODPvqoai6loD6bAxUZxIcogk2v7Kh+CoHhIGAi2EqFYKs/wpyoSwnzjDnpkUbaUfJwsQ/EgS06ytK9YSTaP0aOSXASB5qci2XP6++CrhBs27dv56233hoGwQa9HQ00Z/6Td7cU8Ydtzlx3xfksmBzLhCB37KwkpeHR1lF/hLLsNDZ/8HtWOy6mPP42fjs/hPF+31BxAxJsjfmQ+yH3fWTDF5XhPPe/c5gY5oFnbze013Ik479sXvMffl88j+iU2SdFsHXe+XvCll3CJY7r+esr2fx3hzU/+M1y5iSGEEctDVue55VsG56qWcg/rornwlgfrT5ad1MphXs/YcO/7uc1xx/RGXdiBFs69rPmMPn/bmS6NwRoEWwt5H5wPf/JaeRRjkawXRdSQ/O+13n2s1621UVx9z2XMCnal1BnuVDbRlNmGkfWfsaDn0XjPTGVB1bMJLR2Ewfez+b5e6uY96clzLw1idGAPT20V+VQtvpp/loVy2qXS3h5aQSpoyy7uGci2F599VVSU1N5+OGHB1QLcvlN9mSxOS0l2IzUByOZYBOsREeJX8qS1tRRT0VTEdlVO7C2tVUEmyUgqt8oBCxAwJxgC3aLZEbEEguecvQnw9F3omvlP9Ehch4z6qyuxz7Q88FG2izDwenEsRr5LPlGsaNkvzuTfHdW3d3dFhNs5nWu5MMt3exNzhxTGOZwnBTmqQ+HOyYZl2zQUhNDFpgYyF5eXkP+zpGaItL8hrqlhyTTohJ8GhoaNIxcXV316IV++5jqG5kcjZY6mPTIgTiG5IC64eAnZJbKzesp+LoF42z/7VR1Fn+M+qFCQCHQLwINrVXkV2dhZ21LoHsIKWGzcLA9+b6tUfpABiE6QXSU6BQPDw+LZ8Z83xO9aYSOkmcMRwcbuRcLMHJbSPY+wcnSw6mRYzJKDvTsC0MRDHE0ikxJCmlLiaMzwT4Yjk1msu8EJyEh3dws319HohwYpQ9MctfU1KQ5ZmXtWWpTG7X2zFN9DGSTiR1V3lDEoap97C76mjgVwTYUFaL6KgQsRsA8RWRFQwGLx11NlG/8Sc8zSh+YHmyyD2Tfs/RiiZFjMq+La5RNZoT/QOwD8R/Imbg/x5AQK5s3b2blypXMmjWLFStWWCYLfd30dhSzb92/+PK1P/GJ24+InLaEFTen4mlthenKa/GGR9n4yTv85r1RjL78Ji6642oWjbLD3/GbrC2DEmx/auPTQ6N4bOWFTB/jQ3BHAxSsZuVb7/PwK2upjb+Viy69qH+C7fobuSSigsx3/sDXG7aRP/93LJiSxGVhrUcJtowuVuRN5cU7p3BR8iikKnPjzpWs+fRdHnxpHcVT7ybpQssItpvGW9Hbkcl/H/obG9aW0nL3s1w4J46Lxgr5coTdf32dtc++w+6LnyBxyULuWeCLXe0mtvdLsDVTX5BO+kv/wwaH8ylO/Dm/nOlNrJ9lWY7MI9imT5/Ok08+OaAcmOwDWXuWnhmMWnt67AO9Am3UmEzvk4tKgpXYUZZGhzS01VJSl8/eks30WVkpgk3vZKp+CoFhInA8RWRVFpG+Y1kQe7nFTxyOfSDlMkSPeHt7a/5tI1NEyiUlORcPZB/o+eATdbCle4K8y0gdbNRZ3TQuwUm+TfY9S9tw5MD8nXp9NlZ9pryMFozYqMkwMl+n+ZiG67QUSMTJWF9fry0COUiEh4cP2ajROxl6psBIzE8MK7XUUSzjFoeQiWCz1IH2fciBvHPrkTVkFm/Dzz0UP7cQvF0D9UyF6qMQUAhYiEB1UwlZpdsJ9gwn0jeWmIAJ2Nt8O0TeSH0gw5TniS4XPefp6WnhyI9G9pi2zeE4YUbivmACRdVg0yceqgabPpxUDTZ9OEkvcciaCDZLD0tG2onmF7H6I1pFj0kN29zKTHYVbSRulIpg0z/bqqdCwHIEVA22o9gZ5Tgx2n8gBJvYnHIm7i+1UW5uLps2bdIItpkzZ1pOsCH3pNupy99LQcaXrD6QR0F9D7aOIThYWWGqDFbfVk1nnw1e3lNImT6Z1KlxBDuCk803MjggwSZEWt1B3nvrI1Zv3E1nVAyuTs64W9uAizd9LcW0lR3g46woxkydw8P/dwVjnHOpW/URH17/CFoE2423csnoDtrSX2PHV+t4bv8UUubN5obL4wmo3cjWTdt4a9VePAJDcHFx09I3dni60ddehUNOGl/WzIGoRfzx4ZmMdzpE484t/OEefRFsyxPFMVfLkS9XsS8tgy15tnS6OeDgL+RiHR319vS0BzHusktJTolhYpAd1G5i6/sbeP7edVjPj8QlKQBvieing7b2VoorGoicegFTFl3OrBAH/MyBHMKyVjXYjHXuCvRCsIktJQSbpZffGlprKa47wu7iTdoKUykihyDUqqtCYBgIjJQabFVVVVRUVGi+fyHCjCTYTBd05bmWpj480Y80nMuw38W5UURgOJee5PcyLrGj5DnDuRxvlJ2o13enCLZBFICJYCsrK9Nu8sfFxQ35Rr/eydCji4xcAIpgO4r4/tJ0DpTtpLOnC3+3EEZ5j1Z12PQIo+qjELAAge6eLioa8sks3kRS6HRiA1MIcA8+KTWrItj0g2vUvqAINv2YS09FsOnDSxFs+nBSBJt+nFRPhcC5joAi2BTBduIa6O1uo2DNL1i9Zj0vrBbnlFmP2IuJm7WUX12XRIyvC/1VM2kv3kbdnn/zeM1s7AMSeWZhOA4230S4lW75Ddu/fI0Xv4TSOsDJByZczeVTvVkeX8sTL5TQHRDH1Q9cS5JHIV1b1rLugRfpuvqXBF58JQvCwKV6Gwd3bOMXfy4hdNYsLrttCUmeTTSlv0vGO3/gnUzIqjo27vPuZEpSOL/y+Yq/fezN/tY47npmPgkepfQd2MMbT2ZiN3ESCXdcTJIH+NjDUQx+yer8Fl7kTh6dF8mlY4Uak1ZCZeY21v3yRVYXlrP92N+GzbqSlGX3cGOSG2N87aCvFxp2s3fNl7yx4h32dHZRag62ezAkXM2Nl83gR4vHIHH5liUiBEWwKYLtXN/L1PcrBMwRGCkEW0lJCQUFBcTGxmoZ7BTBNricGu27UwTbMFJEGjkZRt9AUwTb4ItJepypEWyauV1/hLzK/WSX78bXPYSYgGSsrW0UyaZv6lUvhYBuBETX17aUI+mMimoPMnfMRYwLnoSdjf1J683IfUEGqCLYdE8TKoJNH1aKYNOHkyLY9OGkCDb9OKmeCoFzHQFFsCmC7aQ10NdLR0Mh9Q0NVNSjRd4cb05eOLl5EeLngqOt9fHabOZdejub6W6poaTbHSs7Z8I9HLD6hl+js6mU5oYqKhqgsxuwtgVnX7zdbPFz6qakvJM+Oyd8g31xtumgr7mBhsIK+nxGYe/lg4cDWHc1097STEF5J/bubnj7e+Ji20tPcw0tNWVUt0Jb17FReQTi6mJPiG0TlXU2tPY6ERjmgbNNJ7S1UlXSipWLK84BXrjYgq2M1YRBRw8VBBLi7oC3k4n+6qSrtZnGwnLqO7poPvYaB3cfXLwD8XOxwVF7iIRGttBa30BVaTWtvX10mgNlY699t5+3G/6ejkgQoBlMQ1JNimBTBNuQBEZ1Vgic5Qgogk3fBKsINn04adu5Wfap4UTV6Q2aUhFsg8yNiWCT8ERJERkREaFSRPaD2ZlMsIkiL63PZ8vhNdjZOhLsFYOHkw/2tqbM9foXsOqpEFAI9I+Atin19ZBftZ/Gtmqt/tqkiHlE+cX1+wNFsOmXJBXBpg+r7+ICjqkGm6XFd/Uaa3q+0Cg5MLK2hsmwNdlQIyGHupFyYFTKWNP8qhSReiRd9VEIKAQUwXaMBzHIcWLkviAjO30pItVaOJMRUASbItjOZPlVY1cIGI3ASCHYJEVkeXm5liJSUj2rCLbBZ9po352KYDvLI9hkUUmBQx8fnyEXnh+pDjSVIvIbRVHfWs3Xh1ZR11qLg50ToT5jcXP0wtrKLDn94HpF9VAIKAQGQEBSQ7Z3t5JTmq7dMI0LStHqr/m4BiiCzcpqyBc3zEEzilgxPVNFsOlbxiqCTR9OKoJNH07SSxFs+rFSPRUC5zICimBTBNu5LP9ny7crgk0RbGeLLKvvUAgYgcBIIdjEFyJnMm9vbxwcHBTBpmNyFcF2FCQVwTaIsJgi2KQAoRRKlSg2K/N8CTqFzSjW2yhHqpFhpQLBmRzBJuNv72olvyZHSxNZWHOISP9x+LmF4u5kytuuY6JVF4WAQmBABOpbqyity6OlowF/tyCmRi3E1cFDSw/ZXzN6k1YpIvULpyLY9GGlCDZ9OCmCTR9OimDTj5PqqRA41xFQBJsi2M71NXA2fL8i2BTBdjbIsfoGhYBRCIwUgk3OruLfNvn+jfLlC04S4S4ZcFxdXRGOwZJmpC/fSH5BniVjkzacdIzyexXBdpZHsHl4eHC2pYBSEWzfqDM5qDZ1NJBTvpus0p1Y29ji5RxAoGcEDnbO2FrbWaL71G8UAuc8Ar19vTS111LdVEJ5fQFBHqFE+ozVItik1uFATRFs+kXHKMPI9EZFsOnDXhFs+nBSBJs+nBTBph8n1VMhcK4joAg2RbCd62vgbPh+RbApgu1skGP1DQoBoxAYKQSb+fcYmY1OEWz6JUURbGc5wSZ1Q4RgG2r0moiQkYvSKEeqkay3fOOZHsFmWuoVDUXkVR1gb/FWrKxtCPOJxcdtFM72blhbWevXCKqnQuAcR0B0jPxfV3c7BTVZ1DaX09HdxszoxUT7jcPJwQWrU5QFVwSbfgEyal9QBJt+zKWnItj04aUINn04KYJNP06qp0LgXEdAEWyKYDvX18DZ8P2KYFME29kgx+obFAJGITBSCDZTFJb4/o305SuCTb+kKILtLCfYrK2ttfyrUuRQ/vdQmpGL0ihHqiLY+p/B9q42GtpqOFixl+K6w9S2VhHgHoavWzA+rkFaTTZLSNahyIvqqxA40xHo7euhrbMZSQtZ11xOa2cTHk7eRPnFEeIZhaezDzbWtqf8TEWw6ZcCo/YFRbDpx1wRbPqxUgSbfqxUDTb9WKmeCoFzGQFFsCmC7VyW/7Pl2xXBpgi2s0WW1XcoBIxAYKQQbG1tbbS0tCBBNpImUqWIHHx2jfbdKYLtLCfYZIHJ4goODtbyiQ6lKYJNH1pGLkpzh7MQYkOZs+7eLioairWabHlV+7GyssHR3hV3Jx+c7Fy0lJH2Ng7Y2thrKe5OFYWj78tVL4XAmY2ApIHs7e2mq6eTzp4OOrpaaGitoa2zie6eDjycvQnxjGa0/zhtDdnaDJ5y1Uh9IOiqGmz6ZUyliNSHlYpg04eTItj04SS9FMGmHyvVUyFwLiOgCDZFsJ3L8n+2fLsi2BTBdrbIsvoOhYARCIwUgq22tpaqqirN9+/i4qIINh2Ta7TvThFsZznBVlZWhq2tLXFxcdqfQ2mKYNOHlpGLcjgEm+aMp4+m9noqGovZV5JOaX0+LZ1N+LqOwts1EE9nP1wdPXG0c1GpI/VNr+p1FiPQ3dNJe1cLjW111LdWUtdSQW1LJV7OPkT6xpEQMgVf1yBsB4laM4fISH2gCLahCZ8i2PThpQg2fTgpgk0fTopg04+T6qkQONcRUASbItjO9TVwNny/ItgUwXY2yLH6BoWAUQiMFIKtpKSEgoICYmNj8fLyUgSbjgk22nenCDZFsA0odopg07Eij0WYyEIy5byVqDNL0zEOl2CTEUs0TntXKzXNlVQ3l1PVVKqRbG1dLUgqSUlxJ1FsEo1jbWUFp6gnpQ+BIfbqO9ZfXj2cZnqOPMOoZw33OabvkbEN91lG4aSxNAZjPtxv+y5wGoIcaHXW+nqRqM+e3i4NHgcbR5wl4tPRE1/XAPzdgzVC2tHOaUjRnkZv0iqCTb+SUASbPqwUwaYPJ0Ww6cNJeqkINv1YqZ4KgXMZAUWwHZ192V9GyrnRXB47Ojqor6/XSks4OzufJKq5ubls2rSJlStXMnPmTFasWHEui/M5++2KYFME2zkr/OrDFQL9IKAINn1iYWS5J6NKjRjtu1ME21lOsNXU1GiRa9HR0SqCrZ91393dTUNDA/b29tphwpJm5KI0gmAzfYMc3lo6GjWSrbqljJqWCupbq+ns7tDIBUkTqbFAOsmSnu4e7dFa2kqdvzkJz76jKe80LkTIvWE8ByFJ/l97Z/5b2XHl9/MW8j3uS5PN3tj7QrZ6RpaTOJLlwTjwTBJ7MBjAkx8y/4L/DcPQf2H7hyBAkB8CBFkwmXgwdkayENuxrZEsqVtWN7ubzea+r28LvvW6pNtsku+8qul/0a4AACAASURBVPPMy8fvHRCtgevdW/dbp6rOPZ86VZ5jRd7LpE4vXrZawbaDVadTJhv4gi/p5MQKMc36bxxMqv9nrOZf6hRZJ1SrWnMBBpwNmc01dz7kF2LgvULswGlSFyWXxVaqPTJQPCNnes7KWN+4O2utp3j840G9+Wou2IG2GxwcDLaDZDDHad7kmZz+wWlceOHrRsCmMw8CNp1OBGw6nVCKgE2vFUtSgdOsAAFbvfUJ2E5zLzj5707ARsB28q2Yb0AF7BRIC2CbnZ0VZLEh9o9z2HgGW+M2tozl42kEbJGBxjRlLiXNBwE0BGWxEg3waGxsrOmAahoDqZbUG3q1O2BzwK5WcSCrKlWpVMqCCWBrb112yzvuf/PwpdHws7W95QYMrGjMZsKACM68AljBlc1mJBN4H6C1mssarLOnTDbbVJZR8l0BG6sv6gQgFvpu/p67e7uC/tfT3S35fOMzuw7S/aU6ZTJN990v71lz7+ZhEqBKaHalm3xqVZcNh3ug/cIJab3vbW1tSaHQKYVCsZH5Hfi/h9oB6p8HWOvolq7OXunp7JNsJidSQ/vnJJ/LN3X+4cv2BM1tMlpxXwI2vWkQsOm0ImDT6UTAptMJpQjY9FqxJBU4zQoQsNVbn4DtNPeCk//uBGwEbCffivkGVMBOgbQANiSOLC8vy9mzZ6Wrq4uATdHEBGx1kTKVSiW5QZxCui+LpDGd0DJzCW/qA2iAa4VCwXWwZgPr++sUE5xvRfYE3jNmO0b8vt0B20FgZa+yK6XKruAj122Vp+w9G+sbUq1WpLevLxj4OPBQrbonOnuKyKLBvTxhy+E+gVleyTqhPqGZPV7Gne1tB46QEdnR2alU9+Vi0Mi934ussyyyBgOvamIbmmjNK/UsxjpgC9cc9yiVSrKxvi7FYlG6DtiGRvO6fkL0dqAdo4AGAVJz2Q7pyOGv090iqbnL1Ay4WjFJI3gNzQcGBgJqVP+J1RicxnnBi2IN2KB5GuygVf4BVrbBNwi50mgHyQU4Fv4B+gw+VDo6Otoywz3pH8TOexaAzWqM0tgBFrHMrD2Rz+Y+lN88+UeZvPimjA/fDukK/A0VoAJNKJAEbLOrU/Lt1/5Gro/efeUOVuPBSfAPYnYVsPYPsDAX815vb++BW0QCrLz33nvcIrIJm2/HoknA9tZbbx25VehJ8w+07WXd97a3t2V9fd1lneDbOORa3VqU6eVH8tvpn2PNqLx++U/d0SC8qAAVaK0CScB27cwd+bPJvw564P44UrP+wd7enkuwwfc9fmsR2/Iv0sg/0LywZbKMJdPxmX5W8QPMe4ghYTwPuWLtIPlM7VyVKZVKWi7wyjtZNoZVpoL2xbUNBMCGho2ZpE9DBpsPoAFE4mMi5LIMqFvagdXqSK8J7An1g02FBuMs+14y5VkLVg5qX6s6+XsDruEPOsGuQq5W2UGzk3Sy7pbjAe4LwIaPeGREHnTOg0a3tE7SVvMCNMA7esAWOknjPlbBKks7sO57m5ubbnEJQCS2Rg65rOqU1nkBmsBBhk1hEUDoR3wa7SCpuV8E0OzCoqTNoM9AJ9hSO24hbQnYEBTCgiX0vTT4B34MPswO8O7PAdjmP5TfPn2XgC1ksORvqECAAl8AtuXPBYDt37z27+X6yGTLvtX9jb1/AD8KiyZCLiv/YL9PFrNY1PJ7Iekf4Jv4oAU4ACs///nP5Uc/+hHPYAsxojb5TRKwvfnmm/KDH/zg0Dfz/gH6XuiiNau+Z+knWtXJCwfAhoWC0AmL40Ou1e0lebb8SD54BsCWIWALEZG/oQIBCiQB29Xh2/Ktie8G3KX+E6sYruW3OuoFeOcX4IQu0D0NsTvMDR6whcYPjsMOCNgadFkCNt2YRsCm0wmlCNh0WhGw6XQiYNPpRMCm0wmlCNh0WhGw6XQiYNPphFIEbHqtWJIKnGYFCNhsA2gEbKe5Nx3fuxOwtWaLSAK247NpPpkKxChAwKZTj4BNp9OxADZuEXl04/gtIrFKD6tgkCHS7EpuS+pttcrHslNCQay4Bjhq9y2gYlZHekuDTgg4pmWFepoz2BDoh05py2CLsQPL8cCvgoFNYQVMT0+PfrZJlEzjSkTLzCW8Ku6H1UJp2SLS0g6s5gVvEvgwBTziCvWju5Pf4gGrqqxWoIWuSkZNrezAcjzwjm3sFpGWDrJlINUqo3W/f3BSVqjXM9geywNuERk09/JHVCBUAe0WkVbzgq8n/HJkiMA3Zwbb4a3XyD/gFpGhlt9ev2tmi0gswMGiSvS9UF/Rajyw9BOt6uQtw28RCZ2CM9i2lmR6+SG3iGyv7sa3OQEKWG0RGfvdiDkcHACxNYy3yXhp6Pjr5W/nLSItd5/CvRA/iNkiMtYOkl1GG7vL1PzeNgEdzmpCtAykWgZOIAk61srKivsXQf6xsbGmnRptY2iawFJzK7DiARs6ADQKTeFMqx1YpRf79oVOuOfg4GAqtoCysgMr2/Q6IYMNgf4YB9lyPLAKpFqOBx6w+S0iCdgOH0WhO8ZyADb0vdArjXZg3fesz2CL3VLVylmzHA+8f4C+F3MGm+V4YGUHloET79ii7yEYa7U9a8wiB0s7sBoPkoDNbxEZ+gH3h7QDD9juz/6T/Prx/+EWkaETC39HBZpUIAnY5tYey7fv/Y3cGH3tlbtYjQf+xvAPEMCGH0XAdjRgw7yHb+KDtm9/8OCBvPvuuzyDrUm7b7fiScD29a9/Xd55551DXxGLKQHY0PdOgn+gbSvrMQrjE7RC/CB0+/bVF4Dt10/eFZyl8/oVnsGmbU+WowIxCmzsrMrS5oxMLXws10cm5M/v/rvg28XEcPF9v7S05GL/WERLwNa4GSxj+Xga5gb4UZjvMJ6HXjF2kHymNmZDwNagpTxgm5+fd+eH3Lp1q+kzabSNoTEaKyekFRlsBGyaFhRH4gnYGmtFwNZYI5Tw+zjjA56A7XDNCNh09oRSBGw6rXyGOwHb0XphviNg09kUgkInD7A9kQdzH8ivpn4mdy++KePDd3Qvy1JUgAoEKwDAtrw5J89XH8r82hMH2K6P3n3lflbfjf7GBGy6JsMKdQI2nVanuRQBm93uC96OTADbizPY/t/jf5Sq1OQrV74puWzYmdSn2b757lSgWQU2dlZkcWNGnix+4s6V/bO7f93sLb4oHwNWnj9/Lk+fPpWbN286uEPA1rgZCNjqGhGwNbAVD9hmZmYcWJucnCRgO0AzBIQI2BoPPChBwKbTiYBNpxMBm04nAjadTihFwKbTioBNpxMBm04nlDqJgG1h47ncn/2NvPf7/yX3Lr0tl0cmJCMZ/UuzJBWgAk0rAMC2sD4t82tPZXVrzq3yvjoy8cp9CNh00lpmNuOJBGw63U97KQK2dAK29Z1VmV19Ku8//DspVyvy1Wvfkny247SbK9+fCrRcgbXtRVlYfyazq4/k+uik/Ks7fxX8zBjANj09LVNTUzIxMSFDQ0MEbIpWIGAjYFOYyZdbRM7OzjqwdufOHQI2AjaV7RxWiIBNJx8Bm04nAjadTgRsOp0I2PQ6EbDptCJg0+l0IgGb1GRte0k+mfm1/P0n/0XujX9Dro68JrlsTv/SLEkFqEDTCpQrJXm++kiWN2dlr7Qlf3rnL+Xy8E0CtkwY3Cdga9oE+QMDBQjY0gnYtvY2ZHFjTn56/7/KTnlH/tm1P5fOXKdkMlmDVuctqAAVOEwB+DRza09kfXvJAbZv3Py3wWLFALZnz57J48ePXewf2/Iyg61xMxCwEbA1tpLEGWwI9mOv+QsXLjS97zW3iFRJLZad0vJDKWZwPujNCdh09kDAptOJgE2nEwGbTicCNr1OBGw6rQjYdDqdRMCGOu+Vd+WT57+W//7Bf5Bb574qV0YmpKuzT7IMROkbniWpQJMKlCq7MrXwiezsrUsxX5R/ce2bcn7gCgEbAVuTlsTix6kAAVs6AVupUpKtnQ35nx/9R1nZXpJ7l74uvcVB6cwXj9Nc+Gwq0PYKAK7NrDyUfDYnN0Ym5atX/iT4nWNiuMvLy7KwsOBi/ziGhYCtcTNYxvLxNJ7Bls1KNhu2qsOyMSzBChrWbxGJw/UKhYI7rDjTpPNOwNa4Q6JEWu0gZnAmYNO1/UGlCNh02hGw6XQiYNPpRMCm14mATacVAZtOp5MK2DC2fjb3ofztR/9JRvsvydjAVTnTe57nleibnSWpQNMK7Ja35dOZXwq+vC8OXpWJc2/Imd4xArYmv9G9YNbxA24R2bRJn8ofELClE7BhPNgr7crfffKfZXb9mVwcuun8GkA2XlSACrROgadLD+Tp0n053z/uzpW9c+714IfFxHBxliP+ent7XZINAVvjZrCM5ROwiTi41s6ADYcbdnV1NbasA0oQsOlks+yUlh9KMYMzAZuu7QnYwnUiYNNpR8Cm04mATa8TAZtOKwI2nU4nFbCh3k+Wfy/v/f5vpVoT6SsOy/iZO9KR69S/OEtSASrQhAI12d7blN9M/YP0FfvlK+Nvy4XBK9JbGCBgO4GA7a233pLvf//7TbQ/i7aLAgBs77//vvz4xz+Wt99+W955551DXw1ntJZKJbddGRZ+h1xWZzImYzZYeI4YYLML0H39rerk74egOLRC7K5YDMs4Q52wDe/7D/+3PF1+KNlsh1wavinDvedCZOdvqAAVUCiAceXz+Q/k0fxH8sb4N+TG6F05P/hqZr7iVq6IVQzXMpaPemEBDnY0A7xDdlzItb9OaRiDLWP50IQZbARsh/YNy05p5YRYdkq8eLlcdgNFZ2eny/ILuSw7JQGbrgUs7cDKNn3NmcGma0MCNp1OBGw6nVBqY2PDZW/j4xSrtkIuq/EgrfMCNCFg01kGAZtOJ5RCUAj+FPreSQqgLW7Oyv3Z38qjhftSqdVk8uLXpJjv5nkl+qZnSSqgVmBzd02WN5/Lw/mPZHzomvzJrb+Qro4eyedena+t5mJfOfgHCGAjyH/c/oFlAM3yu9EH0FZWVtw38UEBtAcPHsi7774rP/zhD92Yf+/ePXX7s2D7KID+tLi4KI8ePZLvfve7BGwR8URvFVaArVIpy4O5f5LPFz6WqeUHcmvsDbkwdF2ymTC42T5WyzehAvYKAGivbi/I9NJnzr/55u2/kitnbkl3oTf4YQRsOums/ETLmA1qTsAWMSFaNoa1g+y3iET2GlbBACA1u0KHgE3XudNqB1aDs1eBZ7Dp7IGATacTAZtOJwI2nU4EbHqdCNh0WhGw6XQ6yYBte29DANl++einsrg5LzfGXpf+rjNS7AhbmalXjCWpwOlSoFaryvz6U5lZfiilyo7cOntP3rrxrw8VwSpwQsDWnJ1ptoj8xS9+IT/5yU9kdnb2wJvDb01ezcYfkr9t1b1i6oT6oV4AjLhPPp9vTuREaav3s7qPf7dm2u873/mOfO973ztUA2aw6czDDLBVK7K0OSu/n/+d/HLqH2R8ZEIuDF6XnsIAz5jVNQVLUQGVAhh3d0qb8mTxU9nYWZHOXIe8ffPbcn7gcvAOeXhwTAwX8xIyhhH7R3YYt4hs3JSWsXw8jYCtzQEbOhk62MjISNMdnYCtcYf0jig6kndusXo71HG3BK0xg/NBb07AprMHAjadTgRsOp0I2HQ6oRQz2HRaEbDpdCJg0+mEUic1g02k5ny3nz34H/L5/O+kuzAo5wevyUjfBf3LsyQVoAJHKuC+J2tleTT/O3m8+LHcPHtPbp39I7eN0mEXAZvOqCy/G/FEDWD7+OOPXwoA7q8p2jsJfPBNHPNd7O8fcx/LOvkAGr73EMCM2SrLSqf97xd6/Il/t2Y0v3btmrzxxhuHGiwBm64vWwE2H5OaWrovP/vsv0lnvluGesZkfPiW5LkFtq4xWIoKKBSoVCuyvrMkHz19T3oL/XJj5DXn3wx2n2k67p58XEwMd3193e3Ohth/oVAgYFO0IwFbXaRMbf9SHYV4voiV027ZGNYOss9gW15edlthXL16tekVVgRsOqNKqx3EDM4HvTkBm84eCNh0OhGw6XQiYNPphFIEbDqtCNh0OhGw6XRCqZML2Orv+Nnch/LZ/IfycP5TOTtw2W2n1FsYlFw2PDNBrx5LUoH2VmCvvCNza09kceOZlMrb8s+vflPGh25IX3Hw0Be3+lb3D+AWkTobawTYMNZjC8mjLv9d7MvEnrHiQz7+zCzdm7xcyrJOuDP8AwQykb2G82hCLg/F/PvF6JR8vxid8B7JRcOae+H9h4eHD5WAgE1nHZaADU9c3pqXzxY+lIcLn8huaVeujt6Vge4RKXb06CrEUlSAChypwNLmc5lfe+q2hrwyfFvuXfia9BeHpNBRPDbANjc3JzMzM4KFD9jqmRlsjY3YMpbv51D4SUi6wdEJoZdVLF/LdAjYGrSUB2zoYHD+JicnCdgO0IxnsOm7PAGbTisCNp1OBGw6nQjYdDqhFAGbTisCNp1OBGw6nVDqpAO21e0lebz0QP7vw7+XfK4ggz1nZaz/inR39h14PpReGZakAqdbgd3ytqxtL8nTxU8ll83J2d7z8pXLb8twz9kjhSFg09mN9QLdRoBNU6v9wZwYcGRlB8kAmodGoVl10AD+Ab6LEWPp7+/XyHJgGasAmqUdJOuEtovJhvP+AbYsw/mHJ+mM1kaNamWb/jnWgG2vsiPruyvyq6mfytOVR27767P94zLcc046cjg6JtvoFfm/UwEqcIAClWrZbQ05s/LQwbXBrjNya/SP5PbY66507LgZMy9MT0/L1NSUTExMyNDQEAGbwoIJ2OoiEbA1MBYCNkVvEnH7p8NBxjaaoPwhl2WnbJWDHLNtpdeEgE1nHQRsOp0I2HQ6EbDpdEIpAjadVgRsOp0I2HQ6+QAa/Cms1DuJAbRqrSorWwtyf/YD97eyvSjXRl+T0b5LLijFiwpQgTAFnq8+kpmVz2Vta1FunL0nb4y/LQNdw9KZLxx5Q+vgNTPYdO1HwKbTiYBNp5P3DwjYGutlDdgkI5LJiHw2/5Hzax7MfuAA26Xh2zLcM8btIhs3CUtQgQMV2Npdk8dLn8ry5qzkM3n5l9e/Jef7r0hPZz2WTMB2uOGkfQEOah4bN+cZbBErc9IKVmAYHrBhVTG2iLx8+XLTQQ9tOqFm7LX6ULLslKg3AZum9eplCNh0WhGw6XQiYNPpRMCm0wmlCNh0WhGw6XQiYNPp5ANoJxmw4R2wjR3AGraLnFp8IFulTRnoOiMjfRfdtkqduSJXfOtNgiVPsQLIWtvaXZfV7XkH1sqVXTk3cFmunrktl4dvusButkH2hNV3o28GAjadQRKw6XQiYNPp5P0DArbGelkDNmRoIlCMDP2Z1Sn59PlvZHV7WWqSkbH+cZep31sccucj4v94UQEqcLgCyFrbLW3J6vairG4vyNrWggx1j8jFoWtyY+Su9BQGJCv1rNDjBGwLCwsyOzvrYv/YvpdbRDa2akumg6edWMBWrVZrjeU6uISl0+5TOGO3G0iCo9hOibf2ATS8Kw44RFp+syn+aQVsfm/wWM2hkw+gxWSw+ftAr9g6WdpBTHrxQT0HsBb3xAr1Zm3J38+q71lu9WFVJ/+OHrChz8GuQq402oHleOCCmXt7DtricPCenrD94NNqB5Z9D+8InTC2nKR9nDV2b933PGBD38O2PSGXZZ2s7MByPIAmPoCGbY26urpCZBLL8cBKc8vxwM/r6HtYpBSa4Z70D/DfMaviLO0gqXlMnbzx+C0iQ3zNtPkHs2tP5NHiffl45ldSrdWkrzgkZ/ouSk+hXzpyRcln85LN5ng+W9DIwR+1mwI1qbn5oFotCwJQ5WpZNnaWZXVrQVa25lx/OdMzJvcufk1Ges9JsaNbJYHVvOAflqYFOGmdF7x/gHkPcx79g8NNNW2ArVU+mYV/gLPqANhOaob7YVZgPUZ5wAY/CrG7kOswO9jcW5fp5c8dZHu2OuVgwFDvORnqGXOLh/K5DufT5DI5LiQKEZ6/aTsFarWqYHcL+DV+S0hsdw2/Zre0KV0dPXJ77I/lxuhrbjt5QGqMCbhiY/kx8YPNzU13Pii2h0QcMo2ALRnLD931BDpbjcHW8QPUC34U3i0NW0hr/YNMuVw2AWx+dUfIqJCsbGzgxHJrQNTFAzYErovFYlBQZ3+dYvZQt9rP21Jz6IQV1z7LLzSAZlknKzvYT+JjB3poZQHY0mgHVpr7MQSADZMbBtRQB9mqTpZ2YDkeQCsANtgUPuBjAJt3HNIyBltq7p0H6IS5CjYVcmaEZZ0s7cBqPEgG0ACPoBOgSMh1EvpejDPq/QPYVEwALY12YDkX+wBoLGBrZd+LsQPrvuf9A/S90HpZ1SnWDkqVPdncXZPna09kavG+TK88lFK1JN2FfretUl9xWHqLA9KFD2qu/A4ZZvmbNlKgWq1IqbonGzsrsr6zLGvbi7KyOecCUqN9F+XmyF25fOaW2zpJk7nmpbEaD/z94JcjgI0gP/2Dww0QPlQsYDtN/kHMGWyt9A/SELPxVmYB2KzGg1j/INlzrL4X/D0xPkErjFFW8QNvBxWM05VdmV9/JtOrj+TRwieysbcmCKbiTLaBrhHp6xpyoKAjVwj61myjaY2vcuoVqAm+BXDO2sbOqvNrsGgIW0IO9ZyVS4PX5fbZP5bB7jNu0VA2k3ux0KgO2GL5ggdQIbAOYyV+77/FPPSLTQJBXeAf4HsPcTsskA+5LMfgNM4LPn4AnWIA23H4B5lSqWQC2GLAw/4Xj1nlYz1JA7ChYRHsAGALubS0U3NvS8KcJPExDmQygAbCjzTakCutdhCz+uEgHWBPaEfYVBoy2KzswMo2vWYAbPiDTqEZbJbjQSsmnxjHweuE1Yw+g81iko51HKzswHI8gFa4XxKwhYxRfqzDvUKcteQz0zgvJANomPvwcXrcGWyWdmA5HiQdZAC2dvMPkqviLPwD9D3YUswCnOSHUlr8RKt5IRlA81tEpsE/iLUDwIGtvQ2ZX5+RufWnsrQ5JzvlbanUKlKpVV0GW2e+6M5ewH/XL80WS8lPF0350BH/pP+OOulb0Gv1h7aneuYa+goCUZVqyf3/uWxWOrOd0lsYcNtCjvVfkuHu0aazIqx8sv3+gdUCnJj4wX6fLC3zQtI/wDexVQZbzFxsZQfWK9Qxh8b6B2m1g1b5BzELcNJoB1Z18mMUABsybVu5QHe7tClrO8sytz4tixvP3bbY5WpFAOBqUpXOfJfLZstn/SLFP/S8opn56B9oVKqXOS7/QF/DdJT80qbwX8heA5AuV0rOx8lncq5fFHIFGe274Pyasb5LL8Foy/HAKoZrGbNBO/ndp9rZP8B7xvhk+D1swQO20PiBpX+gtYOoDLak0cYEivcT2Bhn2zqA5jPY0AEQQAtxbk/DCrRWZLClwQ4sqbef+NpphXpyMrcaD/w9mcGmc5XaOYMtmVUXMx4kJ2lmsDW2K3yYpimDzcoOLOdiqOgX4FhlsMU6o1bBHMtVcXintPsHIX6d+9x227lV3b+4Ysco3KNd/QPotFvakdm1pzK7/sT9LW4+l629TanWKi4IlXOATReEgub4C4WQjUfB9ikB7V2GYEanbfu8eXNvgkAQrkyDM82au6uuNLZPQj/Av135bpcBMdp7Xs73X5WzfRdkoHs4eCtVq3nBv4n1FpFpjR+EzgteJ+sMtnb1Dyy2iLSci638RMs6eZtiBptuPPUZbDGL45uxAywcer722J3PNrf+TJa35t14jnOkABO0fo3u7WxL0T/Q6Xmc/oGuhukolfTNse21822q8PHzLkMNUO1c/2W5NHRd+otDB251bRXLjx2DfT38d0baMtiSOln6B5Y+WSxg8wtwTlwGW9rOYIs1EEvq7QNoyA5BJ0Waeci5WVraqRkard7PegUaAmjQyeoMtjTZgdXqB9++FltEptEOrOrkdfJnsFlt8RAb/LSyA8vxAFrxDDbNyFkPhvMMNp1W1gG0tPQ9K6fdq+gX4PAMtqPtygfQ0ngGW8yHBN7aal5I+gfwp9rhDLakVaDvQau9yo7bBq9c3ZO98q5gFTi2kXSrW2tY+a3bVGNvryS7uzsuMyQ0y7buB9efB/aUBVgJYVA1cUGEF5xVstlwmOWCE9W6CqgTYE8MF4PmCDZ2dHRKoRB6lm19FTLeL7ZOeDecx1fXPOO0Crlwiy/qhHtFaI7n4347O9uuKsViV5jmzg7q4BdXM3aAbZE6sKo73yXdnb3u33ymw2V3duYL7i8UkFr75u3qH1j75haAzbJOVnZgHT+wAGyWc7Gl5tZw25/RyjPYjp41WnkG20FPLlf2ZLeyK3vlHdkt77h/N3fXZbe8JaVKqX6+UcC8sP9ZrfAPdrZ3JN+RD95K89W5ONxnsfIP4EBZ+WSuDWoi2/APaiLFrmLEXBzmH7TSDuADf+GzYCFWoE/m67i7uyel0p50FeGbY+Fc1vkzXZ3dX2ybCr+mmC9KLttR97v3XVZzVey8kIxDpvUMtuQuZKHHCkAnK82t/QPUa2VlxX3nnagz2Gq+VwV84bSiMVCNGNrZigAaGharhhAcGh8fb/pcDEtnzVJzq60B0WYWgG3/SoO02IF1AA1BftwzLQE0Kzuwsk0/FFkDNstAagwwsBwPoFW7AjbL8aAeQKu5SRp2gL4Xell9MFvagXXfS1MAzdIOWuEfYDwnYDu6N6HPoO/Bh0qDg2xpB1bjgVfwNAXQ0LfrZzNsOeBW31rpRTSjwQANuL25ueW2HO3sDDsn0gVzXhyk7mBP7tUPfe08Ua28nMkYGqRw412lnkkFyoPgRBD0e1Hxcqnsvl8KxaJ0d3dpX+elcgigOZ1eELZ6Zk/QrRzQrHnNswBsgZrXRCq+ToBZOdQpsFIvANvG+rp7KbcNTeCtwuwgI7lMPdMBZ/YU8kV3DknaAie+xeEfIIANP8riDLYYfzo2gJa0Yst5AfcFYMO8B3tq1+3bJKy3xAAACHpJREFUY7eU9+0HPyotATRLO2iFf4BjAdD3QoOpVt8LloFUqzr5/uwBG0Bk6PbtoXbgsnZcxv6W7FV2HWBzvs2Lec/Nn4EQoz4XV+q7FVr4B2X4BxsOrtn4B1hYkkuFf4A2+AIcRfoH0Bt+FGTHeB7qarg6vVjUlRY7eNknywYvevqi721tu91devv6pNDR+WIb+IJ05rBQSHfUkuV4EBPDXVxclLm5Obl06ZI7/sjKJ/P+AeY93Ldd/YNYpoPfe8CG+Q7jeegVYwfJZ2pjdxkCtqObCoMEHOSZmRnn/E1OTja9WlbbGBqjsRp09tcpdisMAjZN69XLELDptCJg0+lEwKbTiYBNpxNKEbDptGIGm04nAjadTih1mgCbXpVXS8I/QMADgUYEh0Ku0ADaQc+yCqRafi+gngjG4hsGmX4W5yPHBtStvmF8YN4H0GIW5OFePsMd/42P+FBYl0Y7sNTc+wcEbI1HHAK2xhr5fkzAptMK/gEBW2OtjhOw/SH9g9jYnbV/gHePmYst5yqrgLpvT/hR8BPgc6bNP4ixA0vNodXm5qbAP4cfhayvkMuyTjF2MD09LVNTUzIxMSFDQ0MEbIrGtFwUjccRsGVBvcNWIlo2huUHMxqWgE3Rm5jBphPpRSkCNp1cBGw6nQjYdDoRsOl08gE0zH1wkI97hXra/QNmsDW2KwK2xhr5EgRsOq0I2HQ6WQfQCNiO1p2ATWeXaQmgJWtrHT8gYNPZQtq2iLS0A6vxIOkfELA1tisCtsYaoYS1f0DAdjz+AQHb4boTsOnGAiufzDJmQ8AWebi7ZWNYOkZJwLa0tOQCjdeuXWMG2wF9lRlsugEMpQjYdFoRsOl0ImDT6UTAptOJgE2vEzPYdFoRsOl0QikCNp1WBGw6nawDaARsxxNAC90Ozgco/Faosdsxev+AGWyN+x8BW2ONUIKATaeT9w8I2BrrRcDWWCMCNp1GvhQz2HR6tVMGG7aHfPbsmYv943gDbhHZ2AYsmQ4B2ykAbHBokOo6OjradKae5ZYvloTZ6uwtdAACtsaDji9BwKbTioBNpxMBm04nAjadTgRsep0I2HRaEbDpdCJg0+tEwKbTioBNpxO3iNTpRMCm14mATacVAZtOJwI2vU4EbDqtrP0DPJVbRB6uvVVGq+UxP1ZxZf/W7QTYsOARYBWxf5zlSMDWeFwhYKtrxDPYGtiK3yISHQt/OOuh2b13Cdgad0iUsOyUlpmMMenFB705AZvOHgjYdDoRsOl0ImDT6UTApteJgE2nFQGbTicCNr1OBGw6rawDaMxgO1r3VgXQmMGmC1paBXdh5zGao7YEbLoxioBNpxMBm14nAjadVtb+AQHb8fgH3CKyNf4B+gf+EPuHxgRsjccVy1g+nsYz2Nr8DDacRYNDwkMuAjadapadkoBNr7lVJqP1KhgCNl0bErDpdCJg0+lEwKbXiYBNpxUBm04nAja9TgRsOq2sA2gEbMcTQIuBPda++cbGhnCLyMb9j4CtsUYoQcCm04mATa8TAZtOK2v/gIDtePwDArbWALbkXS1j+bgv/AMkXPT29kp3d7euw+4rlcZMRstYPgHbKdgikoDt6L7PLSL1YyMz2HRaEbDpdCJg0+lEwKbTiYBNrxMBm04rAjadTgRsep0I2HRaWQfQCNiOJ4BGwNb6AJrlwkwfQMP2Un19fW0bQIsdDwjYdOO4L4Uty3gGW2PNCNgaa4QS1v4BAdvx+AcEbK33DwjYdGMKAVtdJ24R2cBe/BaR+LjBFpEgzdwi8lXRCNh0Aw9KEbDptCJg0+lEwKbTiYBNpxMBm14nAjadVgRsOp0I2PQ6EbDptLIOoMUG1C2zqSy3b+cZbDp78v4BM9ga68UMtsYaEbDpNCJga04nAjadXtb+AQEbAVs7ncGGb3yMJYj95/N5bhGpGFYI2AjYFGYi4gEbOlhHR4ecP3++6X3ZLam31cepZVophCRgU5mTK0TAptOKgE2nEwGbTicCNp1OBGx6nQjYdFoRsOl0ImDT60TAptPKOoBGwHY8ATRmsB2uuxVoZQabbkxJBtBixwMCNp3mBGzN6UTAptPL2j8gYDse/4AZbK3xD5aXl2VxcdHF/rGNI89gazyuELARsDW2EvkSsM3Ozjp6fefOHfdvMxcBm04ty05p+aFk9fHmVSBg09kDAZtOJwI2nU4EbDqdCNj0OhGw6bQiYNPpRMCm14mATaeVdQAtNqButUjQB+Yxr8cG9fB7ZrDp7Mn7B8xga6wXM9gaa+T7Mb6LEVvp7+/X/eiAUlbf6q2KHyAIjr+Yi1tE6tQjYNPpZO0fxM7FafUP8F7Y7hd+wuDgYNM7mfnWSI5RMeOBZZKEpeZ4z3bKYHv27Jk8efJEbt++7dqdgK3xuGIZy8fTYJ/oe1hkhuO6Qi8r/0DLdLhFZIOW8hlsMzMzzvmbnJwkYDtAM2aw6bs8AZtOKwI2nU4EbDqdCNh0OvkAGuY+ODPI3A65rJx2S2fNMnACTQjYdJZBwKbTCaUQQIM/hb4XmrXSir6XJrACnQjYdDZlHUBLkx1YfTBDSQI2nT15/4CArbFeBGyNNUIJ9GMCNp1WBGw6nQjYdDpZ+wd4KvzWZo/S8bW18l39uGK1AAf3I2DT2VQ7Abbp6WmZmpqSiYkJGRoaImBTmIBlzAaPI2CLWJlj2RitCKBhUCVgO7pXEbApRp0XRQjYdFoRsOl0ImDT6UTAptOJgE2vEwGbTisCNp1OBGx6nQjYdFpZB9AI2I7WvVUr1ENhuw9Q4NsYV8yqef/mGxsb7lwSrOg+7gU4loFU6/gBAZtujCJg0+nk/QOM6eh7oWOCFcSw3CrUqk5eSQI2nU1Z+wcEbMfjH3CLyMN1j1mIRcCmG0eSpSyZzkkGbP8f+MaVaePFIoU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9622"/>
            <a:ext cx="824231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С4 контекст</a:t>
            </a:r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35646"/>
            <a:ext cx="739289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С4 Контейнер</a:t>
            </a:r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87574"/>
            <a:ext cx="5112568" cy="3947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203598"/>
            <a:ext cx="3744416" cy="353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100</TotalTime>
  <Words>228</Words>
  <Application>Microsoft Office PowerPoint</Application>
  <PresentationFormat>Экран (16:9)</PresentationFormat>
  <Paragraphs>79</Paragraphs>
  <Slides>25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Эркер</vt:lpstr>
      <vt:lpstr>Кофейный Уголок</vt:lpstr>
      <vt:lpstr>Проблема</vt:lpstr>
      <vt:lpstr>Canvas TO BE</vt:lpstr>
      <vt:lpstr>Story Mapping</vt:lpstr>
      <vt:lpstr>Бэклоги</vt:lpstr>
      <vt:lpstr>Системный Ландшафт</vt:lpstr>
      <vt:lpstr>С4 контекст</vt:lpstr>
      <vt:lpstr>С4 Контейнер</vt:lpstr>
      <vt:lpstr>База Данных</vt:lpstr>
      <vt:lpstr>База Данных</vt:lpstr>
      <vt:lpstr>База Данных</vt:lpstr>
      <vt:lpstr>База Данных</vt:lpstr>
      <vt:lpstr>Личный кабинет менеджера</vt:lpstr>
      <vt:lpstr>Личный кабинет менеджера</vt:lpstr>
      <vt:lpstr>Личный кабинет менеджера</vt:lpstr>
      <vt:lpstr>Личный кабинет менеджера</vt:lpstr>
      <vt:lpstr>Датчик</vt:lpstr>
      <vt:lpstr>Датчик</vt:lpstr>
      <vt:lpstr>Датчик</vt:lpstr>
      <vt:lpstr>Конвертер</vt:lpstr>
      <vt:lpstr>Конвертер</vt:lpstr>
      <vt:lpstr>Конвертер</vt:lpstr>
      <vt:lpstr>Формирование Отчётов</vt:lpstr>
      <vt:lpstr>Формирование Отчётов</vt:lpstr>
      <vt:lpstr>Формирование Отчётов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Кофейный Уголок</dc:title>
  <dc:creator>Пользователь Windows</dc:creator>
  <cp:lastModifiedBy>Пользователь Windows</cp:lastModifiedBy>
  <cp:revision>13</cp:revision>
  <dcterms:created xsi:type="dcterms:W3CDTF">2024-12-19T11:38:40Z</dcterms:created>
  <dcterms:modified xsi:type="dcterms:W3CDTF">2024-12-20T07:01:57Z</dcterms:modified>
</cp:coreProperties>
</file>