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4332-8649-E7F1-6716-361AEE200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7148B-2C46-A2AB-1F67-9B3C7F2A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2153-D63F-9315-6AB5-F4350980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8E721-6306-40DF-D968-8CDF6639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3792-D4B9-6C20-B756-99347D3B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3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ACF3-6713-E2A3-7EE6-2D1CB16C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7BCE4-E72C-FF35-2BC0-998D6489D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4C4B-BE52-F48F-F8EA-5AD5724A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0440-D72E-C502-1741-E536133F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5921A-611E-C334-8C7F-F2331F5C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E376E-4CE0-4602-C229-34B5E8A7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168CD-00CB-9279-F608-D07635F0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BBE5-784D-EEDB-12C7-BF3E6BCF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3030-3047-23CD-9C7E-15C2EAEC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3E07-2430-943A-9F74-59C49ACF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AD87-F744-C535-C1A0-BAD683DC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ABE5-114C-2EC5-2061-C13F4F97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518F-F8AB-F282-425F-8BD3D3A5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9859-33C1-75F7-736C-64EE160F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4BC3-A071-4F67-851E-67B8A48D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C3E-2DE9-9720-C3E4-7F38F214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2F88-BAA5-DD02-1921-A5333D4F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C47A-E112-3851-E4AB-1082F439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2B2E-1401-A955-B51D-08E15648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4575-12F6-779E-6B0D-064A2C34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E1CE-92CD-DEFE-DD71-B3CB4E22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8C0D-385B-1C57-F38A-123A738A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E7DF-70BF-D14B-DAB7-A0F7E0EF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9D837-CDE6-24FE-B5F4-BC3E82F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01040-0134-A36B-0771-E6A8A02E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E9F3-2374-01AE-A7DB-B2964B65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BF51-3095-F42E-970C-98EA9ABA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97810-65EB-9BE9-BFAE-66F4BA04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EEE4-BD8E-71F3-59E0-9817CE03E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2B9C5-DDED-087D-B883-C1AB399FB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305C8-DBBB-A9ED-2095-6BF81F0D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76CDC-DFB8-5006-2644-F082F576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92334-1FC0-251D-6F6A-0EABB0E1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C3749-CCC8-328D-D65F-E15595F1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0D29-C7E3-4246-F8F0-C996D41D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7F947-348D-6196-83C3-6C5C8135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9F65B-4C79-682E-3A21-22769790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47688-34B2-8E66-FBFD-48094F7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835C8-74C0-BC87-6757-040E24D4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32DCF-2C79-8FA7-E1D7-8D698997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BD389-0207-8620-98E7-6418F46F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A2F5-9132-B7F8-6FC0-23ED624C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7508-E381-6CA5-0E8C-5E382E03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1C313-1AFD-F357-044D-91E6C760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BABC-2118-9917-E2A5-FC737E06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23AE6-B86E-9053-EDC8-BEBDA3BB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6EC78-C8B6-157A-C3E0-6752EA0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22E8-373B-80F7-31DC-92FBA135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68A24-03D5-3E16-E870-7E0CCD2DB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6BF39-8936-69AD-4B1A-8211438D9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DF679-6272-260B-BF75-F04424B0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C8C52-F3E6-1A81-EB73-F3ED4DEA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B5BAF-2E9E-448B-4D22-7E6C57F2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68C68-588E-988A-B6AF-67AB2A40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077FE-0890-9258-52A5-3D4387A0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C8AD9-D6C9-39D8-D945-F021D6AA9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59AA-77CA-4122-E1F7-19CC578D6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7D44-4FB1-DB1A-2902-254E2CBA6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Cd6B5HRaZ8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FA48-866F-91EC-3B0A-6FF7B93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Quaking aspen microbiome tutorial in QIIME2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03666-76C3-F271-7081-E60E2E293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Nash</a:t>
            </a:r>
          </a:p>
          <a:p>
            <a:r>
              <a:rPr lang="en-US" dirty="0"/>
              <a:t>Bio 557</a:t>
            </a:r>
          </a:p>
          <a:p>
            <a:r>
              <a:rPr lang="en-US" dirty="0"/>
              <a:t>February 20, 2024</a:t>
            </a:r>
          </a:p>
        </p:txBody>
      </p:sp>
    </p:spTree>
    <p:extLst>
      <p:ext uri="{BB962C8B-B14F-4D97-AF65-F5344CB8AC3E}">
        <p14:creationId xmlns:p14="http://schemas.microsoft.com/office/powerpoint/2010/main" val="161809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C68A3-AF83-593E-6645-C6852008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1369665"/>
            <a:ext cx="10025270" cy="5020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4D74F-D5B2-7DC3-1E63-B29356B4A3A8}"/>
              </a:ext>
            </a:extLst>
          </p:cNvPr>
          <p:cNvSpPr txBox="1"/>
          <p:nvPr/>
        </p:nvSpPr>
        <p:spPr>
          <a:xfrm>
            <a:off x="8507895" y="6205988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</a:t>
            </a:r>
            <a:r>
              <a:rPr lang="en-US" dirty="0" err="1"/>
              <a:t>Casmor</a:t>
            </a:r>
            <a:r>
              <a:rPr lang="en-US" dirty="0"/>
              <a:t>, Wikipedia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604E5-F138-FFE9-D083-BCCB24FEBCBC}"/>
              </a:ext>
            </a:extLst>
          </p:cNvPr>
          <p:cNvSpPr txBox="1"/>
          <p:nvPr/>
        </p:nvSpPr>
        <p:spPr>
          <a:xfrm>
            <a:off x="1640356" y="282680"/>
            <a:ext cx="89112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Metbarcoding</a:t>
            </a:r>
            <a:r>
              <a:rPr lang="en-US" sz="2800" b="1" dirty="0"/>
              <a:t> tells us </a:t>
            </a:r>
            <a:r>
              <a:rPr lang="en-US" sz="2800" b="1" u="sng" dirty="0"/>
              <a:t>who is there </a:t>
            </a:r>
            <a:r>
              <a:rPr lang="en-US" sz="2800" b="1" dirty="0"/>
              <a:t>and </a:t>
            </a:r>
            <a:r>
              <a:rPr lang="en-US" sz="2800" b="1" u="sng" dirty="0"/>
              <a:t>in what abundance</a:t>
            </a:r>
          </a:p>
          <a:p>
            <a:pPr algn="ctr"/>
            <a:r>
              <a:rPr lang="en-US" sz="2200" dirty="0"/>
              <a:t>Used for mixed samples (stool, plant, soil) containing 100s-1000s of species</a:t>
            </a:r>
          </a:p>
        </p:txBody>
      </p:sp>
    </p:spTree>
    <p:extLst>
      <p:ext uri="{BB962C8B-B14F-4D97-AF65-F5344CB8AC3E}">
        <p14:creationId xmlns:p14="http://schemas.microsoft.com/office/powerpoint/2010/main" val="388238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4661F5-6780-4BFA-EC48-D2A717D6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3" y="949083"/>
            <a:ext cx="12069556" cy="4959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A1A0B-92AC-DD64-D1DA-C23037EF330D}"/>
              </a:ext>
            </a:extLst>
          </p:cNvPr>
          <p:cNvSpPr txBox="1"/>
          <p:nvPr/>
        </p:nvSpPr>
        <p:spPr>
          <a:xfrm>
            <a:off x="1585134" y="6068215"/>
            <a:ext cx="710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from: Fukuda K, Ogawa M, Taniguchi H, Saito M. </a:t>
            </a:r>
            <a:r>
              <a:rPr lang="en-US" dirty="0" err="1"/>
              <a:t>doi</a:t>
            </a:r>
            <a:r>
              <a:rPr lang="en-US" dirty="0"/>
              <a:t>: 10.7888/juoeh.38.223. PMID: 27627970.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02B07-F9E6-A061-7788-A9CFECC36DF2}"/>
              </a:ext>
            </a:extLst>
          </p:cNvPr>
          <p:cNvSpPr txBox="1"/>
          <p:nvPr/>
        </p:nvSpPr>
        <p:spPr>
          <a:xfrm>
            <a:off x="366598" y="143454"/>
            <a:ext cx="115812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/>
              <a:t>16S (ribosomal small subunit) commonly used as a bacterial/archaeal gene marker</a:t>
            </a:r>
          </a:p>
        </p:txBody>
      </p:sp>
    </p:spTree>
    <p:extLst>
      <p:ext uri="{BB962C8B-B14F-4D97-AF65-F5344CB8AC3E}">
        <p14:creationId xmlns:p14="http://schemas.microsoft.com/office/powerpoint/2010/main" val="337350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Overview of Illumina Sequencing by Synthesis Workflow">
            <a:hlinkClick r:id="" action="ppaction://media"/>
            <a:extLst>
              <a:ext uri="{FF2B5EF4-FFF2-40B4-BE49-F238E27FC236}">
                <a16:creationId xmlns:a16="http://schemas.microsoft.com/office/drawing/2014/main" id="{8BD6B315-0F61-3551-981C-E106F14F49B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327" y="0"/>
            <a:ext cx="12100673" cy="68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D0D31-D090-6E7C-B8B3-E488DB14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854371"/>
            <a:ext cx="11158330" cy="58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866FF-86A3-77F9-4869-6B9523936FA2}"/>
              </a:ext>
            </a:extLst>
          </p:cNvPr>
          <p:cNvSpPr txBox="1"/>
          <p:nvPr/>
        </p:nvSpPr>
        <p:spPr>
          <a:xfrm>
            <a:off x="893678" y="208722"/>
            <a:ext cx="104046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/>
              <a:t>Profiling the quaking aspen microbiome across an environmental gradient</a:t>
            </a:r>
          </a:p>
        </p:txBody>
      </p:sp>
    </p:spTree>
    <p:extLst>
      <p:ext uri="{BB962C8B-B14F-4D97-AF65-F5344CB8AC3E}">
        <p14:creationId xmlns:p14="http://schemas.microsoft.com/office/powerpoint/2010/main" val="18871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86C562-2D10-EAEC-E21D-79D9C3F4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64" y="1262447"/>
            <a:ext cx="9707368" cy="5481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A3F27-30D0-790C-7D35-47E1527DEED8}"/>
              </a:ext>
            </a:extLst>
          </p:cNvPr>
          <p:cNvSpPr txBox="1"/>
          <p:nvPr/>
        </p:nvSpPr>
        <p:spPr>
          <a:xfrm>
            <a:off x="1746802" y="613727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adapted from QIIME2 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BB7F2-9133-B669-F2FF-3151DB470C34}"/>
              </a:ext>
            </a:extLst>
          </p:cNvPr>
          <p:cNvSpPr txBox="1"/>
          <p:nvPr/>
        </p:nvSpPr>
        <p:spPr>
          <a:xfrm>
            <a:off x="4806226" y="282680"/>
            <a:ext cx="257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QIIME2 Pipeline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59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101</Words>
  <Application>Microsoft Office PowerPoint</Application>
  <PresentationFormat>Widescreen</PresentationFormat>
  <Paragraphs>12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Quaking aspen microbiome tutorial in QIIME2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Quaking aspen microbiome tutorial in QIIME2</dc:title>
  <dc:creator>jake nash</dc:creator>
  <cp:lastModifiedBy>jake nash</cp:lastModifiedBy>
  <cp:revision>1</cp:revision>
  <dcterms:created xsi:type="dcterms:W3CDTF">2024-02-20T05:50:29Z</dcterms:created>
  <dcterms:modified xsi:type="dcterms:W3CDTF">2024-02-20T06:15:27Z</dcterms:modified>
</cp:coreProperties>
</file>