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87"/>
    <p:restoredTop sz="94684"/>
  </p:normalViewPr>
  <p:slideViewPr>
    <p:cSldViewPr snapToGrid="0" snapToObjects="1">
      <p:cViewPr>
        <p:scale>
          <a:sx n="32" d="100"/>
          <a:sy n="32" d="100"/>
        </p:scale>
        <p:origin x="416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9DB3-019F-D644-9DFB-C3021450B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887E-EBF4-9141-974A-22B2C5054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0DBF-E44D-EA44-9FCA-00E8F429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5D73-9AE6-7A42-A1C9-72D29935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0C06-A015-394A-910E-669CE83C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7AE1-913F-2848-94CA-B4A81173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5AF65-541C-4D4F-8059-9C7FBFFCD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8AF5-E9D5-644D-8A42-2B12694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C1AE-C506-7F41-A673-246FBECC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83F8-3CB9-B849-A9AA-A34EE99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713E0-6C0C-184A-A295-778EA851A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279C6-58DF-DF4C-8B82-C75676600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448E-4111-EB46-BD75-012C19E1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A36A-2000-1644-969C-70AF2905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E970-BBEF-4E46-B5F4-4696A415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E32-1BE3-A340-9F9E-E4DEC51C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F5BF-184E-AA46-AFA2-06A6F51D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4F27-72EB-1244-AABF-E8AF9CDF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F232-B148-C044-88F7-CBD7E0FE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2063-52D5-AC46-8871-509D946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DBE-8F5A-E842-9B9B-979A7ED0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8135-3061-AB46-80DC-2654D102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BDCA-993C-B644-8A15-B7C75E64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1005-5300-A642-B9E7-287CE3BD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BC8B-B290-494B-82D6-4B1884E5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7774-2511-2E4D-A617-5C344394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04F1-FA6E-AF41-8915-86E1C37C2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93C8F-5EB8-4541-8E51-BF22F96E5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662F-C9FC-B146-AE96-1E45EC10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3D92-A986-8A45-AEB8-A123C68C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06FE-1876-684B-B296-37FF9AF2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9DC6-3C77-6E41-B598-7701AB47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8CEE-BFDB-9742-8084-D4B9F72AE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3687-37BD-0C4F-AD94-E42280D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389A7-AEC4-8448-B1E6-F5DF8943D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08CF7-29E8-CC46-B710-DB3650044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3A579-CCA9-8842-9586-F3CB77B3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3A477-C879-D74E-AAFD-44489E54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76A7-EB1A-5844-8D6B-195115BD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9C01-0406-1F4D-8950-AACCAE2D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BFA79-51F5-5443-AB83-808A874A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1E1AD-AC5E-7B46-992F-9E0760AF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DAF92-3D39-0947-81AA-32016EA0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D9CCC-37AC-404B-AE66-13849E4A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9D889-F8C4-404E-9E32-A04B3BBC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C80F7-7155-1640-B566-19E15BF2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B936-5505-834F-B3ED-FA979EE6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0907-89E8-8B48-AAED-71CA84E0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07B07-64BB-4A4E-BB71-AB6D83B70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ABBF-0603-3045-A739-CAFFBE1E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F5D3D-2D0F-4543-A85B-6536B17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4354-85DA-A740-8B31-E790109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45C7-ED7E-7C48-A540-1C5BE2DF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30CBD-4B27-654B-90B0-51AABBC1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56EF5-112B-A246-A9E5-D08670B4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BCCC-0E34-C445-82CE-941B695C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FFE1-47DC-BE43-B3F7-A2CB359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A248B-A9CA-6F43-9241-F5A3673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ACDCB-69F2-EE41-917B-B253ACDF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C91F6-DE86-1F41-898C-1611295A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72AD-5841-AE40-8B2B-894AEED9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50EC-BD59-5144-B3F8-4D5772F6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A668-B0EA-374B-9DB7-E99DAF1E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D99686-1FE2-5C43-805D-57BC2A96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66071"/>
              </p:ext>
            </p:extLst>
          </p:nvPr>
        </p:nvGraphicFramePr>
        <p:xfrm>
          <a:off x="3063832" y="522514"/>
          <a:ext cx="5510152" cy="503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38">
                  <a:extLst>
                    <a:ext uri="{9D8B030D-6E8A-4147-A177-3AD203B41FA5}">
                      <a16:colId xmlns:a16="http://schemas.microsoft.com/office/drawing/2014/main" val="2285803807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2071978043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11133922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653842934"/>
                    </a:ext>
                  </a:extLst>
                </a:gridCol>
              </a:tblGrid>
              <a:tr h="1519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64199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94564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139598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27787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8CD508B-9055-C842-B204-EE303FC072FE}"/>
              </a:ext>
            </a:extLst>
          </p:cNvPr>
          <p:cNvGrpSpPr/>
          <p:nvPr/>
        </p:nvGrpSpPr>
        <p:grpSpPr>
          <a:xfrm>
            <a:off x="3170712" y="2185062"/>
            <a:ext cx="2444338" cy="938150"/>
            <a:chOff x="3170712" y="2185062"/>
            <a:chExt cx="2444338" cy="938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C7FAF-8240-0B41-BF04-B6271D4AF5C3}"/>
                </a:ext>
              </a:extLst>
            </p:cNvPr>
            <p:cNvSpPr/>
            <p:nvPr/>
          </p:nvSpPr>
          <p:spPr>
            <a:xfrm>
              <a:off x="3170712" y="2185062"/>
              <a:ext cx="1387434" cy="9381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F8F10A-3CAD-7743-8513-6BF3E7AFA0E2}"/>
                </a:ext>
              </a:extLst>
            </p:cNvPr>
            <p:cNvSpPr/>
            <p:nvPr/>
          </p:nvSpPr>
          <p:spPr>
            <a:xfrm>
              <a:off x="4558146" y="2220687"/>
              <a:ext cx="1056904" cy="8661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702F62-531C-124C-9EA0-2E6DAC982FB9}"/>
              </a:ext>
            </a:extLst>
          </p:cNvPr>
          <p:cNvGrpSpPr/>
          <p:nvPr/>
        </p:nvGrpSpPr>
        <p:grpSpPr>
          <a:xfrm>
            <a:off x="5993080" y="2096008"/>
            <a:ext cx="1056904" cy="1989104"/>
            <a:chOff x="5993080" y="2096008"/>
            <a:chExt cx="1056904" cy="19891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BCBF7C-1BFE-A344-A88E-9F2152E614BE}"/>
                </a:ext>
              </a:extLst>
            </p:cNvPr>
            <p:cNvSpPr/>
            <p:nvPr/>
          </p:nvSpPr>
          <p:spPr>
            <a:xfrm>
              <a:off x="6060375" y="3239004"/>
              <a:ext cx="953984" cy="8461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E99DF6-373D-194C-8821-B494B5F1356E}"/>
                </a:ext>
              </a:extLst>
            </p:cNvPr>
            <p:cNvSpPr/>
            <p:nvPr/>
          </p:nvSpPr>
          <p:spPr>
            <a:xfrm>
              <a:off x="5993080" y="2096008"/>
              <a:ext cx="1056904" cy="11429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2F868-403E-E94A-97F7-99CC33FA7D4D}"/>
              </a:ext>
            </a:extLst>
          </p:cNvPr>
          <p:cNvGrpSpPr/>
          <p:nvPr/>
        </p:nvGrpSpPr>
        <p:grpSpPr>
          <a:xfrm>
            <a:off x="7382495" y="2101933"/>
            <a:ext cx="1056904" cy="938150"/>
            <a:chOff x="7382495" y="2101933"/>
            <a:chExt cx="1056904" cy="938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4D1501-D898-E04E-B8F2-02E0B53DA8D0}"/>
                </a:ext>
              </a:extLst>
            </p:cNvPr>
            <p:cNvSpPr/>
            <p:nvPr/>
          </p:nvSpPr>
          <p:spPr>
            <a:xfrm>
              <a:off x="7382495" y="2101933"/>
              <a:ext cx="1056904" cy="9381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E57A8A-941E-D547-B643-FDD1A418F643}"/>
                </a:ext>
              </a:extLst>
            </p:cNvPr>
            <p:cNvSpPr txBox="1"/>
            <p:nvPr/>
          </p:nvSpPr>
          <p:spPr>
            <a:xfrm>
              <a:off x="7536874" y="2340175"/>
              <a:ext cx="748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4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C1F142-14A9-B54C-B756-970C9CCC9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50811"/>
              </p:ext>
            </p:extLst>
          </p:nvPr>
        </p:nvGraphicFramePr>
        <p:xfrm>
          <a:off x="2962232" y="1553908"/>
          <a:ext cx="5510152" cy="503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38">
                  <a:extLst>
                    <a:ext uri="{9D8B030D-6E8A-4147-A177-3AD203B41FA5}">
                      <a16:colId xmlns:a16="http://schemas.microsoft.com/office/drawing/2014/main" val="2285803807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2071978043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11133922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653842934"/>
                    </a:ext>
                  </a:extLst>
                </a:gridCol>
              </a:tblGrid>
              <a:tr h="1519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64199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94564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139598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2778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6FA1D4-44AD-D54B-928E-7C220A6C6282}"/>
              </a:ext>
            </a:extLst>
          </p:cNvPr>
          <p:cNvGrpSpPr/>
          <p:nvPr/>
        </p:nvGrpSpPr>
        <p:grpSpPr>
          <a:xfrm>
            <a:off x="7280895" y="3133327"/>
            <a:ext cx="1056904" cy="938150"/>
            <a:chOff x="7382495" y="2101933"/>
            <a:chExt cx="1056904" cy="938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9FFF0-B677-734B-B636-21DC6B7D632E}"/>
                </a:ext>
              </a:extLst>
            </p:cNvPr>
            <p:cNvSpPr/>
            <p:nvPr/>
          </p:nvSpPr>
          <p:spPr>
            <a:xfrm>
              <a:off x="7382495" y="2101933"/>
              <a:ext cx="1056904" cy="9381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9292B5-DDA6-2E40-8AEF-6D5608DAA7D2}"/>
                </a:ext>
              </a:extLst>
            </p:cNvPr>
            <p:cNvSpPr txBox="1"/>
            <p:nvPr/>
          </p:nvSpPr>
          <p:spPr>
            <a:xfrm>
              <a:off x="7536874" y="2340175"/>
              <a:ext cx="748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END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1179A5-8381-BB44-BEF4-21003980206E}"/>
              </a:ext>
            </a:extLst>
          </p:cNvPr>
          <p:cNvGrpSpPr/>
          <p:nvPr/>
        </p:nvGrpSpPr>
        <p:grpSpPr>
          <a:xfrm>
            <a:off x="5731799" y="3219677"/>
            <a:ext cx="2444338" cy="938150"/>
            <a:chOff x="3170712" y="2185062"/>
            <a:chExt cx="2444338" cy="938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7BFAB8-B697-B14C-A5D5-2913CD8DD01B}"/>
                </a:ext>
              </a:extLst>
            </p:cNvPr>
            <p:cNvSpPr/>
            <p:nvPr/>
          </p:nvSpPr>
          <p:spPr>
            <a:xfrm>
              <a:off x="3170712" y="2185062"/>
              <a:ext cx="1387434" cy="9381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A1B07A-2AE2-3346-9C35-ACB06762E680}"/>
                </a:ext>
              </a:extLst>
            </p:cNvPr>
            <p:cNvSpPr/>
            <p:nvPr/>
          </p:nvSpPr>
          <p:spPr>
            <a:xfrm>
              <a:off x="4558146" y="2220687"/>
              <a:ext cx="1056904" cy="8661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AC272A-6049-8640-BD14-4C7E68E83B72}"/>
              </a:ext>
            </a:extLst>
          </p:cNvPr>
          <p:cNvGrpSpPr/>
          <p:nvPr/>
        </p:nvGrpSpPr>
        <p:grpSpPr>
          <a:xfrm>
            <a:off x="5819250" y="4492328"/>
            <a:ext cx="1056904" cy="1989104"/>
            <a:chOff x="5993080" y="2096008"/>
            <a:chExt cx="1056904" cy="19891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DF5518-AA62-E94D-BE9C-4065922F51FC}"/>
                </a:ext>
              </a:extLst>
            </p:cNvPr>
            <p:cNvSpPr/>
            <p:nvPr/>
          </p:nvSpPr>
          <p:spPr>
            <a:xfrm>
              <a:off x="6060375" y="3239004"/>
              <a:ext cx="953984" cy="8461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7B9CA2-BF23-3E43-8ED9-46834BFEF602}"/>
                </a:ext>
              </a:extLst>
            </p:cNvPr>
            <p:cNvSpPr/>
            <p:nvPr/>
          </p:nvSpPr>
          <p:spPr>
            <a:xfrm>
              <a:off x="5993080" y="2096008"/>
              <a:ext cx="1056904" cy="11429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28CFE0-F570-5646-9909-8B96E1945482}"/>
              </a:ext>
            </a:extLst>
          </p:cNvPr>
          <p:cNvGrpSpPr/>
          <p:nvPr/>
        </p:nvGrpSpPr>
        <p:grpSpPr>
          <a:xfrm>
            <a:off x="2681185" y="764306"/>
            <a:ext cx="6053290" cy="753243"/>
            <a:chOff x="2681185" y="764306"/>
            <a:chExt cx="6053290" cy="75324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F8A909-87C1-5448-98E5-9DC636D00491}"/>
                </a:ext>
              </a:extLst>
            </p:cNvPr>
            <p:cNvSpPr txBox="1"/>
            <p:nvPr/>
          </p:nvSpPr>
          <p:spPr>
            <a:xfrm>
              <a:off x="2681185" y="809663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0927CA-3888-7246-8AD1-7B10BDB74D48}"/>
                </a:ext>
              </a:extLst>
            </p:cNvPr>
            <p:cNvSpPr txBox="1"/>
            <p:nvPr/>
          </p:nvSpPr>
          <p:spPr>
            <a:xfrm>
              <a:off x="4171539" y="808195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E5ECEA-058C-9B43-BEC0-F7574DA0EAF8}"/>
                </a:ext>
              </a:extLst>
            </p:cNvPr>
            <p:cNvSpPr txBox="1"/>
            <p:nvPr/>
          </p:nvSpPr>
          <p:spPr>
            <a:xfrm>
              <a:off x="5481123" y="764306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40F2B-72C5-BA45-AA14-D0385FF6FC7A}"/>
                </a:ext>
              </a:extLst>
            </p:cNvPr>
            <p:cNvSpPr txBox="1"/>
            <p:nvPr/>
          </p:nvSpPr>
          <p:spPr>
            <a:xfrm>
              <a:off x="6825187" y="768438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3CB830-0F4E-3247-85DE-894E8F419C3E}"/>
              </a:ext>
            </a:extLst>
          </p:cNvPr>
          <p:cNvGrpSpPr/>
          <p:nvPr/>
        </p:nvGrpSpPr>
        <p:grpSpPr>
          <a:xfrm rot="5400000">
            <a:off x="-637816" y="3893777"/>
            <a:ext cx="6053290" cy="753243"/>
            <a:chOff x="2681185" y="764306"/>
            <a:chExt cx="6053290" cy="7532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6766BD-4826-804F-9702-E6542F741591}"/>
                </a:ext>
              </a:extLst>
            </p:cNvPr>
            <p:cNvSpPr txBox="1"/>
            <p:nvPr/>
          </p:nvSpPr>
          <p:spPr>
            <a:xfrm>
              <a:off x="2681185" y="809663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F0FB17-F156-ED48-8A6D-8DBA904B7114}"/>
                </a:ext>
              </a:extLst>
            </p:cNvPr>
            <p:cNvSpPr txBox="1"/>
            <p:nvPr/>
          </p:nvSpPr>
          <p:spPr>
            <a:xfrm>
              <a:off x="4171539" y="808195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54A1EB-371E-8146-8D56-47AAAE0E50ED}"/>
                </a:ext>
              </a:extLst>
            </p:cNvPr>
            <p:cNvSpPr txBox="1"/>
            <p:nvPr/>
          </p:nvSpPr>
          <p:spPr>
            <a:xfrm>
              <a:off x="5481123" y="764306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59B7B-4B51-1844-9877-F11D30832B3E}"/>
                </a:ext>
              </a:extLst>
            </p:cNvPr>
            <p:cNvSpPr txBox="1"/>
            <p:nvPr/>
          </p:nvSpPr>
          <p:spPr>
            <a:xfrm>
              <a:off x="6825187" y="768438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CF5F4D-973D-D349-B6C1-1FA67E9E23DF}"/>
              </a:ext>
            </a:extLst>
          </p:cNvPr>
          <p:cNvGrpSpPr/>
          <p:nvPr/>
        </p:nvGrpSpPr>
        <p:grpSpPr>
          <a:xfrm>
            <a:off x="7126515" y="4393204"/>
            <a:ext cx="1056904" cy="1989104"/>
            <a:chOff x="5993080" y="2096008"/>
            <a:chExt cx="1056904" cy="19891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A00566-8C09-1C44-B72C-0569FBF0EA05}"/>
                </a:ext>
              </a:extLst>
            </p:cNvPr>
            <p:cNvSpPr/>
            <p:nvPr/>
          </p:nvSpPr>
          <p:spPr>
            <a:xfrm>
              <a:off x="6060375" y="3239004"/>
              <a:ext cx="953984" cy="8461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903F8-1959-3543-9910-71E04BED852C}"/>
                </a:ext>
              </a:extLst>
            </p:cNvPr>
            <p:cNvSpPr/>
            <p:nvPr/>
          </p:nvSpPr>
          <p:spPr>
            <a:xfrm>
              <a:off x="5993080" y="2096008"/>
              <a:ext cx="1056904" cy="11429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438F5F-7093-6E45-A776-CE62DF602D59}"/>
              </a:ext>
            </a:extLst>
          </p:cNvPr>
          <p:cNvGrpSpPr/>
          <p:nvPr/>
        </p:nvGrpSpPr>
        <p:grpSpPr>
          <a:xfrm rot="16200000">
            <a:off x="3643087" y="4958428"/>
            <a:ext cx="1056904" cy="1989104"/>
            <a:chOff x="5993080" y="2096008"/>
            <a:chExt cx="1056904" cy="198910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94E199-87AA-7A4F-A24D-42921A3FE495}"/>
                </a:ext>
              </a:extLst>
            </p:cNvPr>
            <p:cNvSpPr/>
            <p:nvPr/>
          </p:nvSpPr>
          <p:spPr>
            <a:xfrm>
              <a:off x="6060375" y="3239004"/>
              <a:ext cx="953984" cy="8461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A57FAC-9B58-0641-B94F-6088937C2E64}"/>
                </a:ext>
              </a:extLst>
            </p:cNvPr>
            <p:cNvSpPr/>
            <p:nvPr/>
          </p:nvSpPr>
          <p:spPr>
            <a:xfrm>
              <a:off x="5993080" y="2096008"/>
              <a:ext cx="1056904" cy="11429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49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2020-04-19T00:07:15Z</dcterms:created>
  <dcterms:modified xsi:type="dcterms:W3CDTF">2020-04-22T05:54:20Z</dcterms:modified>
</cp:coreProperties>
</file>