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79DB3-019F-D644-9DFB-C3021450B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4887E-EBF4-9141-974A-22B2C5054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60DBF-E44D-EA44-9FCA-00E8F4293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9435-25AA-5648-9159-647FA840B580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C5D73-9AE6-7A42-A1C9-72D299353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B0C06-A015-394A-910E-669CE83C8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52DA-2D00-DA42-A1D8-0D9A46618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34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97AE1-913F-2848-94CA-B4A81173B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5AF65-541C-4D4F-8059-9C7FBFFCD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D8AF5-E9D5-644D-8A42-2B126945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9435-25AA-5648-9159-647FA840B580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4C1AE-C506-7F41-A673-246FBECC5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783F8-3CB9-B849-A9AA-A34EE99C5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52DA-2D00-DA42-A1D8-0D9A46618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4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C713E0-6C0C-184A-A295-778EA851A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279C6-58DF-DF4C-8B82-C75676600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5448E-4111-EB46-BD75-012C19E10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9435-25AA-5648-9159-647FA840B580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3A36A-2000-1644-969C-70AF29053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AE970-BBEF-4E46-B5F4-4696A415C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52DA-2D00-DA42-A1D8-0D9A46618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8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FEE32-1BE3-A340-9F9E-E4DEC51C0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EF5BF-184E-AA46-AFA2-06A6F51D0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14F27-72EB-1244-AABF-E8AF9CDFD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9435-25AA-5648-9159-647FA840B580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6F232-B148-C044-88F7-CBD7E0FE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32063-52D5-AC46-8871-509D9460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52DA-2D00-DA42-A1D8-0D9A46618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2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5FDBE-8F5A-E842-9B9B-979A7ED0C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A8135-3061-AB46-80DC-2654D1025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2BDCA-993C-B644-8A15-B7C75E642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9435-25AA-5648-9159-647FA840B580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11005-5300-A642-B9E7-287CE3BD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FBC8B-B290-494B-82D6-4B1884E5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52DA-2D00-DA42-A1D8-0D9A46618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84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7774-2511-2E4D-A617-5C344394B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804F1-FA6E-AF41-8915-86E1C37C27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93C8F-5EB8-4541-8E51-BF22F96E5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6662F-C9FC-B146-AE96-1E45EC10E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9435-25AA-5648-9159-647FA840B580}" type="datetimeFigureOut">
              <a:rPr lang="en-US" smtClean="0"/>
              <a:t>4/18/20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33D92-A986-8A45-AEB8-A123C68C4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D06FE-1876-684B-B296-37FF9AF21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52DA-2D00-DA42-A1D8-0D9A46618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4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9DC6-3C77-6E41-B598-7701AB47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98CEE-BFDB-9742-8084-D4B9F72AE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93687-37BD-0C4F-AD94-E42280D33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7389A7-AEC4-8448-B1E6-F5DF8943D9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408CF7-29E8-CC46-B710-DB36500449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C3A579-CCA9-8842-9586-F3CB77B3D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9435-25AA-5648-9159-647FA840B580}" type="datetimeFigureOut">
              <a:rPr lang="en-US" smtClean="0"/>
              <a:t>4/18/20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E3A477-C879-D74E-AAFD-44489E544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2676A7-EB1A-5844-8D6B-195115BD6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52DA-2D00-DA42-A1D8-0D9A46618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0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79C01-0406-1F4D-8950-AACCAE2D3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BFA79-51F5-5443-AB83-808A874AE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9435-25AA-5648-9159-647FA840B580}" type="datetimeFigureOut">
              <a:rPr lang="en-US" smtClean="0"/>
              <a:t>4/18/20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1E1AD-AC5E-7B46-992F-9E0760AFE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DAF92-3D39-0947-81AA-32016EA05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52DA-2D00-DA42-A1D8-0D9A46618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8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0D9CCC-37AC-404B-AE66-13849E4A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9435-25AA-5648-9159-647FA840B580}" type="datetimeFigureOut">
              <a:rPr lang="en-US" smtClean="0"/>
              <a:t>4/18/20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C9D889-F8C4-404E-9E32-A04B3BBC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C80F7-7155-1640-B566-19E15BF2E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52DA-2D00-DA42-A1D8-0D9A46618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7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5B936-5505-834F-B3ED-FA979EE62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D0907-89E8-8B48-AAED-71CA84E0C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07B07-64BB-4A4E-BB71-AB6D83B70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5ABBF-0603-3045-A739-CAFFBE1EF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9435-25AA-5648-9159-647FA840B580}" type="datetimeFigureOut">
              <a:rPr lang="en-US" smtClean="0"/>
              <a:t>4/18/20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F5D3D-2D0F-4543-A85B-6536B179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E4354-85DA-A740-8B31-E7901098B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52DA-2D00-DA42-A1D8-0D9A46618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5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045C7-ED7E-7C48-A540-1C5BE2DFB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A30CBD-4B27-654B-90B0-51AABBC1E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56EF5-112B-A246-A9E5-D08670B4D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BBCCC-0E34-C445-82CE-941B695CB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9435-25AA-5648-9159-647FA840B580}" type="datetimeFigureOut">
              <a:rPr lang="en-US" smtClean="0"/>
              <a:t>4/18/20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3FFE1-47DC-BE43-B3F7-A2CB35982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A248B-A9CA-6F43-9241-F5A36733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52DA-2D00-DA42-A1D8-0D9A46618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2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5ACDCB-69F2-EE41-917B-B253ACDF6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C91F6-DE86-1F41-898C-1611295A4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A72AD-5841-AE40-8B2B-894AEED9D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D9435-25AA-5648-9159-647FA840B580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A50EC-BD59-5144-B3F8-4D5772F64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3A668-B0EA-374B-9DB7-E99DAF1EA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E52DA-2D00-DA42-A1D8-0D9A46618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07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D99686-1FE2-5C43-805D-57BC2A960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966071"/>
              </p:ext>
            </p:extLst>
          </p:nvPr>
        </p:nvGraphicFramePr>
        <p:xfrm>
          <a:off x="3063832" y="522514"/>
          <a:ext cx="5510152" cy="5035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538">
                  <a:extLst>
                    <a:ext uri="{9D8B030D-6E8A-4147-A177-3AD203B41FA5}">
                      <a16:colId xmlns:a16="http://schemas.microsoft.com/office/drawing/2014/main" val="2285803807"/>
                    </a:ext>
                  </a:extLst>
                </a:gridCol>
                <a:gridCol w="1377538">
                  <a:extLst>
                    <a:ext uri="{9D8B030D-6E8A-4147-A177-3AD203B41FA5}">
                      <a16:colId xmlns:a16="http://schemas.microsoft.com/office/drawing/2014/main" val="2071978043"/>
                    </a:ext>
                  </a:extLst>
                </a:gridCol>
                <a:gridCol w="1377538">
                  <a:extLst>
                    <a:ext uri="{9D8B030D-6E8A-4147-A177-3AD203B41FA5}">
                      <a16:colId xmlns:a16="http://schemas.microsoft.com/office/drawing/2014/main" val="11133922"/>
                    </a:ext>
                  </a:extLst>
                </a:gridCol>
                <a:gridCol w="1377538">
                  <a:extLst>
                    <a:ext uri="{9D8B030D-6E8A-4147-A177-3AD203B41FA5}">
                      <a16:colId xmlns:a16="http://schemas.microsoft.com/office/drawing/2014/main" val="653842934"/>
                    </a:ext>
                  </a:extLst>
                </a:gridCol>
              </a:tblGrid>
              <a:tr h="15194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464199"/>
                  </a:ext>
                </a:extLst>
              </a:tr>
              <a:tr h="117188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94564"/>
                  </a:ext>
                </a:extLst>
              </a:tr>
              <a:tr h="117188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0139598"/>
                  </a:ext>
                </a:extLst>
              </a:tr>
              <a:tr h="117188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527787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01C7FAF-8240-0B41-BF04-B6271D4AF5C3}"/>
              </a:ext>
            </a:extLst>
          </p:cNvPr>
          <p:cNvSpPr/>
          <p:nvPr/>
        </p:nvSpPr>
        <p:spPr>
          <a:xfrm>
            <a:off x="3170712" y="2185062"/>
            <a:ext cx="1387434" cy="93815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F8F10A-3CAD-7743-8513-6BF3E7AFA0E2}"/>
              </a:ext>
            </a:extLst>
          </p:cNvPr>
          <p:cNvSpPr/>
          <p:nvPr/>
        </p:nvSpPr>
        <p:spPr>
          <a:xfrm>
            <a:off x="4558146" y="2220687"/>
            <a:ext cx="1056904" cy="8661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BCBF7C-1BFE-A344-A88E-9F2152E614BE}"/>
              </a:ext>
            </a:extLst>
          </p:cNvPr>
          <p:cNvSpPr/>
          <p:nvPr/>
        </p:nvSpPr>
        <p:spPr>
          <a:xfrm>
            <a:off x="6060375" y="3239004"/>
            <a:ext cx="953984" cy="8461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E99DF6-373D-194C-8821-B494B5F1356E}"/>
              </a:ext>
            </a:extLst>
          </p:cNvPr>
          <p:cNvSpPr/>
          <p:nvPr/>
        </p:nvSpPr>
        <p:spPr>
          <a:xfrm>
            <a:off x="5993080" y="2096008"/>
            <a:ext cx="1056904" cy="11429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4D1501-D898-E04E-B8F2-02E0B53DA8D0}"/>
              </a:ext>
            </a:extLst>
          </p:cNvPr>
          <p:cNvSpPr/>
          <p:nvPr/>
        </p:nvSpPr>
        <p:spPr>
          <a:xfrm>
            <a:off x="7382495" y="2101933"/>
            <a:ext cx="1056904" cy="93815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E57A8A-941E-D547-B643-FDD1A418F643}"/>
              </a:ext>
            </a:extLst>
          </p:cNvPr>
          <p:cNvSpPr txBox="1"/>
          <p:nvPr/>
        </p:nvSpPr>
        <p:spPr>
          <a:xfrm>
            <a:off x="7536874" y="2340175"/>
            <a:ext cx="748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407424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2020-04-19T00:07:15Z</dcterms:created>
  <dcterms:modified xsi:type="dcterms:W3CDTF">2020-04-19T00:14:30Z</dcterms:modified>
</cp:coreProperties>
</file>