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5" Type="http://schemas.openxmlformats.org/officeDocument/2006/relationships/image" Target="../media/image5.jpg"/><Relationship Id="rId6" Type="http://schemas.openxmlformats.org/officeDocument/2006/relationships/image" Target="../media/image2.jpg"/><Relationship Id="rId7" Type="http://schemas.openxmlformats.org/officeDocument/2006/relationships/image" Target="../media/image3.jpg"/><Relationship Id="rId8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893024" cy="2919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5144" y="0"/>
            <a:ext cx="2337707" cy="291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2841" y="0"/>
            <a:ext cx="1946509" cy="291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919775"/>
            <a:ext cx="2255375" cy="225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55376" y="2983050"/>
            <a:ext cx="2239914" cy="216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93674" y="3036975"/>
            <a:ext cx="3172399" cy="20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