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7CF"/>
    <a:srgbClr val="DBDFEF"/>
    <a:srgbClr val="C2E8F7"/>
    <a:srgbClr val="F2F4C1"/>
    <a:srgbClr val="FF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F423-3618-D562-65C5-71005F977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5C27A-3F98-1917-F3A8-4F02CDD1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C30E-40F4-2900-FBB7-6176C4A4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7220-EA4F-27D0-7177-7DEE7163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8CA3-A1F0-4572-4230-61CCFD25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894-5048-F63E-3A7E-AFB26F74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7051D-D032-7FFE-903F-3DFB2733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0C47-049D-E894-991D-2AFBD5A2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3892-C5D9-6BC3-AD1B-905CF294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7F1E-54AE-4499-E5DE-0A1DDE43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FD280-B879-948A-AFFD-55D443ACB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24237-89ED-7B80-E05E-A5CEAE9D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BB4A-22E9-03DC-B0A3-F4654181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B0C9-718D-80CE-5523-2984C28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B73-91A1-D9E4-E765-91DDFDB0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53BE-1F18-0D37-3622-8877765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51EB-7B76-6386-F11C-D3EFCC45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87E1-2442-DDAE-2533-B8FE7E64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ABB4-5B57-CF04-A7F8-24DC3512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1B92-DC8C-EADB-8AA9-1FA9D271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36E5-879E-2019-45FB-6AA5F9C5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07AE-6250-4A36-2517-45947859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E62D-8217-0F26-DE51-B1FF639B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5007-C1B3-695E-88D9-514923F8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9096-6F2B-7AD2-09FF-8CFDBCA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FD2D-4402-8957-280A-A127C36C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557F-68C5-D441-4A28-F99615D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EE5D4-1FBD-4563-1CF7-AFD7EA43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14DE-AAEC-409A-9F9A-33DF6020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75C5-BB08-CFB9-68F5-C83491EE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38BAB-34FE-2731-ACC3-9CD35C00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67D2-8A2A-4EE9-AAC1-A30F431B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12B62-258D-4795-417D-83734F75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46B0C-9BCE-6CE7-7827-E124BA2D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7EC99-7BFA-8130-1A54-59EC0059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8EEE4-A74E-CE94-B888-14EB3BEBA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BC0AC-3042-1FD0-2393-840D343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3B893-F626-4BD4-B472-B32CE11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0A97-C721-500C-6DDB-D10FE91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1577-03C7-F499-7183-B1AD02E8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BC52B-7101-99C7-6C5C-07D6E379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8784-C3F7-EB0C-E81B-AF064B8E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9CC0F-C766-3E88-E325-B6E03188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FC3E8-53DA-97FD-1573-03B5B9A2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8752F-3329-4390-07FE-5BED9A74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5E003-ED79-AD8B-A6A2-0548B1B6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690C-DD84-B36E-2B22-90EEB844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E357-54BF-B6A2-3D1E-10A69F68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234D-DED3-5716-5CFC-57E0C9D4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DE02-8ED5-22AB-A22D-D66777F6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2D4BD-8C5A-2582-2698-6B5D698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882E-08BC-BA18-5BE2-C73309E4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DEB4-D270-B3EA-0214-C5A95CC3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98C99-95AB-3745-8145-FDD59D6DA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B0D57-6B73-87BD-5A7A-48F9BFEB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5272-F99F-C8B2-4C35-0F02BB02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DD026-85F7-AF3D-4A59-59D2E260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DD6D-0463-3710-DA9B-477EC7F5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6DA8-353A-2EEA-6796-6D98B70C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9B21-8AC0-74EB-5E40-667A781B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764D-DFC8-2CDD-C803-1A9A19C68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F33A4-8745-4866-8F30-682B94E2938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6B25-6E98-565E-3E3C-4B80833B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AA50-4DA5-C244-ECCB-C22EEA22B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E7D05-9441-5FA0-D3BF-36A69CB75A81}"/>
              </a:ext>
            </a:extLst>
          </p:cNvPr>
          <p:cNvSpPr/>
          <p:nvPr/>
        </p:nvSpPr>
        <p:spPr>
          <a:xfrm>
            <a:off x="4740809" y="2396647"/>
            <a:ext cx="2816351" cy="3566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98E72C-2E73-571F-54D1-81D0AABF7338}"/>
              </a:ext>
            </a:extLst>
          </p:cNvPr>
          <p:cNvSpPr/>
          <p:nvPr/>
        </p:nvSpPr>
        <p:spPr>
          <a:xfrm>
            <a:off x="5106367" y="6080803"/>
            <a:ext cx="2088261" cy="476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7D87-44A3-EAD3-5B6D-BD6BA6581C2E}"/>
              </a:ext>
            </a:extLst>
          </p:cNvPr>
          <p:cNvSpPr txBox="1"/>
          <p:nvPr/>
        </p:nvSpPr>
        <p:spPr>
          <a:xfrm>
            <a:off x="5418976" y="613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2C694E-41CC-7963-EDB9-D3869935D9E1}"/>
              </a:ext>
            </a:extLst>
          </p:cNvPr>
          <p:cNvSpPr/>
          <p:nvPr/>
        </p:nvSpPr>
        <p:spPr>
          <a:xfrm>
            <a:off x="5101805" y="5217389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D674F-E399-31FA-6601-680F4ADACB59}"/>
              </a:ext>
            </a:extLst>
          </p:cNvPr>
          <p:cNvSpPr txBox="1"/>
          <p:nvPr/>
        </p:nvSpPr>
        <p:spPr>
          <a:xfrm>
            <a:off x="5414416" y="527104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521AFA-3FC4-8022-9D6C-FDFC081A01F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6145936" y="5694033"/>
            <a:ext cx="4562" cy="38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119CB0-7DC5-D942-869D-4AD918EAF3A5}"/>
              </a:ext>
            </a:extLst>
          </p:cNvPr>
          <p:cNvSpPr/>
          <p:nvPr/>
        </p:nvSpPr>
        <p:spPr>
          <a:xfrm>
            <a:off x="5101803" y="4349315"/>
            <a:ext cx="2088261" cy="476644"/>
          </a:xfrm>
          <a:prstGeom prst="roundRect">
            <a:avLst/>
          </a:prstGeom>
          <a:solidFill>
            <a:srgbClr val="FFE2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16739-3E59-781C-D116-0FC42CC6271B}"/>
              </a:ext>
            </a:extLst>
          </p:cNvPr>
          <p:cNvSpPr txBox="1"/>
          <p:nvPr/>
        </p:nvSpPr>
        <p:spPr>
          <a:xfrm>
            <a:off x="5043505" y="4395695"/>
            <a:ext cx="21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Masked MHA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4AA419-EA2F-1496-3E4D-F1453A4081EE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145934" y="5094127"/>
            <a:ext cx="2" cy="12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EDB97-42E9-E9D4-6CBE-96F16E7F2039}"/>
              </a:ext>
            </a:extLst>
          </p:cNvPr>
          <p:cNvCxnSpPr>
            <a:cxnSpLocks/>
          </p:cNvCxnSpPr>
          <p:nvPr/>
        </p:nvCxnSpPr>
        <p:spPr>
          <a:xfrm>
            <a:off x="5269634" y="5094127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DFD49-DCDB-C4D3-5C55-1E11A1EE7450}"/>
              </a:ext>
            </a:extLst>
          </p:cNvPr>
          <p:cNvCxnSpPr>
            <a:cxnSpLocks/>
          </p:cNvCxnSpPr>
          <p:nvPr/>
        </p:nvCxnSpPr>
        <p:spPr>
          <a:xfrm flipV="1">
            <a:off x="7022229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14085-3501-305E-AF83-B3734E38798E}"/>
              </a:ext>
            </a:extLst>
          </p:cNvPr>
          <p:cNvCxnSpPr>
            <a:cxnSpLocks/>
          </p:cNvCxnSpPr>
          <p:nvPr/>
        </p:nvCxnSpPr>
        <p:spPr>
          <a:xfrm flipV="1">
            <a:off x="6145934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FB946-74CF-4420-0F9B-C266927E1847}"/>
              </a:ext>
            </a:extLst>
          </p:cNvPr>
          <p:cNvCxnSpPr>
            <a:cxnSpLocks/>
          </p:cNvCxnSpPr>
          <p:nvPr/>
        </p:nvCxnSpPr>
        <p:spPr>
          <a:xfrm flipV="1">
            <a:off x="5269634" y="4854715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ECD4DD-B30A-239D-71EE-A063DC2C6E75}"/>
              </a:ext>
            </a:extLst>
          </p:cNvPr>
          <p:cNvSpPr/>
          <p:nvPr/>
        </p:nvSpPr>
        <p:spPr>
          <a:xfrm>
            <a:off x="5101804" y="3478748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8E6FB-652B-A167-9FD4-FA11B5D3D913}"/>
              </a:ext>
            </a:extLst>
          </p:cNvPr>
          <p:cNvSpPr txBox="1"/>
          <p:nvPr/>
        </p:nvSpPr>
        <p:spPr>
          <a:xfrm>
            <a:off x="5414414" y="35324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9D1795-5CE8-3C03-1FEA-1629F4C21441}"/>
              </a:ext>
            </a:extLst>
          </p:cNvPr>
          <p:cNvSpPr/>
          <p:nvPr/>
        </p:nvSpPr>
        <p:spPr>
          <a:xfrm>
            <a:off x="5101803" y="2628368"/>
            <a:ext cx="2088261" cy="476644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8741F9-1DC5-6283-94D9-F62428B0C73F}"/>
              </a:ext>
            </a:extLst>
          </p:cNvPr>
          <p:cNvSpPr txBox="1"/>
          <p:nvPr/>
        </p:nvSpPr>
        <p:spPr>
          <a:xfrm>
            <a:off x="5414413" y="26827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SwiGLU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B1A776-B29A-301A-3DC8-BAD1BF4FB1CB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6145934" y="3955392"/>
            <a:ext cx="1" cy="39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3C2DD4-6C3E-71AF-61C6-9493A8722156}"/>
              </a:ext>
            </a:extLst>
          </p:cNvPr>
          <p:cNvCxnSpPr>
            <a:cxnSpLocks/>
          </p:cNvCxnSpPr>
          <p:nvPr/>
        </p:nvCxnSpPr>
        <p:spPr>
          <a:xfrm flipV="1">
            <a:off x="6145933" y="3105013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52FB829-22E5-8528-7EEE-9DB707634433}"/>
              </a:ext>
            </a:extLst>
          </p:cNvPr>
          <p:cNvSpPr/>
          <p:nvPr/>
        </p:nvSpPr>
        <p:spPr>
          <a:xfrm>
            <a:off x="5521860" y="4883835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21787D5-8B8E-89D7-3E53-C65C8CD0F96B}"/>
              </a:ext>
            </a:extLst>
          </p:cNvPr>
          <p:cNvSpPr/>
          <p:nvPr/>
        </p:nvSpPr>
        <p:spPr>
          <a:xfrm>
            <a:off x="5528646" y="4922140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4505BBE-4CC4-F1FB-C4FD-16DC61BB7F4A}"/>
              </a:ext>
            </a:extLst>
          </p:cNvPr>
          <p:cNvSpPr/>
          <p:nvPr/>
        </p:nvSpPr>
        <p:spPr>
          <a:xfrm>
            <a:off x="6395006" y="4880852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08CD831-BACC-29ED-A168-A2E8CDA0AE9A}"/>
              </a:ext>
            </a:extLst>
          </p:cNvPr>
          <p:cNvSpPr/>
          <p:nvPr/>
        </p:nvSpPr>
        <p:spPr>
          <a:xfrm>
            <a:off x="6423324" y="4909625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685B4E-AEB3-FA77-90DF-7202115FEE18}"/>
              </a:ext>
            </a:extLst>
          </p:cNvPr>
          <p:cNvSpPr txBox="1"/>
          <p:nvPr/>
        </p:nvSpPr>
        <p:spPr>
          <a:xfrm>
            <a:off x="5227188" y="479585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C2271B-4044-3EBC-DC06-75071CC284DD}"/>
              </a:ext>
            </a:extLst>
          </p:cNvPr>
          <p:cNvSpPr txBox="1"/>
          <p:nvPr/>
        </p:nvSpPr>
        <p:spPr>
          <a:xfrm>
            <a:off x="6142239" y="479934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A8FB20-E33C-89AE-26BC-1249F36F35F8}"/>
              </a:ext>
            </a:extLst>
          </p:cNvPr>
          <p:cNvSpPr txBox="1"/>
          <p:nvPr/>
        </p:nvSpPr>
        <p:spPr>
          <a:xfrm>
            <a:off x="6992692" y="4797129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990381-BA63-7336-1163-8947895095B1}"/>
              </a:ext>
            </a:extLst>
          </p:cNvPr>
          <p:cNvCxnSpPr>
            <a:cxnSpLocks/>
          </p:cNvCxnSpPr>
          <p:nvPr/>
        </p:nvCxnSpPr>
        <p:spPr>
          <a:xfrm flipV="1">
            <a:off x="6142238" y="2262052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C1EC9CA-0437-F196-D755-5F92E0F7EB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1712" y="4473352"/>
            <a:ext cx="1700307" cy="1127828"/>
          </a:xfrm>
          <a:prstGeom prst="bentConnector3">
            <a:avLst>
              <a:gd name="adj1" fmla="val 9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4A52ECF-7BE1-EEEB-6C43-5E0883D0B747}"/>
              </a:ext>
            </a:extLst>
          </p:cNvPr>
          <p:cNvCxnSpPr/>
          <p:nvPr/>
        </p:nvCxnSpPr>
        <p:spPr>
          <a:xfrm>
            <a:off x="5018342" y="4187112"/>
            <a:ext cx="1130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C3E403-1C4F-02F9-38A1-E6DF601F92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4178" y="2749947"/>
            <a:ext cx="1632752" cy="1106471"/>
          </a:xfrm>
          <a:prstGeom prst="bentConnector3">
            <a:avLst>
              <a:gd name="adj1" fmla="val 99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7FE2B9F-0049-757A-1E40-DFADDB48D6BB}"/>
              </a:ext>
            </a:extLst>
          </p:cNvPr>
          <p:cNvCxnSpPr>
            <a:cxnSpLocks/>
          </p:cNvCxnSpPr>
          <p:nvPr/>
        </p:nvCxnSpPr>
        <p:spPr>
          <a:xfrm>
            <a:off x="5043505" y="2485845"/>
            <a:ext cx="1098733" cy="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Plus Sign 124">
            <a:extLst>
              <a:ext uri="{FF2B5EF4-FFF2-40B4-BE49-F238E27FC236}">
                <a16:creationId xmlns:a16="http://schemas.microsoft.com/office/drawing/2014/main" id="{9A0D0306-5AA7-FFEA-F596-BFB414A0F05B}"/>
              </a:ext>
            </a:extLst>
          </p:cNvPr>
          <p:cNvSpPr/>
          <p:nvPr/>
        </p:nvSpPr>
        <p:spPr>
          <a:xfrm>
            <a:off x="6189261" y="4118632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lus Sign 125">
            <a:extLst>
              <a:ext uri="{FF2B5EF4-FFF2-40B4-BE49-F238E27FC236}">
                <a16:creationId xmlns:a16="http://schemas.microsoft.com/office/drawing/2014/main" id="{0CBAD076-0B61-D9C3-D93B-A565FE678081}"/>
              </a:ext>
            </a:extLst>
          </p:cNvPr>
          <p:cNvSpPr/>
          <p:nvPr/>
        </p:nvSpPr>
        <p:spPr>
          <a:xfrm>
            <a:off x="6165958" y="2423215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8BD079-6493-E396-EB05-418755247781}"/>
              </a:ext>
            </a:extLst>
          </p:cNvPr>
          <p:cNvSpPr/>
          <p:nvPr/>
        </p:nvSpPr>
        <p:spPr>
          <a:xfrm>
            <a:off x="8431828" y="3476751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96DD4D1-7461-BF13-DBAF-401056268768}"/>
              </a:ext>
            </a:extLst>
          </p:cNvPr>
          <p:cNvSpPr/>
          <p:nvPr/>
        </p:nvSpPr>
        <p:spPr>
          <a:xfrm>
            <a:off x="8460146" y="3505524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47AC8F-AC55-8965-7197-BF3BC5122408}"/>
              </a:ext>
            </a:extLst>
          </p:cNvPr>
          <p:cNvSpPr txBox="1"/>
          <p:nvPr/>
        </p:nvSpPr>
        <p:spPr>
          <a:xfrm>
            <a:off x="8627290" y="3365107"/>
            <a:ext cx="2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Rotary Operation Applied</a:t>
            </a:r>
          </a:p>
        </p:txBody>
      </p:sp>
      <p:sp>
        <p:nvSpPr>
          <p:cNvPr id="130" name="Plus Sign 129">
            <a:extLst>
              <a:ext uri="{FF2B5EF4-FFF2-40B4-BE49-F238E27FC236}">
                <a16:creationId xmlns:a16="http://schemas.microsoft.com/office/drawing/2014/main" id="{2A744BD8-CD45-7150-EECD-AA4F9F67E696}"/>
              </a:ext>
            </a:extLst>
          </p:cNvPr>
          <p:cNvSpPr/>
          <p:nvPr/>
        </p:nvSpPr>
        <p:spPr>
          <a:xfrm>
            <a:off x="8438821" y="3950039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925D48B-1EFF-34BE-1866-EC533E825E49}"/>
              </a:ext>
            </a:extLst>
          </p:cNvPr>
          <p:cNvSpPr txBox="1"/>
          <p:nvPr/>
        </p:nvSpPr>
        <p:spPr>
          <a:xfrm>
            <a:off x="8626451" y="3849623"/>
            <a:ext cx="271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Addition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BFC50F1-C108-AFAC-AF44-D465759D90A7}"/>
              </a:ext>
            </a:extLst>
          </p:cNvPr>
          <p:cNvSpPr txBox="1"/>
          <p:nvPr/>
        </p:nvSpPr>
        <p:spPr>
          <a:xfrm>
            <a:off x="4200649" y="3933966"/>
            <a:ext cx="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Nx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E7DFF64-274D-8C3A-83E1-108979453A83}"/>
              </a:ext>
            </a:extLst>
          </p:cNvPr>
          <p:cNvSpPr/>
          <p:nvPr/>
        </p:nvSpPr>
        <p:spPr>
          <a:xfrm>
            <a:off x="5043505" y="1775358"/>
            <a:ext cx="2088261" cy="476644"/>
          </a:xfrm>
          <a:prstGeom prst="roundRect">
            <a:avLst/>
          </a:prstGeom>
          <a:solidFill>
            <a:srgbClr val="DBD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9336FAE-10E3-98D4-4C5A-316C36CCB30E}"/>
              </a:ext>
            </a:extLst>
          </p:cNvPr>
          <p:cNvSpPr txBox="1"/>
          <p:nvPr/>
        </p:nvSpPr>
        <p:spPr>
          <a:xfrm>
            <a:off x="5356115" y="18199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B379D35-DF87-EEA9-9863-15CF89ACF6D2}"/>
              </a:ext>
            </a:extLst>
          </p:cNvPr>
          <p:cNvSpPr/>
          <p:nvPr/>
        </p:nvSpPr>
        <p:spPr>
          <a:xfrm>
            <a:off x="5051869" y="938304"/>
            <a:ext cx="2088261" cy="476644"/>
          </a:xfrm>
          <a:prstGeom prst="roundRect">
            <a:avLst/>
          </a:prstGeom>
          <a:solidFill>
            <a:srgbClr val="CCE7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0170012-DFFB-0CC5-11D7-5CAE3FF14EC4}"/>
              </a:ext>
            </a:extLst>
          </p:cNvPr>
          <p:cNvCxnSpPr>
            <a:cxnSpLocks/>
          </p:cNvCxnSpPr>
          <p:nvPr/>
        </p:nvCxnSpPr>
        <p:spPr>
          <a:xfrm flipV="1">
            <a:off x="6142237" y="1418454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A132FD-F307-9AF7-45AB-86ADC16FBDBD}"/>
              </a:ext>
            </a:extLst>
          </p:cNvPr>
          <p:cNvSpPr txBox="1"/>
          <p:nvPr/>
        </p:nvSpPr>
        <p:spPr>
          <a:xfrm>
            <a:off x="5356115" y="99422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E07B48B-D16F-5BDF-BC85-D889DE3936D2}"/>
              </a:ext>
            </a:extLst>
          </p:cNvPr>
          <p:cNvCxnSpPr>
            <a:cxnSpLocks/>
          </p:cNvCxnSpPr>
          <p:nvPr/>
        </p:nvCxnSpPr>
        <p:spPr>
          <a:xfrm flipV="1">
            <a:off x="6142236" y="565797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9314518-0A41-47C0-3A3E-3635601B617A}"/>
              </a:ext>
            </a:extLst>
          </p:cNvPr>
          <p:cNvSpPr txBox="1"/>
          <p:nvPr/>
        </p:nvSpPr>
        <p:spPr>
          <a:xfrm>
            <a:off x="5356115" y="17644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39CD80-C226-08F7-E3D5-8A389179024D}"/>
              </a:ext>
            </a:extLst>
          </p:cNvPr>
          <p:cNvSpPr txBox="1"/>
          <p:nvPr/>
        </p:nvSpPr>
        <p:spPr>
          <a:xfrm>
            <a:off x="813822" y="572076"/>
            <a:ext cx="3847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Llama 3.1 405 B </a:t>
            </a:r>
          </a:p>
        </p:txBody>
      </p:sp>
    </p:spTree>
    <p:extLst>
      <p:ext uri="{BB962C8B-B14F-4D97-AF65-F5344CB8AC3E}">
        <p14:creationId xmlns:p14="http://schemas.microsoft.com/office/powerpoint/2010/main" val="217066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413C-F855-E020-9163-C7FA561D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A833-E7F9-550A-5422-1B143626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DE1DDE-C277-118F-7A7E-DAD91EEA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9" y="1301026"/>
            <a:ext cx="413442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AD83D33-2487-DF3C-5E65-859DBBF9A8AD}"/>
              </a:ext>
            </a:extLst>
          </p:cNvPr>
          <p:cNvSpPr/>
          <p:nvPr/>
        </p:nvSpPr>
        <p:spPr>
          <a:xfrm>
            <a:off x="4740809" y="2396647"/>
            <a:ext cx="2816351" cy="3566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7192E24-FD30-BE16-F7D9-07EFD6DF3845}"/>
              </a:ext>
            </a:extLst>
          </p:cNvPr>
          <p:cNvSpPr/>
          <p:nvPr/>
        </p:nvSpPr>
        <p:spPr>
          <a:xfrm>
            <a:off x="5106367" y="6080803"/>
            <a:ext cx="2088261" cy="476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D1D19A-CF8E-C580-FC6C-D3189F7AC62D}"/>
              </a:ext>
            </a:extLst>
          </p:cNvPr>
          <p:cNvSpPr txBox="1"/>
          <p:nvPr/>
        </p:nvSpPr>
        <p:spPr>
          <a:xfrm>
            <a:off x="5418976" y="613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890C9CA-6464-F309-9732-AAE6BEB10996}"/>
              </a:ext>
            </a:extLst>
          </p:cNvPr>
          <p:cNvSpPr/>
          <p:nvPr/>
        </p:nvSpPr>
        <p:spPr>
          <a:xfrm>
            <a:off x="5101805" y="5217389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28D88B-B605-394B-A918-C22F33584989}"/>
              </a:ext>
            </a:extLst>
          </p:cNvPr>
          <p:cNvSpPr txBox="1"/>
          <p:nvPr/>
        </p:nvSpPr>
        <p:spPr>
          <a:xfrm>
            <a:off x="5414416" y="527104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ACFA61-3548-B7FE-C93D-213F2A515F81}"/>
              </a:ext>
            </a:extLst>
          </p:cNvPr>
          <p:cNvCxnSpPr>
            <a:cxnSpLocks/>
            <a:stCxn id="100" idx="0"/>
            <a:endCxn id="102" idx="2"/>
          </p:cNvCxnSpPr>
          <p:nvPr/>
        </p:nvCxnSpPr>
        <p:spPr>
          <a:xfrm flipH="1" flipV="1">
            <a:off x="6145936" y="5694033"/>
            <a:ext cx="4562" cy="38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C7033450-BFE0-86BD-28FE-03CCA78ADAFB}"/>
              </a:ext>
            </a:extLst>
          </p:cNvPr>
          <p:cNvSpPr/>
          <p:nvPr/>
        </p:nvSpPr>
        <p:spPr>
          <a:xfrm>
            <a:off x="5101803" y="4349315"/>
            <a:ext cx="2088261" cy="476644"/>
          </a:xfrm>
          <a:prstGeom prst="roundRect">
            <a:avLst/>
          </a:prstGeom>
          <a:solidFill>
            <a:srgbClr val="FFE2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06A4E6-6FA4-5BE1-954B-EB633BF15DB2}"/>
              </a:ext>
            </a:extLst>
          </p:cNvPr>
          <p:cNvSpPr txBox="1"/>
          <p:nvPr/>
        </p:nvSpPr>
        <p:spPr>
          <a:xfrm>
            <a:off x="5043505" y="4395695"/>
            <a:ext cx="21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MHA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0594006-7DB4-CC76-FA10-B221533CDB1F}"/>
              </a:ext>
            </a:extLst>
          </p:cNvPr>
          <p:cNvCxnSpPr>
            <a:stCxn id="102" idx="0"/>
          </p:cNvCxnSpPr>
          <p:nvPr/>
        </p:nvCxnSpPr>
        <p:spPr>
          <a:xfrm flipH="1" flipV="1">
            <a:off x="6145934" y="5094127"/>
            <a:ext cx="2" cy="12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DAE43F-31B2-62DE-5385-74E676FC2872}"/>
              </a:ext>
            </a:extLst>
          </p:cNvPr>
          <p:cNvCxnSpPr>
            <a:cxnSpLocks/>
          </p:cNvCxnSpPr>
          <p:nvPr/>
        </p:nvCxnSpPr>
        <p:spPr>
          <a:xfrm>
            <a:off x="5269634" y="5094127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A1446C5-B805-20DC-E4E7-F1261530EF68}"/>
              </a:ext>
            </a:extLst>
          </p:cNvPr>
          <p:cNvCxnSpPr>
            <a:cxnSpLocks/>
          </p:cNvCxnSpPr>
          <p:nvPr/>
        </p:nvCxnSpPr>
        <p:spPr>
          <a:xfrm flipV="1">
            <a:off x="7022229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572F37A-684A-CDCA-A03E-A2D9DC8400BA}"/>
              </a:ext>
            </a:extLst>
          </p:cNvPr>
          <p:cNvCxnSpPr>
            <a:cxnSpLocks/>
          </p:cNvCxnSpPr>
          <p:nvPr/>
        </p:nvCxnSpPr>
        <p:spPr>
          <a:xfrm flipV="1">
            <a:off x="6145934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F21F3C-6EA9-B311-5119-DE4A760D7617}"/>
              </a:ext>
            </a:extLst>
          </p:cNvPr>
          <p:cNvCxnSpPr>
            <a:cxnSpLocks/>
          </p:cNvCxnSpPr>
          <p:nvPr/>
        </p:nvCxnSpPr>
        <p:spPr>
          <a:xfrm flipV="1">
            <a:off x="5269634" y="4854715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1B1CDE-E61D-3A3C-D6E8-07CE501953AB}"/>
              </a:ext>
            </a:extLst>
          </p:cNvPr>
          <p:cNvSpPr/>
          <p:nvPr/>
        </p:nvSpPr>
        <p:spPr>
          <a:xfrm>
            <a:off x="5101804" y="3478748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A1C4F1-5CF8-0AEF-1023-BBCD480EEC9A}"/>
              </a:ext>
            </a:extLst>
          </p:cNvPr>
          <p:cNvSpPr txBox="1"/>
          <p:nvPr/>
        </p:nvSpPr>
        <p:spPr>
          <a:xfrm>
            <a:off x="5414414" y="35324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DE7CBB3-ED37-9A6E-46DC-2E858392E036}"/>
              </a:ext>
            </a:extLst>
          </p:cNvPr>
          <p:cNvSpPr/>
          <p:nvPr/>
        </p:nvSpPr>
        <p:spPr>
          <a:xfrm>
            <a:off x="5101803" y="2628368"/>
            <a:ext cx="2088261" cy="476644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6A370B-2052-8DBC-541A-BF39DA436C9B}"/>
              </a:ext>
            </a:extLst>
          </p:cNvPr>
          <p:cNvSpPr txBox="1"/>
          <p:nvPr/>
        </p:nvSpPr>
        <p:spPr>
          <a:xfrm>
            <a:off x="5414413" y="26827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GEGLU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7EBFCA-B521-827A-7BE1-0A45FE8AE2DE}"/>
              </a:ext>
            </a:extLst>
          </p:cNvPr>
          <p:cNvCxnSpPr>
            <a:cxnSpLocks/>
            <a:stCxn id="105" idx="0"/>
            <a:endCxn id="112" idx="2"/>
          </p:cNvCxnSpPr>
          <p:nvPr/>
        </p:nvCxnSpPr>
        <p:spPr>
          <a:xfrm flipV="1">
            <a:off x="6145934" y="3955392"/>
            <a:ext cx="1" cy="39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4666B96-5C7E-EEE5-33C3-EB42FEF92D99}"/>
              </a:ext>
            </a:extLst>
          </p:cNvPr>
          <p:cNvCxnSpPr>
            <a:cxnSpLocks/>
          </p:cNvCxnSpPr>
          <p:nvPr/>
        </p:nvCxnSpPr>
        <p:spPr>
          <a:xfrm flipV="1">
            <a:off x="6145933" y="3105013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06133D7-E9EB-3CE4-38DE-2CC5BDC0BD9E}"/>
              </a:ext>
            </a:extLst>
          </p:cNvPr>
          <p:cNvSpPr/>
          <p:nvPr/>
        </p:nvSpPr>
        <p:spPr>
          <a:xfrm>
            <a:off x="5521860" y="4883835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8535F48-984D-FD3A-7B8D-F4AF18D98871}"/>
              </a:ext>
            </a:extLst>
          </p:cNvPr>
          <p:cNvSpPr/>
          <p:nvPr/>
        </p:nvSpPr>
        <p:spPr>
          <a:xfrm>
            <a:off x="5528646" y="4922140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865388D-EB37-2743-688A-F2470631070E}"/>
              </a:ext>
            </a:extLst>
          </p:cNvPr>
          <p:cNvSpPr/>
          <p:nvPr/>
        </p:nvSpPr>
        <p:spPr>
          <a:xfrm>
            <a:off x="6395006" y="4880852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B3DEDB23-A988-1F84-1EF9-2816E41CF299}"/>
              </a:ext>
            </a:extLst>
          </p:cNvPr>
          <p:cNvSpPr/>
          <p:nvPr/>
        </p:nvSpPr>
        <p:spPr>
          <a:xfrm>
            <a:off x="6423324" y="4909625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A325D25-BD43-23BD-497B-BF153712FAA3}"/>
              </a:ext>
            </a:extLst>
          </p:cNvPr>
          <p:cNvSpPr txBox="1"/>
          <p:nvPr/>
        </p:nvSpPr>
        <p:spPr>
          <a:xfrm>
            <a:off x="5227188" y="479585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4D84EA-92C5-5364-D27B-6EEC71201071}"/>
              </a:ext>
            </a:extLst>
          </p:cNvPr>
          <p:cNvSpPr txBox="1"/>
          <p:nvPr/>
        </p:nvSpPr>
        <p:spPr>
          <a:xfrm>
            <a:off x="6142239" y="479934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DC2F99-3A4A-2B23-8AE8-3B0A632E8B08}"/>
              </a:ext>
            </a:extLst>
          </p:cNvPr>
          <p:cNvSpPr txBox="1"/>
          <p:nvPr/>
        </p:nvSpPr>
        <p:spPr>
          <a:xfrm>
            <a:off x="6992692" y="4797129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CA485D-68F8-4FF1-BD9D-7434F2FC5F1C}"/>
              </a:ext>
            </a:extLst>
          </p:cNvPr>
          <p:cNvCxnSpPr>
            <a:cxnSpLocks/>
          </p:cNvCxnSpPr>
          <p:nvPr/>
        </p:nvCxnSpPr>
        <p:spPr>
          <a:xfrm flipV="1">
            <a:off x="6142238" y="2262052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E387521-ECA9-0EFA-7542-66C221A6EB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1712" y="4473352"/>
            <a:ext cx="1700307" cy="1127828"/>
          </a:xfrm>
          <a:prstGeom prst="bentConnector3">
            <a:avLst>
              <a:gd name="adj1" fmla="val 9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4835B6-9BCC-6C71-6A4A-C03A37696262}"/>
              </a:ext>
            </a:extLst>
          </p:cNvPr>
          <p:cNvCxnSpPr/>
          <p:nvPr/>
        </p:nvCxnSpPr>
        <p:spPr>
          <a:xfrm>
            <a:off x="5018342" y="4187112"/>
            <a:ext cx="1130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4A573C8-319A-399A-D198-46049E0E4A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4178" y="2749947"/>
            <a:ext cx="1632752" cy="1106471"/>
          </a:xfrm>
          <a:prstGeom prst="bentConnector3">
            <a:avLst>
              <a:gd name="adj1" fmla="val 99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CA27B42-93AA-2FA0-0309-4E4A0292713F}"/>
              </a:ext>
            </a:extLst>
          </p:cNvPr>
          <p:cNvCxnSpPr>
            <a:cxnSpLocks/>
          </p:cNvCxnSpPr>
          <p:nvPr/>
        </p:nvCxnSpPr>
        <p:spPr>
          <a:xfrm>
            <a:off x="5043505" y="2485845"/>
            <a:ext cx="1098733" cy="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Plus Sign 129">
            <a:extLst>
              <a:ext uri="{FF2B5EF4-FFF2-40B4-BE49-F238E27FC236}">
                <a16:creationId xmlns:a16="http://schemas.microsoft.com/office/drawing/2014/main" id="{80A9E3CE-5832-1F3F-DD04-F1F321956B8E}"/>
              </a:ext>
            </a:extLst>
          </p:cNvPr>
          <p:cNvSpPr/>
          <p:nvPr/>
        </p:nvSpPr>
        <p:spPr>
          <a:xfrm>
            <a:off x="6189261" y="4118632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lus Sign 130">
            <a:extLst>
              <a:ext uri="{FF2B5EF4-FFF2-40B4-BE49-F238E27FC236}">
                <a16:creationId xmlns:a16="http://schemas.microsoft.com/office/drawing/2014/main" id="{FBEC5038-A842-8B98-9C08-5BB4B6D215E5}"/>
              </a:ext>
            </a:extLst>
          </p:cNvPr>
          <p:cNvSpPr/>
          <p:nvPr/>
        </p:nvSpPr>
        <p:spPr>
          <a:xfrm>
            <a:off x="6165958" y="2423215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F54FB4-83A0-8EA8-3AD8-22BA4F24E4CD}"/>
              </a:ext>
            </a:extLst>
          </p:cNvPr>
          <p:cNvSpPr/>
          <p:nvPr/>
        </p:nvSpPr>
        <p:spPr>
          <a:xfrm>
            <a:off x="8431828" y="3476751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14E65158-E070-50D1-9096-B6F334C32C73}"/>
              </a:ext>
            </a:extLst>
          </p:cNvPr>
          <p:cNvSpPr/>
          <p:nvPr/>
        </p:nvSpPr>
        <p:spPr>
          <a:xfrm>
            <a:off x="8460146" y="3505524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E01D28-A7FF-7C8B-9C7B-2FE1058DE6BC}"/>
              </a:ext>
            </a:extLst>
          </p:cNvPr>
          <p:cNvSpPr txBox="1"/>
          <p:nvPr/>
        </p:nvSpPr>
        <p:spPr>
          <a:xfrm>
            <a:off x="8627290" y="3365107"/>
            <a:ext cx="2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Rotary Operation Applied</a:t>
            </a: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AFCCD734-770D-AF3C-FD78-E2E3BCB36A26}"/>
              </a:ext>
            </a:extLst>
          </p:cNvPr>
          <p:cNvSpPr/>
          <p:nvPr/>
        </p:nvSpPr>
        <p:spPr>
          <a:xfrm>
            <a:off x="8438821" y="3950039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E73CBE7-B362-2DBC-0C82-BD4F4B4102E9}"/>
              </a:ext>
            </a:extLst>
          </p:cNvPr>
          <p:cNvSpPr txBox="1"/>
          <p:nvPr/>
        </p:nvSpPr>
        <p:spPr>
          <a:xfrm>
            <a:off x="8626451" y="3849623"/>
            <a:ext cx="271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Addition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A24FD-33F6-F123-2A83-59D38262808F}"/>
              </a:ext>
            </a:extLst>
          </p:cNvPr>
          <p:cNvSpPr txBox="1"/>
          <p:nvPr/>
        </p:nvSpPr>
        <p:spPr>
          <a:xfrm>
            <a:off x="4200649" y="3933966"/>
            <a:ext cx="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Nx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9502CBE-5601-C4F7-7BCA-B064F8C996C8}"/>
              </a:ext>
            </a:extLst>
          </p:cNvPr>
          <p:cNvSpPr/>
          <p:nvPr/>
        </p:nvSpPr>
        <p:spPr>
          <a:xfrm>
            <a:off x="5043505" y="1775358"/>
            <a:ext cx="2088261" cy="476644"/>
          </a:xfrm>
          <a:prstGeom prst="roundRect">
            <a:avLst/>
          </a:prstGeom>
          <a:solidFill>
            <a:srgbClr val="DBD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263F916-DEF7-97C4-B0A8-15E73B0D7158}"/>
              </a:ext>
            </a:extLst>
          </p:cNvPr>
          <p:cNvSpPr txBox="1"/>
          <p:nvPr/>
        </p:nvSpPr>
        <p:spPr>
          <a:xfrm>
            <a:off x="5356115" y="18199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C0AA428-3948-B13A-4D08-0BF44589B256}"/>
              </a:ext>
            </a:extLst>
          </p:cNvPr>
          <p:cNvSpPr/>
          <p:nvPr/>
        </p:nvSpPr>
        <p:spPr>
          <a:xfrm>
            <a:off x="5051869" y="938304"/>
            <a:ext cx="2088261" cy="476644"/>
          </a:xfrm>
          <a:prstGeom prst="roundRect">
            <a:avLst/>
          </a:prstGeom>
          <a:solidFill>
            <a:srgbClr val="CCE7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F66E6E2-F956-9694-2A71-EAEBA27EF9F6}"/>
              </a:ext>
            </a:extLst>
          </p:cNvPr>
          <p:cNvCxnSpPr>
            <a:cxnSpLocks/>
          </p:cNvCxnSpPr>
          <p:nvPr/>
        </p:nvCxnSpPr>
        <p:spPr>
          <a:xfrm flipV="1">
            <a:off x="6142237" y="1418454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82FE200-EF76-D837-DBD7-577C090A8A25}"/>
              </a:ext>
            </a:extLst>
          </p:cNvPr>
          <p:cNvSpPr txBox="1"/>
          <p:nvPr/>
        </p:nvSpPr>
        <p:spPr>
          <a:xfrm>
            <a:off x="5356115" y="99422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6CA5C57-A9F3-70DF-69AE-FA9BF26E27D3}"/>
              </a:ext>
            </a:extLst>
          </p:cNvPr>
          <p:cNvCxnSpPr>
            <a:cxnSpLocks/>
          </p:cNvCxnSpPr>
          <p:nvPr/>
        </p:nvCxnSpPr>
        <p:spPr>
          <a:xfrm flipV="1">
            <a:off x="6142236" y="565797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2E0632D-5386-51E6-9931-29D4A37F0C9A}"/>
              </a:ext>
            </a:extLst>
          </p:cNvPr>
          <p:cNvSpPr txBox="1"/>
          <p:nvPr/>
        </p:nvSpPr>
        <p:spPr>
          <a:xfrm>
            <a:off x="5356115" y="17644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2836BF6-C465-E7B1-A8C1-65BE0E44D7BC}"/>
              </a:ext>
            </a:extLst>
          </p:cNvPr>
          <p:cNvSpPr txBox="1"/>
          <p:nvPr/>
        </p:nvSpPr>
        <p:spPr>
          <a:xfrm>
            <a:off x="1874276" y="645507"/>
            <a:ext cx="208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Hybrid 2</a:t>
            </a:r>
          </a:p>
        </p:txBody>
      </p:sp>
    </p:spTree>
    <p:extLst>
      <p:ext uri="{BB962C8B-B14F-4D97-AF65-F5344CB8AC3E}">
        <p14:creationId xmlns:p14="http://schemas.microsoft.com/office/powerpoint/2010/main" val="23883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B7DA-9E84-57F3-A20E-B97BAEA5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Linear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7F91-8A21-BED3-D4DB-CAA902D2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061-E020-63A8-F29D-9B8414E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F9FC-C186-432D-A309-5AE11802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2350-3AD0-E288-926F-DE2A549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9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1273-9B86-9301-8CAD-B1EE8479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1C19C99-DCFA-E7F2-08F3-7F948221D47D}"/>
              </a:ext>
            </a:extLst>
          </p:cNvPr>
          <p:cNvSpPr/>
          <p:nvPr/>
        </p:nvSpPr>
        <p:spPr>
          <a:xfrm>
            <a:off x="4740809" y="2396647"/>
            <a:ext cx="2816351" cy="3566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8B0FA6-C9DD-F7A1-AD94-3A8F96B10EA9}"/>
              </a:ext>
            </a:extLst>
          </p:cNvPr>
          <p:cNvSpPr/>
          <p:nvPr/>
        </p:nvSpPr>
        <p:spPr>
          <a:xfrm>
            <a:off x="5106367" y="6080803"/>
            <a:ext cx="2088261" cy="476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5B913-D08B-46EE-0D0A-87C59115D379}"/>
              </a:ext>
            </a:extLst>
          </p:cNvPr>
          <p:cNvSpPr txBox="1"/>
          <p:nvPr/>
        </p:nvSpPr>
        <p:spPr>
          <a:xfrm>
            <a:off x="5418976" y="613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68B065-B206-6653-9EDC-442EF4EABF15}"/>
              </a:ext>
            </a:extLst>
          </p:cNvPr>
          <p:cNvSpPr/>
          <p:nvPr/>
        </p:nvSpPr>
        <p:spPr>
          <a:xfrm>
            <a:off x="5101805" y="5217389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6BA9CC-A48E-8F1A-96D6-FBC138F42242}"/>
              </a:ext>
            </a:extLst>
          </p:cNvPr>
          <p:cNvSpPr txBox="1"/>
          <p:nvPr/>
        </p:nvSpPr>
        <p:spPr>
          <a:xfrm>
            <a:off x="5414416" y="527104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CF1389-EC33-C5BF-1DE1-95820FA505C5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H="1" flipV="1">
            <a:off x="6145936" y="5694033"/>
            <a:ext cx="4562" cy="38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15F6149-1797-5220-5657-56DB6F555692}"/>
              </a:ext>
            </a:extLst>
          </p:cNvPr>
          <p:cNvSpPr/>
          <p:nvPr/>
        </p:nvSpPr>
        <p:spPr>
          <a:xfrm>
            <a:off x="5101803" y="4349315"/>
            <a:ext cx="2088261" cy="476644"/>
          </a:xfrm>
          <a:prstGeom prst="roundRect">
            <a:avLst/>
          </a:prstGeom>
          <a:solidFill>
            <a:srgbClr val="FFE2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A8FBB3-80BB-0877-70F7-762F4EC98E9D}"/>
              </a:ext>
            </a:extLst>
          </p:cNvPr>
          <p:cNvSpPr txBox="1"/>
          <p:nvPr/>
        </p:nvSpPr>
        <p:spPr>
          <a:xfrm>
            <a:off x="5043505" y="4395695"/>
            <a:ext cx="21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 Attention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57B08F-9FA5-1C40-5175-40E54E07BC70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6145934" y="5094127"/>
            <a:ext cx="2" cy="12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827B07-B5B4-BFD2-3C21-05F73FEEAE19}"/>
              </a:ext>
            </a:extLst>
          </p:cNvPr>
          <p:cNvCxnSpPr>
            <a:cxnSpLocks/>
          </p:cNvCxnSpPr>
          <p:nvPr/>
        </p:nvCxnSpPr>
        <p:spPr>
          <a:xfrm>
            <a:off x="5269634" y="5094127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118B78-F0E7-C6F9-FEF8-16A3C220F850}"/>
              </a:ext>
            </a:extLst>
          </p:cNvPr>
          <p:cNvCxnSpPr>
            <a:cxnSpLocks/>
          </p:cNvCxnSpPr>
          <p:nvPr/>
        </p:nvCxnSpPr>
        <p:spPr>
          <a:xfrm flipV="1">
            <a:off x="7022229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7AC7-E00E-21B0-4D68-5178F1003906}"/>
              </a:ext>
            </a:extLst>
          </p:cNvPr>
          <p:cNvCxnSpPr>
            <a:cxnSpLocks/>
          </p:cNvCxnSpPr>
          <p:nvPr/>
        </p:nvCxnSpPr>
        <p:spPr>
          <a:xfrm flipV="1">
            <a:off x="6145934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B435F-774A-37A9-5A3C-F232FFBB7213}"/>
              </a:ext>
            </a:extLst>
          </p:cNvPr>
          <p:cNvCxnSpPr>
            <a:cxnSpLocks/>
          </p:cNvCxnSpPr>
          <p:nvPr/>
        </p:nvCxnSpPr>
        <p:spPr>
          <a:xfrm flipV="1">
            <a:off x="5269634" y="4854715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64AE7E-9D2B-544D-B2FE-506DE454A27D}"/>
              </a:ext>
            </a:extLst>
          </p:cNvPr>
          <p:cNvSpPr/>
          <p:nvPr/>
        </p:nvSpPr>
        <p:spPr>
          <a:xfrm>
            <a:off x="5101804" y="3478748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40924-631D-4770-8913-0638142CE64E}"/>
              </a:ext>
            </a:extLst>
          </p:cNvPr>
          <p:cNvSpPr txBox="1"/>
          <p:nvPr/>
        </p:nvSpPr>
        <p:spPr>
          <a:xfrm>
            <a:off x="5414414" y="35324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0B31591-EE82-3CC3-928E-5F5B599C8B29}"/>
              </a:ext>
            </a:extLst>
          </p:cNvPr>
          <p:cNvSpPr/>
          <p:nvPr/>
        </p:nvSpPr>
        <p:spPr>
          <a:xfrm>
            <a:off x="5101803" y="2628368"/>
            <a:ext cx="2088261" cy="476644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04D672-0C54-3141-1288-0DDB772B03C3}"/>
              </a:ext>
            </a:extLst>
          </p:cNvPr>
          <p:cNvSpPr txBox="1"/>
          <p:nvPr/>
        </p:nvSpPr>
        <p:spPr>
          <a:xfrm>
            <a:off x="5414413" y="26827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SwiGLU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9978DC-711D-40F4-77F0-972EBE5BA39F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6145934" y="3955392"/>
            <a:ext cx="1" cy="39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A0F537-2ACA-CE73-5DCB-9DD261D61947}"/>
              </a:ext>
            </a:extLst>
          </p:cNvPr>
          <p:cNvCxnSpPr>
            <a:cxnSpLocks/>
          </p:cNvCxnSpPr>
          <p:nvPr/>
        </p:nvCxnSpPr>
        <p:spPr>
          <a:xfrm flipV="1">
            <a:off x="6145933" y="3105013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3319994-F9BD-0F91-AD7E-1004F4704D96}"/>
              </a:ext>
            </a:extLst>
          </p:cNvPr>
          <p:cNvSpPr/>
          <p:nvPr/>
        </p:nvSpPr>
        <p:spPr>
          <a:xfrm>
            <a:off x="5521860" y="4883835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AAE16CA-058D-865B-72DD-4349BD15D7A4}"/>
              </a:ext>
            </a:extLst>
          </p:cNvPr>
          <p:cNvSpPr/>
          <p:nvPr/>
        </p:nvSpPr>
        <p:spPr>
          <a:xfrm>
            <a:off x="5528646" y="4922140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924E5F-7165-CA3F-65BC-D5688175DBE7}"/>
              </a:ext>
            </a:extLst>
          </p:cNvPr>
          <p:cNvSpPr/>
          <p:nvPr/>
        </p:nvSpPr>
        <p:spPr>
          <a:xfrm>
            <a:off x="6395006" y="4880852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B47E292-8CBD-2887-45D8-9F9AF87FAED3}"/>
              </a:ext>
            </a:extLst>
          </p:cNvPr>
          <p:cNvSpPr/>
          <p:nvPr/>
        </p:nvSpPr>
        <p:spPr>
          <a:xfrm>
            <a:off x="6423324" y="4909625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416DCE-D664-655E-4ED9-97629CF36471}"/>
              </a:ext>
            </a:extLst>
          </p:cNvPr>
          <p:cNvSpPr txBox="1"/>
          <p:nvPr/>
        </p:nvSpPr>
        <p:spPr>
          <a:xfrm>
            <a:off x="5227188" y="479585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AD2763-A5BA-CBE6-10A1-03458C89EF57}"/>
              </a:ext>
            </a:extLst>
          </p:cNvPr>
          <p:cNvSpPr txBox="1"/>
          <p:nvPr/>
        </p:nvSpPr>
        <p:spPr>
          <a:xfrm>
            <a:off x="6142239" y="479934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CE2A3A-57A0-885C-DFB6-CA1EFD5FEC99}"/>
              </a:ext>
            </a:extLst>
          </p:cNvPr>
          <p:cNvSpPr txBox="1"/>
          <p:nvPr/>
        </p:nvSpPr>
        <p:spPr>
          <a:xfrm>
            <a:off x="6992692" y="4797129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B5371D-78E7-EBE5-04B3-0563201378B6}"/>
              </a:ext>
            </a:extLst>
          </p:cNvPr>
          <p:cNvCxnSpPr>
            <a:cxnSpLocks/>
          </p:cNvCxnSpPr>
          <p:nvPr/>
        </p:nvCxnSpPr>
        <p:spPr>
          <a:xfrm flipV="1">
            <a:off x="6142238" y="2262052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F8552B0-E466-5A5B-9B8F-2E57E4D214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1712" y="4473352"/>
            <a:ext cx="1700307" cy="1127828"/>
          </a:xfrm>
          <a:prstGeom prst="bentConnector3">
            <a:avLst>
              <a:gd name="adj1" fmla="val 9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7E1153-37C9-F8F6-E118-D355A82FAC25}"/>
              </a:ext>
            </a:extLst>
          </p:cNvPr>
          <p:cNvCxnSpPr/>
          <p:nvPr/>
        </p:nvCxnSpPr>
        <p:spPr>
          <a:xfrm>
            <a:off x="5018342" y="4187112"/>
            <a:ext cx="1130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59A311-417F-C8D5-79A3-3C9929EADD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4178" y="2749947"/>
            <a:ext cx="1632752" cy="1106471"/>
          </a:xfrm>
          <a:prstGeom prst="bentConnector3">
            <a:avLst>
              <a:gd name="adj1" fmla="val 99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505D795-3116-74A5-1C4F-D40A6CAD9E03}"/>
              </a:ext>
            </a:extLst>
          </p:cNvPr>
          <p:cNvCxnSpPr>
            <a:cxnSpLocks/>
          </p:cNvCxnSpPr>
          <p:nvPr/>
        </p:nvCxnSpPr>
        <p:spPr>
          <a:xfrm>
            <a:off x="5043505" y="2485845"/>
            <a:ext cx="1098733" cy="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Plus Sign 77">
            <a:extLst>
              <a:ext uri="{FF2B5EF4-FFF2-40B4-BE49-F238E27FC236}">
                <a16:creationId xmlns:a16="http://schemas.microsoft.com/office/drawing/2014/main" id="{5418572A-6A14-3316-6734-A38DE8E73B25}"/>
              </a:ext>
            </a:extLst>
          </p:cNvPr>
          <p:cNvSpPr/>
          <p:nvPr/>
        </p:nvSpPr>
        <p:spPr>
          <a:xfrm>
            <a:off x="6189261" y="4118632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Sign 78">
            <a:extLst>
              <a:ext uri="{FF2B5EF4-FFF2-40B4-BE49-F238E27FC236}">
                <a16:creationId xmlns:a16="http://schemas.microsoft.com/office/drawing/2014/main" id="{50FC8CB2-4FAA-8506-E054-729CC3FA4D8A}"/>
              </a:ext>
            </a:extLst>
          </p:cNvPr>
          <p:cNvSpPr/>
          <p:nvPr/>
        </p:nvSpPr>
        <p:spPr>
          <a:xfrm>
            <a:off x="6165958" y="2423215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B296DB-2FC7-F767-927C-4BCD05318F7A}"/>
              </a:ext>
            </a:extLst>
          </p:cNvPr>
          <p:cNvSpPr/>
          <p:nvPr/>
        </p:nvSpPr>
        <p:spPr>
          <a:xfrm>
            <a:off x="8431828" y="3476751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A74BEF0-89C6-A89F-0C09-5535A6DAC0FE}"/>
              </a:ext>
            </a:extLst>
          </p:cNvPr>
          <p:cNvSpPr/>
          <p:nvPr/>
        </p:nvSpPr>
        <p:spPr>
          <a:xfrm>
            <a:off x="8460146" y="3505524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CE49CF-8598-5F62-6B89-AE3AB6EB3A33}"/>
              </a:ext>
            </a:extLst>
          </p:cNvPr>
          <p:cNvSpPr txBox="1"/>
          <p:nvPr/>
        </p:nvSpPr>
        <p:spPr>
          <a:xfrm>
            <a:off x="8627290" y="3365107"/>
            <a:ext cx="2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Rotary Operation Applied</a:t>
            </a: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326DD9EE-525A-AA8B-295B-6CF59C3D0EC7}"/>
              </a:ext>
            </a:extLst>
          </p:cNvPr>
          <p:cNvSpPr/>
          <p:nvPr/>
        </p:nvSpPr>
        <p:spPr>
          <a:xfrm>
            <a:off x="8438821" y="3950039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254E78-1EB4-6B84-9026-DEC4EF84EB04}"/>
              </a:ext>
            </a:extLst>
          </p:cNvPr>
          <p:cNvSpPr txBox="1"/>
          <p:nvPr/>
        </p:nvSpPr>
        <p:spPr>
          <a:xfrm>
            <a:off x="8626451" y="3849623"/>
            <a:ext cx="271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Addition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C3E27B-1E4C-BD8D-D0F9-DE42DFE4BDCA}"/>
              </a:ext>
            </a:extLst>
          </p:cNvPr>
          <p:cNvSpPr txBox="1"/>
          <p:nvPr/>
        </p:nvSpPr>
        <p:spPr>
          <a:xfrm>
            <a:off x="4200649" y="3933966"/>
            <a:ext cx="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Nx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8466696-AF5E-43C3-D178-FE71DF195F4C}"/>
              </a:ext>
            </a:extLst>
          </p:cNvPr>
          <p:cNvSpPr/>
          <p:nvPr/>
        </p:nvSpPr>
        <p:spPr>
          <a:xfrm>
            <a:off x="5043505" y="1775358"/>
            <a:ext cx="2088261" cy="476644"/>
          </a:xfrm>
          <a:prstGeom prst="roundRect">
            <a:avLst/>
          </a:prstGeom>
          <a:solidFill>
            <a:srgbClr val="DBD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5618B8-1F57-0ED0-3543-FDE537B5D876}"/>
              </a:ext>
            </a:extLst>
          </p:cNvPr>
          <p:cNvSpPr txBox="1"/>
          <p:nvPr/>
        </p:nvSpPr>
        <p:spPr>
          <a:xfrm>
            <a:off x="5356115" y="18199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408B452-E917-752B-9061-AD56F359C42E}"/>
              </a:ext>
            </a:extLst>
          </p:cNvPr>
          <p:cNvSpPr/>
          <p:nvPr/>
        </p:nvSpPr>
        <p:spPr>
          <a:xfrm>
            <a:off x="5051869" y="938304"/>
            <a:ext cx="2088261" cy="476644"/>
          </a:xfrm>
          <a:prstGeom prst="roundRect">
            <a:avLst/>
          </a:prstGeom>
          <a:solidFill>
            <a:srgbClr val="CCE7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53088F4-DDF4-A222-17C8-C7EFC4BD911D}"/>
              </a:ext>
            </a:extLst>
          </p:cNvPr>
          <p:cNvCxnSpPr>
            <a:cxnSpLocks/>
          </p:cNvCxnSpPr>
          <p:nvPr/>
        </p:nvCxnSpPr>
        <p:spPr>
          <a:xfrm flipV="1">
            <a:off x="6142237" y="1418454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E06908-17A4-6761-E21A-848893E6353B}"/>
              </a:ext>
            </a:extLst>
          </p:cNvPr>
          <p:cNvSpPr txBox="1"/>
          <p:nvPr/>
        </p:nvSpPr>
        <p:spPr>
          <a:xfrm>
            <a:off x="5356115" y="99422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FABF9-1899-4C38-0F30-6EC2A5698FA7}"/>
              </a:ext>
            </a:extLst>
          </p:cNvPr>
          <p:cNvCxnSpPr>
            <a:cxnSpLocks/>
          </p:cNvCxnSpPr>
          <p:nvPr/>
        </p:nvCxnSpPr>
        <p:spPr>
          <a:xfrm flipV="1">
            <a:off x="6142236" y="565797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BCCF01D-3010-B0BF-A197-BD14D9611CDD}"/>
              </a:ext>
            </a:extLst>
          </p:cNvPr>
          <p:cNvSpPr txBox="1"/>
          <p:nvPr/>
        </p:nvSpPr>
        <p:spPr>
          <a:xfrm>
            <a:off x="5356115" y="17644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64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7217-452A-5C86-EB37-E5057895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BCD4-6B0C-52FD-0046-AE9BE99B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Gated Linear Units</vt:lpstr>
      <vt:lpstr>Expanded Activation</vt:lpstr>
      <vt:lpstr>ReZero</vt:lpstr>
      <vt:lpstr>Rotary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Patock</dc:creator>
  <cp:lastModifiedBy>Jake Patock</cp:lastModifiedBy>
  <cp:revision>14</cp:revision>
  <dcterms:created xsi:type="dcterms:W3CDTF">2024-12-08T00:23:34Z</dcterms:created>
  <dcterms:modified xsi:type="dcterms:W3CDTF">2024-12-14T05:21:47Z</dcterms:modified>
</cp:coreProperties>
</file>