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0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9407F-044C-4D93-A7D8-B9C968DAA89E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F707-9B58-4EA0-94EF-89B6BC3CA65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9407F-044C-4D93-A7D8-B9C968DAA89E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F707-9B58-4EA0-94EF-89B6BC3CA6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9407F-044C-4D93-A7D8-B9C968DAA89E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F707-9B58-4EA0-94EF-89B6BC3CA6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9407F-044C-4D93-A7D8-B9C968DAA89E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F707-9B58-4EA0-94EF-89B6BC3CA6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9407F-044C-4D93-A7D8-B9C968DAA89E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F707-9B58-4EA0-94EF-89B6BC3CA65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9407F-044C-4D93-A7D8-B9C968DAA89E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F707-9B58-4EA0-94EF-89B6BC3CA6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9407F-044C-4D93-A7D8-B9C968DAA89E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F707-9B58-4EA0-94EF-89B6BC3CA6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9407F-044C-4D93-A7D8-B9C968DAA89E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3F707-9B58-4EA0-94EF-89B6BC3CA65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9407F-044C-4D93-A7D8-B9C968DAA89E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F707-9B58-4EA0-94EF-89B6BC3CA6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9407F-044C-4D93-A7D8-B9C968DAA89E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FF53F707-9B58-4EA0-94EF-89B6BC3CA6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D69407F-044C-4D93-A7D8-B9C968DAA89E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F707-9B58-4EA0-94EF-89B6BC3CA6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D69407F-044C-4D93-A7D8-B9C968DAA89E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F53F707-9B58-4EA0-94EF-89B6BC3CA65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Video Game Online Store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Jacob Shay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301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VideoGame Database.pdf - Adobe Reader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09" t="16263" r="20113" b="5882"/>
          <a:stretch/>
        </p:blipFill>
        <p:spPr>
          <a:xfrm>
            <a:off x="0" y="0"/>
            <a:ext cx="9296400" cy="7040266"/>
          </a:xfrm>
        </p:spPr>
      </p:pic>
    </p:spTree>
    <p:extLst>
      <p:ext uri="{BB962C8B-B14F-4D97-AF65-F5344CB8AC3E}">
        <p14:creationId xmlns:p14="http://schemas.microsoft.com/office/powerpoint/2010/main" val="122276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47" y="35859"/>
            <a:ext cx="9144000" cy="6822141"/>
          </a:xfrm>
        </p:spPr>
      </p:pic>
    </p:spTree>
    <p:extLst>
      <p:ext uri="{BB962C8B-B14F-4D97-AF65-F5344CB8AC3E}">
        <p14:creationId xmlns:p14="http://schemas.microsoft.com/office/powerpoint/2010/main" val="220709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Mini-World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database is an online retail store that sells video games ranging from Xbox 360, PlayStation 3, Wii U games, and PC Games. Games are only shipped individually and shipped only to residence of the United States. Customers will purchase games with a credit card through an account that they create on the website. Returns are accepted within thirty business days.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368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Being able to recognize when the store needs new supplies from supplier.</a:t>
            </a:r>
          </a:p>
          <a:p>
            <a:pPr lvl="1"/>
            <a:r>
              <a:rPr lang="en-US" dirty="0" smtClean="0"/>
              <a:t>Items are automatically ordered if there are less than 5 items.</a:t>
            </a:r>
            <a:endParaRPr lang="en-US" dirty="0"/>
          </a:p>
          <a:p>
            <a:r>
              <a:rPr lang="en-US" dirty="0" smtClean="0"/>
              <a:t>Fast &amp; Easy Shipping</a:t>
            </a:r>
          </a:p>
          <a:p>
            <a:pPr lvl="1"/>
            <a:r>
              <a:rPr lang="en-US" dirty="0" smtClean="0"/>
              <a:t>Packages are always shipped one day after purchase. Packages have tracking information.</a:t>
            </a:r>
          </a:p>
          <a:p>
            <a:r>
              <a:rPr lang="en-US" dirty="0" smtClean="0"/>
              <a:t>Credit cards are charged instantly</a:t>
            </a:r>
          </a:p>
        </p:txBody>
      </p:sp>
    </p:spTree>
    <p:extLst>
      <p:ext uri="{BB962C8B-B14F-4D97-AF65-F5344CB8AC3E}">
        <p14:creationId xmlns:p14="http://schemas.microsoft.com/office/powerpoint/2010/main" val="3483183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Purchase-customer buys the product. Store receives the funds from users credit card</a:t>
            </a:r>
          </a:p>
          <a:p>
            <a:r>
              <a:rPr lang="en-US" dirty="0" smtClean="0"/>
              <a:t>Return-customers can return the product within 30 days from purchase however they pay for shipping back.</a:t>
            </a:r>
          </a:p>
          <a:p>
            <a:r>
              <a:rPr lang="en-US" dirty="0" smtClean="0"/>
              <a:t>Purchase order-The Employee orders a product from the supplier</a:t>
            </a:r>
          </a:p>
          <a:p>
            <a:r>
              <a:rPr lang="en-US" dirty="0" smtClean="0"/>
              <a:t>Shipment-The employee shipped the game to the customer from the warehouse.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92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Customers-Users who are registered with the online store. Full name, address, credit card number, phone number, and date user registered.</a:t>
            </a:r>
          </a:p>
          <a:p>
            <a:r>
              <a:rPr lang="en-US" dirty="0" smtClean="0"/>
              <a:t>Video Games-A single physical disc that can be on various different platforms. Title, rating, and Platform.</a:t>
            </a:r>
          </a:p>
          <a:p>
            <a:r>
              <a:rPr lang="en-US" dirty="0" smtClean="0"/>
              <a:t>Distributor-Company that is authorized to sell video games to the video game store. Name, Number, Address.</a:t>
            </a:r>
          </a:p>
          <a:p>
            <a:r>
              <a:rPr lang="en-US" dirty="0" smtClean="0"/>
              <a:t>Employee-A person who works for the online shop, Employee makes purchase orders for the product, shipping products to customers, and receiving funds. Has job title, name, date of hiring, and salary.</a:t>
            </a:r>
          </a:p>
          <a:p>
            <a:r>
              <a:rPr lang="en-US" dirty="0" smtClean="0"/>
              <a:t>Position-The positions for the employees in the video game store.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078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Indirect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 Owner- Has access to all of the information but can not modify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444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Direct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Customers-can view and buy products from the website.</a:t>
            </a:r>
          </a:p>
          <a:p>
            <a:r>
              <a:rPr lang="en-US" dirty="0" smtClean="0"/>
              <a:t>Database administrator-person responsible for modifying the database, controlling and monitoring user access, backup and recovery.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620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Outputs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Financial report-Information regarding the balance of the store. </a:t>
            </a:r>
          </a:p>
          <a:p>
            <a:r>
              <a:rPr lang="en-US" dirty="0" smtClean="0"/>
              <a:t>Inventory Report-Information on the status of the items in the inventory. If any item is equal to zero then these items need to be ordered.</a:t>
            </a:r>
          </a:p>
          <a:p>
            <a:r>
              <a:rPr lang="en-US" dirty="0" smtClean="0"/>
              <a:t>Shipment status report. Item is showed as shipped or packaging.</a:t>
            </a:r>
          </a:p>
          <a:p>
            <a:r>
              <a:rPr lang="en-US" dirty="0" smtClean="0"/>
              <a:t>Shipping history-List of completed shipments. Includes Customer name, Video Game name, Shipment date, and Shipment number.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68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Outputs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Purchase Order Report-List of purchase orders for a given date.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14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30</TotalTime>
  <Words>423</Words>
  <Application>Microsoft Office PowerPoint</Application>
  <PresentationFormat>On-screen Show (4:3)</PresentationFormat>
  <Paragraphs>33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Technic</vt:lpstr>
      <vt:lpstr>Video Game Online Store</vt:lpstr>
      <vt:lpstr>Mini-World</vt:lpstr>
      <vt:lpstr>Goals</vt:lpstr>
      <vt:lpstr>Transactions</vt:lpstr>
      <vt:lpstr>Entities</vt:lpstr>
      <vt:lpstr>Indirect Users</vt:lpstr>
      <vt:lpstr>Direct Users</vt:lpstr>
      <vt:lpstr>Outputs</vt:lpstr>
      <vt:lpstr>Outputs Continued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Game Online Store</dc:title>
  <dc:creator>Jacob Shay</dc:creator>
  <cp:lastModifiedBy>Jacob Shay</cp:lastModifiedBy>
  <cp:revision>12</cp:revision>
  <dcterms:created xsi:type="dcterms:W3CDTF">2013-12-04T06:21:13Z</dcterms:created>
  <dcterms:modified xsi:type="dcterms:W3CDTF">2013-12-05T04:03:39Z</dcterms:modified>
</cp:coreProperties>
</file>