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CBE3-0375-49AE-BB50-5FF84C417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23CAB-0B61-4914-BA71-5D991DB1E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8148"/>
          </a:xfrm>
        </p:spPr>
        <p:txBody>
          <a:bodyPr>
            <a:normAutofit/>
          </a:bodyPr>
          <a:lstStyle/>
          <a:p>
            <a:r>
              <a:rPr lang="en-US" dirty="0"/>
              <a:t>Jake Reccelle</a:t>
            </a:r>
          </a:p>
          <a:p>
            <a:r>
              <a:rPr lang="en-US" dirty="0"/>
              <a:t>7/1/2020</a:t>
            </a:r>
          </a:p>
        </p:txBody>
      </p:sp>
    </p:spTree>
    <p:extLst>
      <p:ext uri="{BB962C8B-B14F-4D97-AF65-F5344CB8AC3E}">
        <p14:creationId xmlns:p14="http://schemas.microsoft.com/office/powerpoint/2010/main" val="199944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6E7-566F-4A3D-AB93-ADE02315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Virtual Resume - Processes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CC1FF-0AB9-4D20-BD56-FF3E453385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687" y="3037577"/>
            <a:ext cx="5852312" cy="200818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09A3A-3C45-4217-97F3-7FBCF018E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Utilization of &lt;div&gt; tag - used to separate code and entries</a:t>
            </a:r>
          </a:p>
          <a:p>
            <a:r>
              <a:rPr lang="en-US" dirty="0"/>
              <a:t>Used &lt;ul&gt; and &lt;li&gt; tags to create unordered lists and list entries – makes it easy on the eyes for viewers and makes direction of site easy to follow</a:t>
            </a:r>
          </a:p>
          <a:p>
            <a:r>
              <a:rPr lang="en-US" dirty="0"/>
              <a:t>&lt;div class&gt; tag used for preset individualization of each part of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2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712-768E-43FE-9981-E37C3B5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Virtual Resume -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4A1B2-2164-4173-8D47-D0CB890D8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562" y="2436792"/>
            <a:ext cx="5184775" cy="360752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76DC-1892-4DBF-858F-61F61DD551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Grayed out text is documentation</a:t>
            </a:r>
          </a:p>
          <a:p>
            <a:r>
              <a:rPr lang="en-US" dirty="0"/>
              <a:t>Mainly used to divide up separate parts of the code</a:t>
            </a:r>
          </a:p>
          <a:p>
            <a:r>
              <a:rPr lang="en-US" dirty="0"/>
              <a:t>Useful in pinpointing parts for any reason – bug fixing, minor tweaking to visuals</a:t>
            </a:r>
          </a:p>
        </p:txBody>
      </p:sp>
    </p:spTree>
    <p:extLst>
      <p:ext uri="{BB962C8B-B14F-4D97-AF65-F5344CB8AC3E}">
        <p14:creationId xmlns:p14="http://schemas.microsoft.com/office/powerpoint/2010/main" val="181601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BBAC-55BE-4B7C-BA5B-68163F12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Virtual Resume - 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F2E0-A5C4-4664-A89E-5E08D693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9273-692B-49FB-8D1D-F0638B4C0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Enjoyed making this because it has potential for future use</a:t>
            </a:r>
          </a:p>
          <a:p>
            <a:r>
              <a:rPr lang="en-US" dirty="0"/>
              <a:t>Finished quick because of prior experience using software and language</a:t>
            </a:r>
          </a:p>
          <a:p>
            <a:r>
              <a:rPr lang="en-US" dirty="0"/>
              <a:t>Allowed me to take creative control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AAF78-20EE-4334-9885-A59FF741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6657F-33CD-40C5-9DBE-C24AB4AD0C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a hefty bit of online support – looking up tutorials on how to make certain things look good</a:t>
            </a:r>
          </a:p>
          <a:p>
            <a:r>
              <a:rPr lang="en-US" dirty="0"/>
              <a:t>A little too simplistic – wanted something a little more eye-catching</a:t>
            </a:r>
          </a:p>
          <a:p>
            <a:r>
              <a:rPr lang="en-US" dirty="0"/>
              <a:t>Felt a little rushed towards the end but still turned out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9E3A-7A21-4854-9914-DEC5538E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3: </a:t>
            </a:r>
            <a:r>
              <a:rPr lang="en-US" sz="3600" dirty="0" err="1"/>
              <a:t>GameCheats</a:t>
            </a:r>
            <a:r>
              <a:rPr lang="en-US" sz="3600" dirty="0"/>
              <a:t> Revisited -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48914-CABC-4768-BA0A-D3C3F108B4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Made in Microsoft Visual Studio</a:t>
            </a:r>
          </a:p>
          <a:p>
            <a:r>
              <a:rPr lang="en-US" dirty="0"/>
              <a:t>Support for 10+ languages including C# and HTML</a:t>
            </a:r>
          </a:p>
          <a:p>
            <a:r>
              <a:rPr lang="en-US" dirty="0"/>
              <a:t>Heavily used for schooling – know my way around the software</a:t>
            </a:r>
          </a:p>
          <a:p>
            <a:r>
              <a:rPr lang="en-US" dirty="0"/>
              <a:t>Industry standard for modern day software development</a:t>
            </a:r>
          </a:p>
        </p:txBody>
      </p:sp>
      <p:pic>
        <p:nvPicPr>
          <p:cNvPr id="4098" name="Picture 2" descr="Visual Studio 2019 Online Learning Path | Pluralsight">
            <a:extLst>
              <a:ext uri="{FF2B5EF4-FFF2-40B4-BE49-F238E27FC236}">
                <a16:creationId xmlns:a16="http://schemas.microsoft.com/office/drawing/2014/main" id="{74138CD3-A7EF-430F-9A78-0A9259F4E7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04" y="2222287"/>
            <a:ext cx="36385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1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5F2D-F3B1-400C-93C9-8F1B63C5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3: </a:t>
            </a:r>
            <a:r>
              <a:rPr lang="en-US" sz="3600" dirty="0" err="1"/>
              <a:t>GameCheats</a:t>
            </a:r>
            <a:r>
              <a:rPr lang="en-US" sz="3600" dirty="0"/>
              <a:t> Revisited -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4C02C-E2A5-4B20-BD1C-62689CDD9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a combination of HTML/CSS and C# for this project</a:t>
            </a:r>
          </a:p>
          <a:p>
            <a:pPr lvl="1"/>
            <a:r>
              <a:rPr lang="en-US" dirty="0"/>
              <a:t>Visual studio allows for </a:t>
            </a:r>
            <a:r>
              <a:rPr lang="en-US" dirty="0" err="1"/>
              <a:t>.Net</a:t>
            </a:r>
            <a:r>
              <a:rPr lang="en-US" dirty="0"/>
              <a:t> framework support, as well as hardcoding controllers within the websites that are created</a:t>
            </a:r>
          </a:p>
          <a:p>
            <a:pPr lvl="1"/>
            <a:r>
              <a:rPr lang="en-US" dirty="0"/>
              <a:t>Combining the two was me challenging myself</a:t>
            </a:r>
          </a:p>
          <a:p>
            <a:pPr lvl="1"/>
            <a:r>
              <a:rPr lang="en-US" dirty="0"/>
              <a:t>Allowed me to make a more in depth, full website experience without making it overly complicated</a:t>
            </a:r>
          </a:p>
        </p:txBody>
      </p:sp>
      <p:pic>
        <p:nvPicPr>
          <p:cNvPr id="5" name="Content Placeholder 4" descr="C Sharp (programming language) - Wikipedia">
            <a:extLst>
              <a:ext uri="{FF2B5EF4-FFF2-40B4-BE49-F238E27FC236}">
                <a16:creationId xmlns:a16="http://schemas.microsoft.com/office/drawing/2014/main" id="{AF3462C2-8219-4983-818D-B31DC738900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9" y="2274128"/>
            <a:ext cx="2101358" cy="230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25 HTML &amp; CSS Tutorials - codeburst">
            <a:extLst>
              <a:ext uri="{FF2B5EF4-FFF2-40B4-BE49-F238E27FC236}">
                <a16:creationId xmlns:a16="http://schemas.microsoft.com/office/drawing/2014/main" id="{C293E269-3366-4C3A-81AF-155906388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26" y="4431580"/>
            <a:ext cx="2860984" cy="22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EF20-D3DE-4064-B8CF-009E46C7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3: </a:t>
            </a:r>
            <a:r>
              <a:rPr lang="en-US" sz="3600" dirty="0" err="1"/>
              <a:t>GameCheats</a:t>
            </a:r>
            <a:r>
              <a:rPr lang="en-US" sz="3600" dirty="0"/>
              <a:t> Revisited - Processes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61DD2-DF3D-4954-ABED-0200D8380C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65" y="2510209"/>
            <a:ext cx="2989735" cy="36385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34415-C6A0-4C1F-AE30-E9AE5C330C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Namespace used to access controllers and separate functions that work with the program as a whole</a:t>
            </a:r>
          </a:p>
          <a:p>
            <a:r>
              <a:rPr lang="en-US" dirty="0"/>
              <a:t>Var variable type used to create empty variables that can be assigned as needed</a:t>
            </a:r>
          </a:p>
          <a:p>
            <a:r>
              <a:rPr lang="en-US" dirty="0"/>
              <a:t>&lt;div&gt; tags used again to assist with spacing and visual appeal of website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0A61B-C6B0-4AEC-AB80-A59EA2D8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00" y="3061251"/>
            <a:ext cx="3144626" cy="25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1E62-85C9-44B8-8C77-8B1739E5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3: </a:t>
            </a:r>
            <a:r>
              <a:rPr lang="en-US" sz="3600" dirty="0" err="1"/>
              <a:t>GameCheats</a:t>
            </a:r>
            <a:r>
              <a:rPr lang="en-US" sz="3600" dirty="0"/>
              <a:t> Revisited -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B2B13-5863-47FF-88CC-1B737EC0B8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656" y="2251202"/>
            <a:ext cx="5184775" cy="179046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A67BD-B860-415D-8F12-ABAEE342B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Documentation is in pink</a:t>
            </a:r>
          </a:p>
          <a:p>
            <a:r>
              <a:rPr lang="en-US" dirty="0"/>
              <a:t>Used to explain what each input of code does and what it effects</a:t>
            </a:r>
          </a:p>
          <a:p>
            <a:r>
              <a:rPr lang="en-US" dirty="0"/>
              <a:t>Useful for debugging and sorting issues</a:t>
            </a:r>
          </a:p>
          <a:p>
            <a:r>
              <a:rPr lang="en-US" dirty="0"/>
              <a:t>Also allows me to see what piece of code does what and why it is necessary to the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7EAC0-F732-49D9-A87A-6E7927C1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41669"/>
            <a:ext cx="3824412" cy="26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4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F799-E35D-41D8-A577-9E219D85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3: </a:t>
            </a:r>
            <a:r>
              <a:rPr lang="en-US" sz="3600" dirty="0" err="1"/>
              <a:t>GameCheats</a:t>
            </a:r>
            <a:r>
              <a:rPr lang="en-US" sz="3600" dirty="0"/>
              <a:t> Revisited - 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490-4F83-4F98-88E0-8DC524F5B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13FAD-4405-45A5-B596-EB7C67ABB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Made a previous project feel more completed – got closure in a sense</a:t>
            </a:r>
          </a:p>
          <a:p>
            <a:r>
              <a:rPr lang="en-US" dirty="0"/>
              <a:t>Felt appropriate as a final project</a:t>
            </a:r>
          </a:p>
          <a:p>
            <a:r>
              <a:rPr lang="en-US" dirty="0"/>
              <a:t>Utilizing more than one language on a project made it feel like real professional work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12618-101E-44EA-8B27-D3C382BDE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BFED8-D98E-4BDD-86B8-8CB66A1AD6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Was a previously created project, so not necessarily a new or refreshing idea</a:t>
            </a:r>
          </a:p>
          <a:p>
            <a:r>
              <a:rPr lang="en-US" dirty="0"/>
              <a:t>Ultimately could have been done better from scratch, but working with what was there felt like more of a challenge</a:t>
            </a:r>
          </a:p>
          <a:p>
            <a:r>
              <a:rPr lang="en-US" dirty="0"/>
              <a:t>Hard to build on because the original project was difficult to make as well</a:t>
            </a:r>
          </a:p>
        </p:txBody>
      </p:sp>
    </p:spTree>
    <p:extLst>
      <p:ext uri="{BB962C8B-B14F-4D97-AF65-F5344CB8AC3E}">
        <p14:creationId xmlns:p14="http://schemas.microsoft.com/office/powerpoint/2010/main" val="203987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6C3B-3942-44DD-AA86-23D6A7B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33AE-2F13-4EF2-93CA-978F63A6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Mahalle</a:t>
            </a:r>
            <a:r>
              <a:rPr lang="en-US" dirty="0"/>
              <a:t> Games. “</a:t>
            </a:r>
            <a:r>
              <a:rPr lang="en-US" dirty="0" err="1"/>
              <a:t>Dungeonizer</a:t>
            </a:r>
            <a:r>
              <a:rPr lang="en-US" dirty="0"/>
              <a:t> - Easy Random Dungeon Generator: Systems: Unity Asset Store.” </a:t>
            </a:r>
            <a:r>
              <a:rPr lang="en-US" i="1" dirty="0"/>
              <a:t>Systems | Unity Asset Store</a:t>
            </a:r>
            <a:r>
              <a:rPr lang="en-US" dirty="0"/>
              <a:t>, 28 Feb. 2019, assetstore.unity.com/packages/templates/systems/dungeonizer-easy-random-dungeon-generator-22162.</a:t>
            </a:r>
          </a:p>
          <a:p>
            <a:r>
              <a:rPr lang="en-US" dirty="0"/>
              <a:t>Webb, Scott. “Binary by TEMPLATED.” </a:t>
            </a:r>
            <a:r>
              <a:rPr lang="en-US" i="1" dirty="0"/>
              <a:t>TEMPLATED</a:t>
            </a:r>
            <a:r>
              <a:rPr lang="en-US" dirty="0"/>
              <a:t>, 10 Aug. 2016, templated.co/binary.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6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384A-C759-498B-9977-B5951912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4F9E2-453E-4FF8-86D6-B9610AC962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3978" y="2874933"/>
            <a:ext cx="5184775" cy="23334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63FB8-AFDA-4E10-89F0-5E88374BF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  <a:p>
            <a:r>
              <a:rPr lang="en-US" dirty="0"/>
              <a:t>Very user friendly, obvious annotations</a:t>
            </a:r>
          </a:p>
          <a:p>
            <a:r>
              <a:rPr lang="en-US" dirty="0"/>
              <a:t>Everything needed is presented immediately</a:t>
            </a:r>
          </a:p>
        </p:txBody>
      </p:sp>
    </p:spTree>
    <p:extLst>
      <p:ext uri="{BB962C8B-B14F-4D97-AF65-F5344CB8AC3E}">
        <p14:creationId xmlns:p14="http://schemas.microsoft.com/office/powerpoint/2010/main" val="36241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B49C-34C5-4DEB-9EDB-7DA47752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Trials of Orion -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1E274-ED43-445A-AE5F-14720A3771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24" r="1253"/>
          <a:stretch/>
        </p:blipFill>
        <p:spPr>
          <a:xfrm>
            <a:off x="882594" y="2349029"/>
            <a:ext cx="5057029" cy="33854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C842-35E8-4813-9A12-AB5AC12C9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Made in Unity</a:t>
            </a:r>
          </a:p>
          <a:p>
            <a:r>
              <a:rPr lang="en-US" dirty="0"/>
              <a:t>Many prior classes of experience</a:t>
            </a:r>
          </a:p>
          <a:p>
            <a:r>
              <a:rPr lang="en-US" dirty="0"/>
              <a:t>Interesting &amp; fun to use</a:t>
            </a:r>
          </a:p>
          <a:p>
            <a:r>
              <a:rPr lang="en-US" dirty="0"/>
              <a:t>Provides many assets for </a:t>
            </a:r>
            <a:r>
              <a:rPr lang="en-US" dirty="0" err="1"/>
              <a:t>devs</a:t>
            </a:r>
            <a:r>
              <a:rPr lang="en-US" dirty="0"/>
              <a:t> to utilize</a:t>
            </a:r>
          </a:p>
        </p:txBody>
      </p:sp>
    </p:spTree>
    <p:extLst>
      <p:ext uri="{BB962C8B-B14F-4D97-AF65-F5344CB8AC3E}">
        <p14:creationId xmlns:p14="http://schemas.microsoft.com/office/powerpoint/2010/main" val="7194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5BC0-34FE-4376-9F81-FA8F1EBAE1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Written entirely in C#</a:t>
            </a:r>
          </a:p>
          <a:p>
            <a:pPr lvl="1"/>
            <a:r>
              <a:rPr lang="en-US" dirty="0"/>
              <a:t>Personally know C# better than any other object-oriented language</a:t>
            </a:r>
          </a:p>
          <a:p>
            <a:pPr lvl="1"/>
            <a:r>
              <a:rPr lang="en-US" dirty="0"/>
              <a:t>Easy use for scripting</a:t>
            </a:r>
          </a:p>
          <a:p>
            <a:pPr lvl="1"/>
            <a:r>
              <a:rPr lang="en-US" dirty="0"/>
              <a:t>Modern and simple to parse</a:t>
            </a:r>
          </a:p>
          <a:p>
            <a:pPr lvl="1"/>
            <a:r>
              <a:rPr lang="en-US" dirty="0"/>
              <a:t>Plenty of online support, well documented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F98C66-C6DB-4827-A6F5-DF2A58C7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Trials of Orion - Language</a:t>
            </a:r>
          </a:p>
        </p:txBody>
      </p:sp>
      <p:pic>
        <p:nvPicPr>
          <p:cNvPr id="1028" name="Picture 4" descr="C Sharp (programming language) - Wikipedia">
            <a:extLst>
              <a:ext uri="{FF2B5EF4-FFF2-40B4-BE49-F238E27FC236}">
                <a16:creationId xmlns:a16="http://schemas.microsoft.com/office/drawing/2014/main" id="{0FE0519A-7515-42AD-811A-B9177C67D3E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77" y="2222287"/>
            <a:ext cx="331028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6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7D0-2EB8-47D8-BFA1-BE4B25B7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Trials of Orion - Processes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F7AE5-0D90-4C51-B2C6-E0A2D6103E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85" y="2222287"/>
            <a:ext cx="5184775" cy="24417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6D81-ECCB-45C3-BF90-CD56463523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processes include </a:t>
            </a:r>
            <a:r>
              <a:rPr lang="en-US" dirty="0" err="1"/>
              <a:t>FixedUpdate</a:t>
            </a:r>
            <a:r>
              <a:rPr lang="en-US" dirty="0"/>
              <a:t>() and OnTriggerEnter2D</a:t>
            </a:r>
          </a:p>
          <a:p>
            <a:r>
              <a:rPr lang="en-US" dirty="0"/>
              <a:t>Used for things like walk cycles, key inputs, and loading the world/levels correctly</a:t>
            </a:r>
          </a:p>
          <a:p>
            <a:r>
              <a:rPr lang="en-US" dirty="0" err="1"/>
              <a:t>SceneManager</a:t>
            </a:r>
            <a:r>
              <a:rPr lang="en-US" dirty="0"/>
              <a:t> loads order of scenes and levels correctly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8711D-9C06-43D5-B271-938B414A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09" y="4797126"/>
            <a:ext cx="31337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0A54-2015-41A0-BD7E-6110F079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Trials of Orion -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2EE4F-63F6-43A9-B5E1-8FD6D9D3F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488" y="3133122"/>
            <a:ext cx="5184775" cy="181709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6E714-570E-43D9-81E8-D099A6B17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pink is documentation</a:t>
            </a:r>
          </a:p>
          <a:p>
            <a:r>
              <a:rPr lang="en-US" dirty="0"/>
              <a:t>Utilized to separate functions and different parts of the code</a:t>
            </a:r>
          </a:p>
          <a:p>
            <a:pPr lvl="1"/>
            <a:r>
              <a:rPr lang="en-US" dirty="0"/>
              <a:t>Mainly used for organizational purposes</a:t>
            </a:r>
          </a:p>
          <a:p>
            <a:r>
              <a:rPr lang="en-US" dirty="0"/>
              <a:t>Makes it easy to pinpoint bugs</a:t>
            </a:r>
          </a:p>
        </p:txBody>
      </p:sp>
    </p:spTree>
    <p:extLst>
      <p:ext uri="{BB962C8B-B14F-4D97-AF65-F5344CB8AC3E}">
        <p14:creationId xmlns:p14="http://schemas.microsoft.com/office/powerpoint/2010/main" val="11237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194-C54B-4FDB-B425-1F4753FE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Trials of Orion - 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FA25-DCF8-43BA-BEAD-F84FEE176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9B2ED-B950-4ABD-8F20-1ADA430213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Fun to make</a:t>
            </a:r>
          </a:p>
          <a:p>
            <a:r>
              <a:rPr lang="en-US" dirty="0"/>
              <a:t>Challenging – pushed myself</a:t>
            </a:r>
          </a:p>
          <a:p>
            <a:r>
              <a:rPr lang="en-US" dirty="0"/>
              <a:t>Interesting to take an existing idea and make it better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1E5F4-6FAA-4BA5-8924-15096124F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6207F-CC6B-423B-A285-A3A3089C10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a lot of online sources and assistance</a:t>
            </a:r>
          </a:p>
          <a:p>
            <a:r>
              <a:rPr lang="en-US" dirty="0"/>
              <a:t>Could have been better with a little more time invested</a:t>
            </a:r>
          </a:p>
          <a:p>
            <a:r>
              <a:rPr lang="en-US" dirty="0"/>
              <a:t>Couldn’t get a few animations to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97199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263C-101D-40D0-A402-295F9FE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Virtual Resume -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69C3C-BD4E-4FC7-B017-CBDF67563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Made in Brackets</a:t>
            </a:r>
          </a:p>
          <a:p>
            <a:r>
              <a:rPr lang="en-US" dirty="0"/>
              <a:t>Full HTML/CSS/JavaScript support</a:t>
            </a:r>
          </a:p>
          <a:p>
            <a:r>
              <a:rPr lang="en-US" dirty="0"/>
              <a:t>Plenty of prior knowledge in this program</a:t>
            </a:r>
          </a:p>
          <a:p>
            <a:r>
              <a:rPr lang="en-US" dirty="0"/>
              <a:t>Very user friendly</a:t>
            </a:r>
          </a:p>
          <a:p>
            <a:endParaRPr lang="en-US" dirty="0"/>
          </a:p>
        </p:txBody>
      </p:sp>
      <p:pic>
        <p:nvPicPr>
          <p:cNvPr id="2050" name="Picture 2" descr="Brackets (text editor) - Wikipedia">
            <a:extLst>
              <a:ext uri="{FF2B5EF4-FFF2-40B4-BE49-F238E27FC236}">
                <a16:creationId xmlns:a16="http://schemas.microsoft.com/office/drawing/2014/main" id="{E7A87DD1-99FC-4CD2-8D10-7D55D511548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1" y="2222501"/>
            <a:ext cx="36385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5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26A1-36D9-4D70-B626-08CE6143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Virtual Resume -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9098-3FF4-4A66-8FF0-19A6B1D32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Made with HTML/CSS/JavaScript</a:t>
            </a:r>
          </a:p>
          <a:p>
            <a:pPr lvl="1"/>
            <a:r>
              <a:rPr lang="en-US" dirty="0"/>
              <a:t>One of my best languages</a:t>
            </a:r>
          </a:p>
          <a:p>
            <a:pPr lvl="1"/>
            <a:r>
              <a:rPr lang="en-US" dirty="0"/>
              <a:t>All go hand in hand – easy to use together</a:t>
            </a:r>
          </a:p>
          <a:p>
            <a:pPr lvl="1"/>
            <a:r>
              <a:rPr lang="en-US" dirty="0"/>
              <a:t>Tons of online support for each one</a:t>
            </a:r>
          </a:p>
          <a:p>
            <a:pPr lvl="1"/>
            <a:r>
              <a:rPr lang="en-US" dirty="0"/>
              <a:t>Quick and easy to learn, making it intuitive for users</a:t>
            </a:r>
          </a:p>
          <a:p>
            <a:endParaRPr lang="en-US" dirty="0"/>
          </a:p>
        </p:txBody>
      </p:sp>
      <p:pic>
        <p:nvPicPr>
          <p:cNvPr id="3074" name="Picture 2" descr="HTML, CSS &amp; JavaScript: The Basics (Part I) – Journocode">
            <a:extLst>
              <a:ext uri="{FF2B5EF4-FFF2-40B4-BE49-F238E27FC236}">
                <a16:creationId xmlns:a16="http://schemas.microsoft.com/office/drawing/2014/main" id="{1E8D17F3-51D5-4B58-A181-7645D76B308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0" y="2389477"/>
            <a:ext cx="48703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222</TotalTime>
  <Words>831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Quotable</vt:lpstr>
      <vt:lpstr>Capstone Projects</vt:lpstr>
      <vt:lpstr>Website Interface</vt:lpstr>
      <vt:lpstr>Project 1: Trials of Orion - Program</vt:lpstr>
      <vt:lpstr>Project 1: Trials of Orion - Language</vt:lpstr>
      <vt:lpstr>Project 1: Trials of Orion - Processes</vt:lpstr>
      <vt:lpstr>Project 1: Trials of Orion - Documentation</vt:lpstr>
      <vt:lpstr>Project 1: Trials of Orion - Reflection</vt:lpstr>
      <vt:lpstr>Project 2: Virtual Resume - Program</vt:lpstr>
      <vt:lpstr>Project 2: Virtual Resume - Language</vt:lpstr>
      <vt:lpstr>Project 2: Virtual Resume - Processes</vt:lpstr>
      <vt:lpstr>Project 2: Virtual Resume - Documentation</vt:lpstr>
      <vt:lpstr>Project 2: Virtual Resume - Reflection</vt:lpstr>
      <vt:lpstr>Project 3: GameCheats Revisited - Program</vt:lpstr>
      <vt:lpstr>Project 3: GameCheats Revisited - Language</vt:lpstr>
      <vt:lpstr>Project 3: GameCheats Revisited - Processes</vt:lpstr>
      <vt:lpstr>Project 3: GameCheats Revisited - Documentation</vt:lpstr>
      <vt:lpstr>Project 3: GameCheats Revisited - Reflection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Projects</dc:title>
  <dc:creator>Jake Reccelle</dc:creator>
  <cp:lastModifiedBy>Jake Reccelle</cp:lastModifiedBy>
  <cp:revision>13</cp:revision>
  <dcterms:created xsi:type="dcterms:W3CDTF">2020-07-01T18:39:33Z</dcterms:created>
  <dcterms:modified xsi:type="dcterms:W3CDTF">2020-07-01T22:22:25Z</dcterms:modified>
</cp:coreProperties>
</file>