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4thf42OCiLlgsfXxUhhYChZyD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96dd9d0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96dd9d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Principal component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Partial least squares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 information in binary/categorical 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Chase</a:t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Jake</a:t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96dd9d0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96dd9d0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House Prices: Advanced Regression Techniques</a:t>
            </a:r>
            <a:br>
              <a:rPr b="1" lang="en-US" sz="5400"/>
            </a:br>
            <a:endParaRPr sz="5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Jake Rhodes, Phd candidate, Statistics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Matthew Lister, Master’s student, Computer Science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Chase Mortensen, Undergraduate, Computer Science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Challenge Description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purpose of this competition is to develop advanced regression techniques to predict sale prices of homes in Ames, Iowa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Ames Housing dataset was compiled by Dean De Cock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Training set: 1460 observations, 80 variables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Test set: 1460 observations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Response: SalePrice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Variable examples: LotArea, Neighborhood, YearBuilt, Bedroom, Fireplaces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96dd9d0a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Preliminary</a:t>
            </a:r>
            <a:r>
              <a:rPr b="1" lang="en-US"/>
              <a:t> Problems with the Data</a:t>
            </a:r>
            <a:endParaRPr b="1"/>
          </a:p>
        </p:txBody>
      </p:sp>
      <p:sp>
        <p:nvSpPr>
          <p:cNvPr id="97" name="Google Shape;97;g7e96dd9d0a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Missing values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Working with categorical variables</a:t>
            </a:r>
            <a:endParaRPr/>
          </a:p>
          <a:p>
            <a:pPr indent="-2921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Requirement to one-hot-encode</a:t>
            </a:r>
            <a:endParaRPr/>
          </a:p>
          <a:p>
            <a:pPr indent="-2921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Many typical regression techniques not applicable (PCR, PLS, etc.)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Literature review</a:t>
            </a:r>
            <a:endParaRPr b="1"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Least Squares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Principal component analysis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Partial least squares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hot (Matt find a paper to cite)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Ridge Regression (Hoerl)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LASSO (Tibshironi)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Current Progress and Next Steps</a:t>
            </a:r>
            <a:endParaRPr b="1"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Random Forests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Lasso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Gradient Boosting Machines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Ensemble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Neural Net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XGBoost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96dd9d0a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Questions?</a:t>
            </a:r>
            <a:endParaRPr b="1"/>
          </a:p>
        </p:txBody>
      </p:sp>
      <p:sp>
        <p:nvSpPr>
          <p:cNvPr id="115" name="Google Shape;115;g7e96dd9d0a_1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Citations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[Tibshirani, 1994] Tibshirani, R. (1994). Regression shrinkage and selection via the lasso. JOURNAL OF THE ROYAL STATISTICAL SOCIETY, SERIES B, 58:267–288.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[Hoerl and Kennard, 1970] Hoerl, A. E. and Kennard, R. W. (1970).  Ridge regression: Biased estimation for nonorthogonal problems. Technometrics, 12(1):55–67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[Friedman, 2000] Friedman, J. H. (2000). Greedy function approximation: A gradient boosting machine. Annals of Statistics, 29:1189–1232.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2020-02-19T21:04:20Z</dcterms:created>
  <dc:creator>Matt L</dc:creator>
</cp:coreProperties>
</file>