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1E1C-0543-496D-B6F4-0C9F1220A45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F39-F7BA-44ED-AA34-6091E6A7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1E1C-0543-496D-B6F4-0C9F1220A45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F39-F7BA-44ED-AA34-6091E6A7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4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1E1C-0543-496D-B6F4-0C9F1220A45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F39-F7BA-44ED-AA34-6091E6A7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1E1C-0543-496D-B6F4-0C9F1220A45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F39-F7BA-44ED-AA34-6091E6A7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1E1C-0543-496D-B6F4-0C9F1220A45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F39-F7BA-44ED-AA34-6091E6A7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1E1C-0543-496D-B6F4-0C9F1220A45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F39-F7BA-44ED-AA34-6091E6A7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1E1C-0543-496D-B6F4-0C9F1220A45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F39-F7BA-44ED-AA34-6091E6A7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7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1E1C-0543-496D-B6F4-0C9F1220A45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F39-F7BA-44ED-AA34-6091E6A7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1E1C-0543-496D-B6F4-0C9F1220A45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F39-F7BA-44ED-AA34-6091E6A7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4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1E1C-0543-496D-B6F4-0C9F1220A45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F39-F7BA-44ED-AA34-6091E6A7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1E1C-0543-496D-B6F4-0C9F1220A45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F39-F7BA-44ED-AA34-6091E6A7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1E1C-0543-496D-B6F4-0C9F1220A45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1EF39-F7BA-44ED-AA34-6091E6A7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House Prices: Advanced Regression Techniques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Rhodes, </a:t>
            </a:r>
            <a:r>
              <a:rPr lang="en-US" dirty="0" err="1" smtClean="0"/>
              <a:t>Phd</a:t>
            </a:r>
            <a:r>
              <a:rPr lang="en-US" dirty="0"/>
              <a:t> </a:t>
            </a:r>
            <a:r>
              <a:rPr lang="en-US" dirty="0" smtClean="0"/>
              <a:t>candidate, Statistics</a:t>
            </a:r>
          </a:p>
          <a:p>
            <a:r>
              <a:rPr lang="en-US" dirty="0" smtClean="0"/>
              <a:t>Matthew Lister, Master’s student, Computer Science</a:t>
            </a:r>
          </a:p>
          <a:p>
            <a:r>
              <a:rPr lang="en-US" dirty="0" smtClean="0"/>
              <a:t>Chase Mortensen, Undergraduate,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5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this challenge is about</a:t>
            </a:r>
          </a:p>
          <a:p>
            <a:r>
              <a:rPr lang="en-US" dirty="0" smtClean="0"/>
              <a:t>Describe the data set</a:t>
            </a:r>
          </a:p>
          <a:p>
            <a:r>
              <a:rPr lang="en-US" dirty="0" smtClean="0"/>
              <a:t>Who provided the data ~</a:t>
            </a:r>
            <a:r>
              <a:rPr lang="en-US" dirty="0" err="1" smtClean="0"/>
              <a:t>kaggle</a:t>
            </a:r>
            <a:r>
              <a:rPr lang="en-US" dirty="0" smtClean="0"/>
              <a:t> info sheet</a:t>
            </a:r>
          </a:p>
          <a:p>
            <a:endParaRPr lang="en-US" dirty="0"/>
          </a:p>
          <a:p>
            <a:r>
              <a:rPr lang="en-US" dirty="0" smtClean="0"/>
              <a:t>Preliminary problems with the data</a:t>
            </a:r>
          </a:p>
        </p:txBody>
      </p:sp>
    </p:spTree>
    <p:extLst>
      <p:ext uri="{BB962C8B-B14F-4D97-AF65-F5344CB8AC3E}">
        <p14:creationId xmlns:p14="http://schemas.microsoft.com/office/powerpoint/2010/main" val="142867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 Squares Regression (GAUSS)</a:t>
            </a:r>
          </a:p>
          <a:p>
            <a:r>
              <a:rPr lang="en-US" dirty="0" smtClean="0"/>
              <a:t>Principle components analysis (email chase)</a:t>
            </a:r>
          </a:p>
          <a:p>
            <a:r>
              <a:rPr lang="en-US" dirty="0" smtClean="0"/>
              <a:t>Partial least squares regression (and chase will push them)</a:t>
            </a:r>
          </a:p>
          <a:p>
            <a:r>
              <a:rPr lang="en-US" dirty="0" smtClean="0"/>
              <a:t>One hot (Matt find a paper to cite)</a:t>
            </a:r>
          </a:p>
          <a:p>
            <a:r>
              <a:rPr lang="en-US" dirty="0" smtClean="0"/>
              <a:t>Ridge Regression (</a:t>
            </a:r>
          </a:p>
          <a:p>
            <a:r>
              <a:rPr lang="en-US" dirty="0" smtClean="0"/>
              <a:t>LASSO (</a:t>
            </a:r>
            <a:r>
              <a:rPr lang="en-US" dirty="0" err="1" smtClean="0"/>
              <a:t>Tibshironi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8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Implement traditional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2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House Prices: Advanced Regression Techniques </vt:lpstr>
      <vt:lpstr>Challenge Description</vt:lpstr>
      <vt:lpstr>Literature review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Advanced Regression Techniques</dc:title>
  <dc:creator>Matt L</dc:creator>
  <cp:lastModifiedBy>Matt L</cp:lastModifiedBy>
  <cp:revision>2</cp:revision>
  <dcterms:created xsi:type="dcterms:W3CDTF">2020-02-19T21:04:20Z</dcterms:created>
  <dcterms:modified xsi:type="dcterms:W3CDTF">2020-02-19T21:22:59Z</dcterms:modified>
</cp:coreProperties>
</file>