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6BB9B-F044-4AD3-9FF2-E85ACF942AF1}" v="63" dt="2025-10-25T11:37:2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kershaw" userId="db897f9a6d3aa3d0" providerId="LiveId" clId="{DA79D70C-EAFB-4115-86F6-B2B8A8228763}"/>
    <pc:docChg chg="modSld">
      <pc:chgData name="james kershaw" userId="db897f9a6d3aa3d0" providerId="LiveId" clId="{DA79D70C-EAFB-4115-86F6-B2B8A8228763}" dt="2025-10-25T11:37:25.931" v="64" actId="1036"/>
      <pc:docMkLst>
        <pc:docMk/>
      </pc:docMkLst>
      <pc:sldChg chg="addSp modSp mod">
        <pc:chgData name="james kershaw" userId="db897f9a6d3aa3d0" providerId="LiveId" clId="{DA79D70C-EAFB-4115-86F6-B2B8A8228763}" dt="2025-10-25T11:37:25.931" v="64" actId="1036"/>
        <pc:sldMkLst>
          <pc:docMk/>
          <pc:sldMk cId="495425374" sldId="256"/>
        </pc:sldMkLst>
        <pc:picChg chg="add mod">
          <ac:chgData name="james kershaw" userId="db897f9a6d3aa3d0" providerId="LiveId" clId="{DA79D70C-EAFB-4115-86F6-B2B8A8228763}" dt="2025-10-25T11:37:25.931" v="64" actId="1036"/>
          <ac:picMkLst>
            <pc:docMk/>
            <pc:sldMk cId="495425374" sldId="256"/>
            <ac:picMk id="1026" creationId="{B6EE28AD-C7FA-2B48-E00B-76AE010137AC}"/>
          </ac:picMkLst>
        </pc:picChg>
        <pc:picChg chg="mod">
          <ac:chgData name="james kershaw" userId="db897f9a6d3aa3d0" providerId="LiveId" clId="{DA79D70C-EAFB-4115-86F6-B2B8A8228763}" dt="2025-10-25T11:37:25.931" v="64" actId="1036"/>
          <ac:picMkLst>
            <pc:docMk/>
            <pc:sldMk cId="495425374" sldId="256"/>
            <ac:picMk id="1030" creationId="{F7756B5D-8B60-8C23-F78E-7F2B24A93591}"/>
          </ac:picMkLst>
        </pc:picChg>
        <pc:picChg chg="mod">
          <ac:chgData name="james kershaw" userId="db897f9a6d3aa3d0" providerId="LiveId" clId="{DA79D70C-EAFB-4115-86F6-B2B8A8228763}" dt="2025-10-25T11:37:25.931" v="64" actId="1036"/>
          <ac:picMkLst>
            <pc:docMk/>
            <pc:sldMk cId="495425374" sldId="256"/>
            <ac:picMk id="1036" creationId="{A9A06697-A251-8512-5CB9-00B7DBD25675}"/>
          </ac:picMkLst>
        </pc:picChg>
        <pc:picChg chg="mod">
          <ac:chgData name="james kershaw" userId="db897f9a6d3aa3d0" providerId="LiveId" clId="{DA79D70C-EAFB-4115-86F6-B2B8A8228763}" dt="2025-10-25T11:37:25.931" v="64" actId="1036"/>
          <ac:picMkLst>
            <pc:docMk/>
            <pc:sldMk cId="495425374" sldId="256"/>
            <ac:picMk id="1038" creationId="{EB37959E-435E-457A-16FC-7CC4E7D3E0A6}"/>
          </ac:picMkLst>
        </pc:picChg>
        <pc:picChg chg="mod">
          <ac:chgData name="james kershaw" userId="db897f9a6d3aa3d0" providerId="LiveId" clId="{DA79D70C-EAFB-4115-86F6-B2B8A8228763}" dt="2025-10-25T11:37:25.931" v="64" actId="1036"/>
          <ac:picMkLst>
            <pc:docMk/>
            <pc:sldMk cId="495425374" sldId="256"/>
            <ac:picMk id="1040" creationId="{981B870C-7853-AFDD-89ED-29A02A9C291D}"/>
          </ac:picMkLst>
        </pc:picChg>
        <pc:picChg chg="mod">
          <ac:chgData name="james kershaw" userId="db897f9a6d3aa3d0" providerId="LiveId" clId="{DA79D70C-EAFB-4115-86F6-B2B8A8228763}" dt="2025-10-25T11:37:25.931" v="64" actId="1036"/>
          <ac:picMkLst>
            <pc:docMk/>
            <pc:sldMk cId="495425374" sldId="256"/>
            <ac:picMk id="1044" creationId="{3E84A266-3008-2648-A8EC-6CABBF902D27}"/>
          </ac:picMkLst>
        </pc:picChg>
        <pc:picChg chg="mod">
          <ac:chgData name="james kershaw" userId="db897f9a6d3aa3d0" providerId="LiveId" clId="{DA79D70C-EAFB-4115-86F6-B2B8A8228763}" dt="2025-10-25T11:37:25.931" v="64" actId="1036"/>
          <ac:picMkLst>
            <pc:docMk/>
            <pc:sldMk cId="495425374" sldId="256"/>
            <ac:picMk id="1046" creationId="{3CA8C3E5-0847-C782-64EA-F60CEE149BEC}"/>
          </ac:picMkLst>
        </pc:picChg>
        <pc:cxnChg chg="add mod">
          <ac:chgData name="james kershaw" userId="db897f9a6d3aa3d0" providerId="LiveId" clId="{DA79D70C-EAFB-4115-86F6-B2B8A8228763}" dt="2025-10-25T11:37:25.931" v="64" actId="1036"/>
          <ac:cxnSpMkLst>
            <pc:docMk/>
            <pc:sldMk cId="495425374" sldId="256"/>
            <ac:cxnSpMk id="2" creationId="{0523E953-F214-D0BB-BCBB-60EDEFB95742}"/>
          </ac:cxnSpMkLst>
        </pc:cxnChg>
        <pc:cxnChg chg="mod">
          <ac:chgData name="james kershaw" userId="db897f9a6d3aa3d0" providerId="LiveId" clId="{DA79D70C-EAFB-4115-86F6-B2B8A8228763}" dt="2025-10-25T11:37:25.931" v="64" actId="1036"/>
          <ac:cxnSpMkLst>
            <pc:docMk/>
            <pc:sldMk cId="495425374" sldId="256"/>
            <ac:cxnSpMk id="10" creationId="{F5A55421-69F6-91EB-8BE8-0B804E5A63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6BD4-3180-94E7-E88E-72059D52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27220-E50C-82C9-C612-5E93AAC03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0D49-EFB2-8FBA-4B69-EE8685BA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56BA-4D27-B1B1-B3E1-B0AC2322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567E-D039-6B55-8E90-9F554FD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D2F-4DCE-A44F-C48E-B2B1CBBF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E7310-51DB-D0BC-7FC5-DFD669CD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3DDE-D2A9-B6C4-EA27-68068D3C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EB25-0FAB-D850-01E8-E464CD58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1CE3-B976-06AC-1478-A87D0FBD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5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94C0B-D83E-1B04-6955-E765EAF8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7CCCC-DA01-2EE1-F576-35D46AE0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A178-E085-7D5A-67A1-B4425996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35B3-A9FC-EF8D-70E5-B8B48266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4C32-0F40-FD8D-80C1-2AF17B68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9017-4F24-368F-65FF-F6C16767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5088-AAB2-A2E5-D378-7CF41687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145F-FDE2-975E-3D04-022F1B1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1051-982B-91AC-EFCC-6ADAE1BA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23BB-B231-4058-E0B6-FDDCEDF0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FFAD-F2DF-CB3D-FA2A-77C58483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324E9-F114-A1BA-4416-FA4CE5CE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A092-D77F-54C5-01F3-87AE2FA0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EBDE-E6FD-41B3-02B1-EA43D9F5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F58A-9AE7-A1D7-D30E-F96F7AE0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F6D7-971F-58E7-1342-FD0D97EF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14C8-B961-C131-AAB0-D6AB1C258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A880-317C-6251-94E2-AEA809FC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D2A6-66A7-0B92-38B4-C38DB72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E3D9-CD4C-CD33-17A6-BDA588BB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CBF89-3120-EA12-69E3-F5FD086F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AC-6A31-911A-D2D2-3FCD5EEB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A407-3746-86BB-F4FF-8DE56FEE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33AF-49AB-FA84-1EDB-410CBF6AF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22A4F-CEF1-64DE-90AC-B9F576AE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4E89F-9E4A-5006-B372-3A646C9F6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E506-7EF1-29EB-FB62-34998F25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85393-4096-B329-EB75-A6A827B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65E2C-CFE8-1F69-C0D5-A45C5B8F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F435-B9E9-1C42-1A5C-F02AA54F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A977D-D1BC-8E20-C40D-F595A5A7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99D62-EC90-F5F6-9A58-6C540D5F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B4217-91F9-BCF2-0109-55C88ADD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0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95C5D-A6D2-F6C1-CAB8-1ABBC9A9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1618-DA45-F6A4-1149-B06AF162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CB2A9-D2C8-7032-4362-D33D5904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7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FA01-5ACA-D39C-7DF1-74492537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F98E-0F47-1B61-330C-EFB6D5A48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3B6B3-B40A-8A1F-9F32-50A60180F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DFFB2-DC94-3D0D-0D04-ADE07E00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121BA-5202-FBF0-F2A4-C5A3DF00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7C75-F1E1-F8E1-0273-B13EF0B4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9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BE70-9626-9C1A-FC04-6A09F5A0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97DB2-D28B-1060-689A-CC196C825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2F697-4CE8-DED4-C285-F71A7A78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72736-568D-3DA3-D11B-8EA71450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1B0C-F6B8-0B2B-ACD6-36378D57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7011-338F-6574-8FDF-B1B62AD4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9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C9A0B-2699-95B6-CF4B-125408F5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BF90-3064-A922-1798-A31EC0CB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54A6-0DE0-9A3F-1922-4264A46E0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2724D-29BD-44A7-9665-81DCF9BA4B7F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EB03-423E-19F0-C94B-170549007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922-C801-3AB9-96F2-2A38DF18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80CE5-7CDC-4D7B-A690-1B5D25AA5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3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ython Logo and symbol, meaning, history, PNG, brand">
            <a:extLst>
              <a:ext uri="{FF2B5EF4-FFF2-40B4-BE49-F238E27FC236}">
                <a16:creationId xmlns:a16="http://schemas.microsoft.com/office/drawing/2014/main" id="{F7756B5D-8B60-8C23-F78E-7F2B24A9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86" y="2096644"/>
            <a:ext cx="2607733" cy="16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sk Logo PNG Transparent &amp; SVG Vector - Freebie Supply">
            <a:extLst>
              <a:ext uri="{FF2B5EF4-FFF2-40B4-BE49-F238E27FC236}">
                <a16:creationId xmlns:a16="http://schemas.microsoft.com/office/drawing/2014/main" id="{A9A06697-A251-8512-5CB9-00B7DBD25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41" y="3900651"/>
            <a:ext cx="859668" cy="110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B37959E-435E-457A-16FC-7CC4E7D3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49" y="4078136"/>
            <a:ext cx="1499973" cy="7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81B870C-7853-AFDD-89ED-29A02A9C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63" y="4073334"/>
            <a:ext cx="1898980" cy="7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E84A266-3008-2648-A8EC-6CABBF90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62" y="4114184"/>
            <a:ext cx="850662" cy="6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html 5, css, javascript source code for the taking #39422 - Free  Transparent PNG Logos">
            <a:extLst>
              <a:ext uri="{FF2B5EF4-FFF2-40B4-BE49-F238E27FC236}">
                <a16:creationId xmlns:a16="http://schemas.microsoft.com/office/drawing/2014/main" id="{3CA8C3E5-0847-C782-64EA-F60CEE14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48" y="2427680"/>
            <a:ext cx="1651646" cy="96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55421-69F6-91EB-8BE8-0B804E5A63F8}"/>
              </a:ext>
            </a:extLst>
          </p:cNvPr>
          <p:cNvCxnSpPr>
            <a:cxnSpLocks/>
          </p:cNvCxnSpPr>
          <p:nvPr/>
        </p:nvCxnSpPr>
        <p:spPr>
          <a:xfrm>
            <a:off x="2571419" y="3623398"/>
            <a:ext cx="695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line Raises $32M in Seed and Series A Funding to Bring">
            <a:extLst>
              <a:ext uri="{FF2B5EF4-FFF2-40B4-BE49-F238E27FC236}">
                <a16:creationId xmlns:a16="http://schemas.microsoft.com/office/drawing/2014/main" id="{B6EE28AD-C7FA-2B48-E00B-76AE0101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60" y="1162181"/>
            <a:ext cx="1821589" cy="51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23E953-F214-D0BB-BCBB-60EDEFB95742}"/>
              </a:ext>
            </a:extLst>
          </p:cNvPr>
          <p:cNvCxnSpPr>
            <a:cxnSpLocks/>
          </p:cNvCxnSpPr>
          <p:nvPr/>
        </p:nvCxnSpPr>
        <p:spPr>
          <a:xfrm>
            <a:off x="2571419" y="2096644"/>
            <a:ext cx="695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kershaw</dc:creator>
  <cp:lastModifiedBy>james kershaw</cp:lastModifiedBy>
  <cp:revision>1</cp:revision>
  <dcterms:created xsi:type="dcterms:W3CDTF">2025-10-25T09:38:57Z</dcterms:created>
  <dcterms:modified xsi:type="dcterms:W3CDTF">2025-10-25T11:37:32Z</dcterms:modified>
</cp:coreProperties>
</file>