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45C8-5C32-28CA-55D8-A88D5BFF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EF8D-2241-65A8-60C4-D0F4540A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3CDB-22E2-2654-E00A-F668E64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19A7-129C-355B-F1A2-F6CF6F76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5916-5253-3B56-4BFE-2660D5D0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2F7-4409-37C6-E133-224B2AE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9A9A0-CCCE-7C93-7131-A9456C5F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2C2B-EC6F-FBFA-AF05-9DF4AD32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C911-BA6F-0A77-36A8-54EE3D82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8548-4D30-8F28-FF3E-C28B70D5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2C3D-7C26-88E6-4C86-723AD4AF6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F1B1-057C-A5C8-6B84-F4D8C3FA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8928-EB17-91BF-5ACB-5DDC1A57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F3D2-8886-27F6-6370-AF070D4B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D1EF-B2C0-9FAA-31FA-75BDA8B9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CACD-38A7-6DDD-E90A-5264D61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FECA-62CB-D81D-3710-48D9C5D8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AFF9-CB71-58FF-E711-856FD7A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5C14-EE49-49F2-40AD-DDF63B8A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9BC8-4A1A-B3B6-845A-78CA076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4FB8-BC29-DBD3-DBE2-0E54C819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D6770-E3C6-772A-88B4-B568BC65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6EDA-4A5E-D909-8395-7AB4B6F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1F35-A7AA-E73E-2890-F62A1574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3805-93D0-9DFF-FF59-8840EEA8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AD8-2495-A99F-908D-C4BA8BA1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7554-03EB-5693-66FD-CA04249AE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B0CF-D61F-E319-3F3F-A61648A1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7521-B2BF-61E6-F0D5-02773C37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009F-E092-7F4A-5039-EB6FCD2E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809F-C075-2A38-6EAB-27BFD72F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8377-1773-B3A3-C411-6D854A0C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2A49-AD72-E026-BACF-AE189D16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51A42-05E9-8855-D3C3-AD3D1AF9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C57A2-E01F-0139-9C3F-CF953A604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987A-1C11-3BF6-3412-C41CE022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D6A72-391A-1CB3-053B-51C8887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D90D7-1BF5-F030-2999-456686E5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3EBA2-26E0-63CE-5885-1D57B09B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C1B5-2C06-B968-5540-928D783D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71E67-140D-DBDA-CF99-93B3101F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9BDC-6439-A9BC-10B0-8B6F23D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AEFE-9F90-8959-8931-B6F21D4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631D1-FA53-CF94-70C6-A10C9271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B42CC-86C4-9391-F53C-13519382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5E77C-27C4-C651-66C5-F7B679D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184D-C624-45A5-1725-E366FED6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177C-8898-CBD4-BD41-ACAE9D34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A14CD-7CC7-076E-1E98-295FEBE8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AAD8-2CCC-48CD-E0DA-E677B975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68DA-A221-55EF-4DF3-D60E49C0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98A6-9C4C-D607-C2F6-38F15469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09D-1694-9FAE-56DE-7F487A73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D0C41-0606-3C3D-64E3-59A0FBA2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69BED-A841-5CC4-B798-484E295B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37C5-1662-8667-B55F-B70DF9CB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20A15-612A-59AE-77EE-CC77104F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6AEA-D711-4B02-5024-CFA68498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08216-B699-F802-BE9F-5E71413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2295-E0AD-531E-3BD2-9FF6B0BC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AD3D-7B5A-B696-24A6-53A9A035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6847-5509-46EC-B2AF-977C9D7062D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125D-5680-EE77-CFCA-C96ECFCB1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A5DB-A1D1-2779-136A-59069E64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D011-1700-4C10-878D-4A951D79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anZhu23/wine-example-ap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0B1-2C37-8828-5CDC-C3F820716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Machine Learning Models as a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2764B-0639-C213-4478-E0F5B5650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A047-7035-CAA4-34D5-EC46B3BD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AB84-5ED1-E8F2-09F3-C49D16F2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r>
              <a:rPr lang="en-US" dirty="0"/>
              <a:t>Localized training</a:t>
            </a:r>
          </a:p>
          <a:p>
            <a:r>
              <a:rPr lang="en-US" dirty="0"/>
              <a:t>Serialize trained model</a:t>
            </a:r>
          </a:p>
          <a:p>
            <a:r>
              <a:rPr lang="en-US" dirty="0"/>
              <a:t>Push model to git repo</a:t>
            </a:r>
          </a:p>
          <a:p>
            <a:r>
              <a:rPr lang="en-US" dirty="0"/>
              <a:t>Run </a:t>
            </a:r>
            <a:r>
              <a:rPr lang="en-US" dirty="0" err="1"/>
              <a:t>streamlit</a:t>
            </a:r>
            <a:r>
              <a:rPr lang="en-US" dirty="0"/>
              <a:t> to host web interface</a:t>
            </a:r>
          </a:p>
          <a:p>
            <a:r>
              <a:rPr lang="en-US" dirty="0"/>
              <a:t>Use Heroku to host web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9C1E8-9791-CF5F-7324-864237F8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16" y="1591138"/>
            <a:ext cx="5462529" cy="49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83BB-59F1-9549-4D4A-304A9F7D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2243-CC15-9947-1218-402B2AE7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(python 3.8 or greater)</a:t>
            </a:r>
          </a:p>
          <a:p>
            <a:r>
              <a:rPr lang="en-US" dirty="0"/>
              <a:t>GitHub account</a:t>
            </a:r>
          </a:p>
          <a:p>
            <a:r>
              <a:rPr lang="en-US" dirty="0"/>
              <a:t>Heroku account(with billing info)</a:t>
            </a:r>
          </a:p>
          <a:p>
            <a:r>
              <a:rPr lang="en-US" dirty="0" err="1"/>
              <a:t>Saleforce</a:t>
            </a:r>
            <a:r>
              <a:rPr lang="en-US" dirty="0"/>
              <a:t> Authenticator</a:t>
            </a:r>
          </a:p>
          <a:p>
            <a:r>
              <a:rPr lang="en-US" dirty="0"/>
              <a:t>Git installed</a:t>
            </a:r>
          </a:p>
          <a:p>
            <a:r>
              <a:rPr lang="en-US" dirty="0"/>
              <a:t>Heroku CLI installed</a:t>
            </a:r>
          </a:p>
        </p:txBody>
      </p:sp>
    </p:spTree>
    <p:extLst>
      <p:ext uri="{BB962C8B-B14F-4D97-AF65-F5344CB8AC3E}">
        <p14:creationId xmlns:p14="http://schemas.microsoft.com/office/powerpoint/2010/main" val="19824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D92A-8BA5-0ECA-D761-3963425C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E84F-10F3-963C-EA54-AEBCA002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Download Heroku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https://devcenter.heroku.com/articles/heroku-cli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F83-B617-8F01-B374-5302B6C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D26-D799-0CB4-4B1E-294704ED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GitHub repo</a:t>
            </a:r>
          </a:p>
          <a:p>
            <a:pPr>
              <a:lnSpc>
                <a:spcPct val="150000"/>
              </a:lnSpc>
            </a:pPr>
            <a:r>
              <a:rPr lang="en-US" dirty="0"/>
              <a:t>Clone the example repo to your own repo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https://github.com/EthanZhu23/wine-example-app.git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F83-B617-8F01-B374-5302B6C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D26-D799-0CB4-4B1E-294704ED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Push changes to your repo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add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commit -m "&lt;your commit message&gt;“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remote add origin "&lt;your remote repository http link&gt;“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push -u origin master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F83-B617-8F01-B374-5302B6C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D26-D799-0CB4-4B1E-294704ED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in Heroku and deploy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heroku</a:t>
            </a:r>
            <a:r>
              <a:rPr lang="en-US" dirty="0"/>
              <a:t> login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heroku</a:t>
            </a:r>
            <a:r>
              <a:rPr lang="en-US" dirty="0"/>
              <a:t> create &lt;</a:t>
            </a:r>
            <a:r>
              <a:rPr lang="en-US" dirty="0" err="1"/>
              <a:t>yourAppName</a:t>
            </a:r>
            <a:r>
              <a:rPr lang="en-US" dirty="0"/>
              <a:t>&gt; --stack heroku-20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git:remote</a:t>
            </a:r>
            <a:r>
              <a:rPr lang="en-US" dirty="0"/>
              <a:t> -a &lt;</a:t>
            </a:r>
            <a:r>
              <a:rPr lang="en-US" dirty="0" err="1"/>
              <a:t>yourAppName</a:t>
            </a:r>
            <a:r>
              <a:rPr lang="en-US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remote –v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 push </a:t>
            </a:r>
            <a:r>
              <a:rPr lang="en-US" dirty="0" err="1"/>
              <a:t>heroku</a:t>
            </a:r>
            <a:r>
              <a:rPr lang="en-US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9223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0D2-47EE-1552-15FB-49E2B30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F6FC8-C57A-DA49-D8A9-A78EFA706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80" y="1490472"/>
            <a:ext cx="8347440" cy="468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7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 Machine Learning Models as a Web Application</vt:lpstr>
      <vt:lpstr>Deployment System Architecture</vt:lpstr>
      <vt:lpstr>Prerequisites</vt:lpstr>
      <vt:lpstr>Step 1</vt:lpstr>
      <vt:lpstr>Step 2</vt:lpstr>
      <vt:lpstr>Step 3</vt:lpstr>
      <vt:lpstr>Step 4</vt:lpstr>
      <vt:lpstr>Step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Machine Learning Models as a Web Application</dc:title>
  <dc:creator>Xishi Zhu</dc:creator>
  <cp:lastModifiedBy>Xishi Zhu</cp:lastModifiedBy>
  <cp:revision>1</cp:revision>
  <dcterms:created xsi:type="dcterms:W3CDTF">2023-11-09T15:09:04Z</dcterms:created>
  <dcterms:modified xsi:type="dcterms:W3CDTF">2023-11-09T15:27:58Z</dcterms:modified>
</cp:coreProperties>
</file>