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F86A-7575-43E8-8671-B0F911588350}" type="datetimeFigureOut">
              <a:rPr lang="en-GB" smtClean="0"/>
              <a:t>27/08/2012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733B-9C35-4532-862E-4BE7E9DAF2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08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F86A-7575-43E8-8671-B0F911588350}" type="datetimeFigureOut">
              <a:rPr lang="en-GB" smtClean="0"/>
              <a:t>27/08/2012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733B-9C35-4532-862E-4BE7E9DAF2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19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F86A-7575-43E8-8671-B0F911588350}" type="datetimeFigureOut">
              <a:rPr lang="en-GB" smtClean="0"/>
              <a:t>27/08/2012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733B-9C35-4532-862E-4BE7E9DAF2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34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F86A-7575-43E8-8671-B0F911588350}" type="datetimeFigureOut">
              <a:rPr lang="en-GB" smtClean="0"/>
              <a:t>27/08/2012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733B-9C35-4532-862E-4BE7E9DAF2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03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F86A-7575-43E8-8671-B0F911588350}" type="datetimeFigureOut">
              <a:rPr lang="en-GB" smtClean="0"/>
              <a:t>27/08/2012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733B-9C35-4532-862E-4BE7E9DAF2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09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F86A-7575-43E8-8671-B0F911588350}" type="datetimeFigureOut">
              <a:rPr lang="en-GB" smtClean="0"/>
              <a:t>27/08/2012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733B-9C35-4532-862E-4BE7E9DAF2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52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F86A-7575-43E8-8671-B0F911588350}" type="datetimeFigureOut">
              <a:rPr lang="en-GB" smtClean="0"/>
              <a:t>27/08/2012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733B-9C35-4532-862E-4BE7E9DAF2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42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F86A-7575-43E8-8671-B0F911588350}" type="datetimeFigureOut">
              <a:rPr lang="en-GB" smtClean="0"/>
              <a:t>27/08/2012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733B-9C35-4532-862E-4BE7E9DAF2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35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F86A-7575-43E8-8671-B0F911588350}" type="datetimeFigureOut">
              <a:rPr lang="en-GB" smtClean="0"/>
              <a:t>27/08/2012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733B-9C35-4532-862E-4BE7E9DAF2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88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F86A-7575-43E8-8671-B0F911588350}" type="datetimeFigureOut">
              <a:rPr lang="en-GB" smtClean="0"/>
              <a:t>27/08/2012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733B-9C35-4532-862E-4BE7E9DAF2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22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F86A-7575-43E8-8671-B0F911588350}" type="datetimeFigureOut">
              <a:rPr lang="en-GB" smtClean="0"/>
              <a:t>27/08/2012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B733B-9C35-4532-862E-4BE7E9DAF2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18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5F86A-7575-43E8-8671-B0F911588350}" type="datetimeFigureOut">
              <a:rPr lang="en-GB" smtClean="0"/>
              <a:t>27/08/2012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B733B-9C35-4532-862E-4BE7E9DAF2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26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418" y="1445554"/>
            <a:ext cx="4269128" cy="2229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707904" y="1340768"/>
            <a:ext cx="0" cy="625201"/>
          </a:xfrm>
          <a:prstGeom prst="line">
            <a:avLst/>
          </a:prstGeom>
          <a:ln w="12700">
            <a:solidFill>
              <a:schemeClr val="accent5"/>
            </a:solidFill>
            <a:tailEnd type="oval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1"/>
          </p:cNvCxnSpPr>
          <p:nvPr/>
        </p:nvCxnSpPr>
        <p:spPr>
          <a:xfrm flipH="1">
            <a:off x="6373667" y="1768053"/>
            <a:ext cx="261548" cy="4763"/>
          </a:xfrm>
          <a:prstGeom prst="line">
            <a:avLst/>
          </a:prstGeom>
          <a:ln w="12700">
            <a:solidFill>
              <a:schemeClr val="accent5"/>
            </a:solidFill>
            <a:tailEnd type="oval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51720" y="1571081"/>
            <a:ext cx="1310433" cy="0"/>
          </a:xfrm>
          <a:prstGeom prst="line">
            <a:avLst/>
          </a:prstGeom>
          <a:ln w="12700">
            <a:solidFill>
              <a:schemeClr val="accent5"/>
            </a:solidFill>
            <a:tailEnd type="oval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56072" y="1101502"/>
            <a:ext cx="5036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Group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635215" y="1652637"/>
            <a:ext cx="6495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Header 2</a:t>
            </a:r>
            <a:endParaRPr lang="en-GB" sz="9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166871" y="2924944"/>
            <a:ext cx="1901073" cy="2136"/>
          </a:xfrm>
          <a:prstGeom prst="line">
            <a:avLst/>
          </a:prstGeom>
          <a:ln w="12700">
            <a:solidFill>
              <a:schemeClr val="accent5"/>
            </a:solidFill>
            <a:tailEnd type="oval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74317" y="3212976"/>
            <a:ext cx="2844299" cy="0"/>
          </a:xfrm>
          <a:prstGeom prst="line">
            <a:avLst/>
          </a:prstGeom>
          <a:ln w="12700">
            <a:solidFill>
              <a:schemeClr val="accent5"/>
            </a:solidFill>
            <a:tailEnd type="oval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051720" y="2492896"/>
            <a:ext cx="763343" cy="0"/>
          </a:xfrm>
          <a:prstGeom prst="line">
            <a:avLst/>
          </a:prstGeom>
          <a:ln w="12700">
            <a:solidFill>
              <a:schemeClr val="accent5"/>
            </a:solidFill>
            <a:tailEnd type="oval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166871" y="2492896"/>
            <a:ext cx="0" cy="720080"/>
          </a:xfrm>
          <a:prstGeom prst="line">
            <a:avLst/>
          </a:prstGeom>
          <a:ln w="12700">
            <a:solidFill>
              <a:schemeClr val="accent5"/>
            </a:solidFill>
            <a:tailEnd type="non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51876" y="2377480"/>
            <a:ext cx="5998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Relation</a:t>
            </a:r>
            <a:endParaRPr lang="en-GB" sz="9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5" name="Straight Connector 34"/>
          <p:cNvCxnSpPr>
            <a:stCxn id="36" idx="1"/>
          </p:cNvCxnSpPr>
          <p:nvPr/>
        </p:nvCxnSpPr>
        <p:spPr>
          <a:xfrm flipH="1">
            <a:off x="6373667" y="1593341"/>
            <a:ext cx="253286" cy="0"/>
          </a:xfrm>
          <a:prstGeom prst="line">
            <a:avLst/>
          </a:prstGeom>
          <a:ln w="12700">
            <a:solidFill>
              <a:schemeClr val="accent5"/>
            </a:solidFill>
            <a:tailEnd type="oval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626953" y="1477925"/>
            <a:ext cx="6495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Header 1</a:t>
            </a:r>
            <a:endParaRPr lang="en-GB" sz="9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25" name="Left Brace 1024"/>
          <p:cNvSpPr/>
          <p:nvPr/>
        </p:nvSpPr>
        <p:spPr>
          <a:xfrm rot="16200000">
            <a:off x="2381727" y="3642950"/>
            <a:ext cx="57101" cy="186211"/>
          </a:xfrm>
          <a:prstGeom prst="leftBrace">
            <a:avLst/>
          </a:prstGeom>
          <a:ln w="12700">
            <a:solidFill>
              <a:schemeClr val="accent5"/>
            </a:solidFill>
            <a:tailEnd type="non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Left Brace 37"/>
          <p:cNvSpPr/>
          <p:nvPr/>
        </p:nvSpPr>
        <p:spPr>
          <a:xfrm>
            <a:off x="2151458" y="2129441"/>
            <a:ext cx="45719" cy="131732"/>
          </a:xfrm>
          <a:prstGeom prst="leftBrace">
            <a:avLst/>
          </a:prstGeom>
          <a:ln w="12700">
            <a:solidFill>
              <a:schemeClr val="accent5"/>
            </a:solidFill>
            <a:tailEnd type="non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1475656" y="2079891"/>
            <a:ext cx="691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BarHeight</a:t>
            </a:r>
            <a:endParaRPr lang="en-GB" sz="9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051720" y="3782938"/>
            <a:ext cx="6559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BarWidth</a:t>
            </a:r>
            <a:endParaRPr lang="en-GB" sz="9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Left Brace 40"/>
          <p:cNvSpPr/>
          <p:nvPr/>
        </p:nvSpPr>
        <p:spPr>
          <a:xfrm>
            <a:off x="2151458" y="1909929"/>
            <a:ext cx="45719" cy="216000"/>
          </a:xfrm>
          <a:prstGeom prst="leftBrace">
            <a:avLst/>
          </a:prstGeom>
          <a:ln w="12700">
            <a:solidFill>
              <a:schemeClr val="accent5"/>
            </a:solidFill>
            <a:tailEnd type="non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1416345" y="1883469"/>
            <a:ext cx="7505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BarSpacing</a:t>
            </a:r>
            <a:endParaRPr lang="en-GB" sz="9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687830" y="1101502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Label</a:t>
            </a:r>
            <a:endParaRPr lang="en-GB" sz="9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2523441" y="1340768"/>
            <a:ext cx="0" cy="854539"/>
          </a:xfrm>
          <a:prstGeom prst="line">
            <a:avLst/>
          </a:prstGeom>
          <a:ln w="12700">
            <a:solidFill>
              <a:schemeClr val="accent5"/>
            </a:solidFill>
            <a:tailEnd type="oval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325050" y="1101502"/>
            <a:ext cx="412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Task</a:t>
            </a:r>
            <a:endParaRPr lang="en-GB" sz="9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4499992" y="1340768"/>
            <a:ext cx="0" cy="1035678"/>
          </a:xfrm>
          <a:prstGeom prst="line">
            <a:avLst/>
          </a:prstGeom>
          <a:ln w="12700">
            <a:solidFill>
              <a:schemeClr val="accent5"/>
            </a:solidFill>
            <a:tailEnd type="oval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788024" y="1412776"/>
            <a:ext cx="0" cy="1584176"/>
          </a:xfrm>
          <a:prstGeom prst="line">
            <a:avLst/>
          </a:prstGeom>
          <a:ln w="12700">
            <a:solidFill>
              <a:schemeClr val="accent5"/>
            </a:solidFill>
            <a:tailEnd type="oval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278617" y="1101502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Slack</a:t>
            </a:r>
            <a:endParaRPr lang="en-GB" dirty="0"/>
          </a:p>
        </p:txBody>
      </p:sp>
      <p:cxnSp>
        <p:nvCxnSpPr>
          <p:cNvPr id="1054" name="Straight Connector 1053"/>
          <p:cNvCxnSpPr/>
          <p:nvPr/>
        </p:nvCxnSpPr>
        <p:spPr>
          <a:xfrm>
            <a:off x="4499992" y="1412776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3059832" y="2607279"/>
            <a:ext cx="0" cy="1181761"/>
          </a:xfrm>
          <a:prstGeom prst="line">
            <a:avLst/>
          </a:prstGeom>
          <a:ln w="12700">
            <a:solidFill>
              <a:schemeClr val="accent5"/>
            </a:solidFill>
            <a:tailEnd type="oval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3597806" y="2398152"/>
            <a:ext cx="0" cy="1390888"/>
          </a:xfrm>
          <a:prstGeom prst="line">
            <a:avLst/>
          </a:prstGeom>
          <a:ln w="12700">
            <a:solidFill>
              <a:schemeClr val="accent5"/>
            </a:solidFill>
            <a:tailEnd type="oval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623021" y="378293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ForeFill</a:t>
            </a:r>
          </a:p>
          <a:p>
            <a:pPr algn="ctr"/>
            <a:r>
              <a:rPr lang="en-US" sz="9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(% Complete)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73772" y="3789040"/>
            <a:ext cx="5581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BackFill</a:t>
            </a:r>
            <a:endParaRPr lang="en-GB" sz="9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629810" y="1455665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Now</a:t>
            </a:r>
            <a:endParaRPr lang="en-GB" sz="9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98" name="Straight Connector 97"/>
          <p:cNvCxnSpPr/>
          <p:nvPr/>
        </p:nvCxnSpPr>
        <p:spPr>
          <a:xfrm flipV="1">
            <a:off x="5292080" y="3299273"/>
            <a:ext cx="0" cy="479622"/>
          </a:xfrm>
          <a:prstGeom prst="line">
            <a:avLst/>
          </a:prstGeom>
          <a:ln w="12700">
            <a:solidFill>
              <a:schemeClr val="accent5"/>
            </a:solidFill>
            <a:tailEnd type="oval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970130" y="3782938"/>
            <a:ext cx="654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(Out)Line</a:t>
            </a:r>
            <a:endParaRPr lang="en-GB" sz="9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>
            <a:off x="2915816" y="1340768"/>
            <a:ext cx="0" cy="854539"/>
          </a:xfrm>
          <a:prstGeom prst="line">
            <a:avLst/>
          </a:prstGeom>
          <a:ln w="12700">
            <a:solidFill>
              <a:schemeClr val="accent5"/>
            </a:solidFill>
            <a:tailEnd type="oval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2307686" y="2189165"/>
            <a:ext cx="144016" cy="144016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accent5">
                <a:lumMod val="50000"/>
              </a:schemeClr>
            </a:solidFill>
            <a:tailEnd type="oval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endParaRPr lang="en-GB" sz="9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6802696" y="2369496"/>
            <a:ext cx="144016" cy="144016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accent5">
                <a:lumMod val="50000"/>
              </a:schemeClr>
            </a:solidFill>
            <a:tailEnd type="oval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endParaRPr lang="en-GB" sz="9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6667982" y="2709154"/>
            <a:ext cx="144016" cy="144016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accent5">
                <a:lumMod val="50000"/>
              </a:schemeClr>
            </a:solidFill>
            <a:tailEnd type="oval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  <a:endParaRPr lang="en-GB" sz="9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4206609" y="2855072"/>
            <a:ext cx="144016" cy="144016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accent5">
                <a:lumMod val="50000"/>
              </a:schemeClr>
            </a:solidFill>
            <a:tailEnd type="oval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GB" sz="9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Oval 130"/>
          <p:cNvSpPr/>
          <p:nvPr/>
        </p:nvSpPr>
        <p:spPr>
          <a:xfrm>
            <a:off x="5652480" y="3068960"/>
            <a:ext cx="144016" cy="144016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accent5">
                <a:lumMod val="50000"/>
              </a:schemeClr>
            </a:solidFill>
            <a:tailEnd type="oval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</a:t>
            </a:r>
            <a:endParaRPr lang="en-GB" sz="9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6802696" y="2129675"/>
            <a:ext cx="144016" cy="144016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accent5">
                <a:lumMod val="50000"/>
              </a:schemeClr>
            </a:solidFill>
            <a:tailEnd type="oval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</a:t>
            </a:r>
            <a:endParaRPr lang="en-GB" sz="9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6951721" y="2708121"/>
            <a:ext cx="144016" cy="144016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accent5">
                <a:lumMod val="50000"/>
              </a:schemeClr>
            </a:solidFill>
            <a:tailEnd type="oval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4</a:t>
            </a:r>
            <a:endParaRPr lang="en-GB" sz="9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6823716" y="3059668"/>
            <a:ext cx="144016" cy="144016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accent5">
                <a:lumMod val="50000"/>
              </a:schemeClr>
            </a:solidFill>
            <a:tailEnd type="oval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</a:t>
            </a:r>
            <a:endParaRPr lang="en-GB" sz="9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91" name="Elbow Connector 90"/>
          <p:cNvCxnSpPr>
            <a:stCxn id="129" idx="0"/>
            <a:endCxn id="133" idx="0"/>
          </p:cNvCxnSpPr>
          <p:nvPr/>
        </p:nvCxnSpPr>
        <p:spPr>
          <a:xfrm rot="5400000" flipH="1" flipV="1">
            <a:off x="6881343" y="2566769"/>
            <a:ext cx="1033" cy="283739"/>
          </a:xfrm>
          <a:prstGeom prst="bentConnector3">
            <a:avLst>
              <a:gd name="adj1" fmla="val 7015489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29" idx="4"/>
            <a:endCxn id="133" idx="4"/>
          </p:cNvCxnSpPr>
          <p:nvPr/>
        </p:nvCxnSpPr>
        <p:spPr>
          <a:xfrm rot="5400000" flipH="1" flipV="1">
            <a:off x="6881342" y="2710784"/>
            <a:ext cx="1033" cy="283739"/>
          </a:xfrm>
          <a:prstGeom prst="bentConnector3">
            <a:avLst>
              <a:gd name="adj1" fmla="val -5993417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32" idx="4"/>
            <a:endCxn id="128" idx="0"/>
          </p:cNvCxnSpPr>
          <p:nvPr/>
        </p:nvCxnSpPr>
        <p:spPr>
          <a:xfrm>
            <a:off x="6874704" y="2273691"/>
            <a:ext cx="0" cy="95805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28" idx="4"/>
          </p:cNvCxnSpPr>
          <p:nvPr/>
        </p:nvCxnSpPr>
        <p:spPr>
          <a:xfrm>
            <a:off x="6874704" y="2513512"/>
            <a:ext cx="0" cy="12363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34" idx="0"/>
          </p:cNvCxnSpPr>
          <p:nvPr/>
        </p:nvCxnSpPr>
        <p:spPr>
          <a:xfrm flipV="1">
            <a:off x="6895724" y="2915652"/>
            <a:ext cx="0" cy="1440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6617833" y="320368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Critical </a:t>
            </a:r>
          </a:p>
          <a:p>
            <a:pPr algn="ctr"/>
            <a:r>
              <a:rPr lang="en-US" sz="9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Path</a:t>
            </a:r>
            <a:endParaRPr lang="en-GB" sz="9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4396982" y="2664071"/>
            <a:ext cx="144016" cy="144016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accent5">
                <a:lumMod val="50000"/>
              </a:schemeClr>
            </a:solidFill>
            <a:tailEnd type="oval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3</a:t>
            </a:r>
            <a:endParaRPr lang="en-GB" sz="9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3804881" y="2592063"/>
            <a:ext cx="144016" cy="144016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accent5">
                <a:lumMod val="50000"/>
              </a:schemeClr>
            </a:solidFill>
            <a:tailEnd type="oval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2</a:t>
            </a:r>
            <a:endParaRPr lang="en-GB" sz="9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2" name="Straight Connector 151"/>
          <p:cNvCxnSpPr/>
          <p:nvPr/>
        </p:nvCxnSpPr>
        <p:spPr>
          <a:xfrm flipV="1">
            <a:off x="3707904" y="2607280"/>
            <a:ext cx="0" cy="1181760"/>
          </a:xfrm>
          <a:prstGeom prst="line">
            <a:avLst/>
          </a:prstGeom>
          <a:ln w="12700">
            <a:solidFill>
              <a:schemeClr val="accent5"/>
            </a:solidFill>
            <a:tailEnd type="oval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3597806" y="3789040"/>
            <a:ext cx="110098" cy="0"/>
          </a:xfrm>
          <a:prstGeom prst="line">
            <a:avLst/>
          </a:prstGeom>
          <a:ln w="12700">
            <a:solidFill>
              <a:schemeClr val="accent5"/>
            </a:solidFill>
            <a:tailEnd type="non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652855" y="3789040"/>
            <a:ext cx="0" cy="36004"/>
          </a:xfrm>
          <a:prstGeom prst="line">
            <a:avLst/>
          </a:prstGeom>
          <a:ln w="12700">
            <a:solidFill>
              <a:schemeClr val="accent5"/>
            </a:solidFill>
            <a:tailEnd type="none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21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32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</dc:creator>
  <cp:lastModifiedBy>Jake</cp:lastModifiedBy>
  <cp:revision>5</cp:revision>
  <dcterms:created xsi:type="dcterms:W3CDTF">2012-08-27T01:06:31Z</dcterms:created>
  <dcterms:modified xsi:type="dcterms:W3CDTF">2012-08-27T01:49:15Z</dcterms:modified>
</cp:coreProperties>
</file>