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955" y="381000"/>
            <a:ext cx="85344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Background and Context</a:t>
            </a:r>
            <a:endParaRPr lang="en-US" dirty="0"/>
          </a:p>
          <a:p>
            <a:r>
              <a:rPr lang="en-US" dirty="0"/>
              <a:t>You are a Data Scientist for a tourism company named "Visit with us". The Policy Maker of the company wants to enable and establish a viable business model to expand the customer base.</a:t>
            </a:r>
          </a:p>
          <a:p>
            <a:r>
              <a:rPr lang="en-US" dirty="0"/>
              <a:t>A viable business model is a central concept that helps you to understand the existing ways of doing the business and how to change the ways for the benefit of the tourism sector.</a:t>
            </a:r>
          </a:p>
          <a:p>
            <a:r>
              <a:rPr lang="en-US" dirty="0"/>
              <a:t>One of the ways to expand the customer base is to introduce a new offering of packages.</a:t>
            </a:r>
          </a:p>
          <a:p>
            <a:r>
              <a:rPr lang="en-US" dirty="0"/>
              <a:t>Currently, there are 5 types of packages the company is offering - Basic, Standard, Deluxe, Super Deluxe, King. Looking at the data of the last year, we observed that 18% of the customers purchased the packages.</a:t>
            </a:r>
          </a:p>
          <a:p>
            <a:r>
              <a:rPr lang="en-US" dirty="0"/>
              <a:t>However, the marketing cost was quite high because customers were contacted at random without looking at the available information.</a:t>
            </a:r>
          </a:p>
          <a:p>
            <a:r>
              <a:rPr lang="en-US" dirty="0"/>
              <a:t>The company is now planning to launch a new product i.e. Wellness Tourism Package. Wellness Tourism is defined as Travel that allows the traveler to maintain, enhance or kick-start a healthy lifestyle, and support or increase one's sense of well-being.</a:t>
            </a:r>
          </a:p>
          <a:p>
            <a:r>
              <a:rPr lang="en-US" dirty="0"/>
              <a:t>However, this time company wants to harness the available data of existing and potential customers to make the marketing expenditure more efficient.</a:t>
            </a:r>
          </a:p>
          <a:p>
            <a:r>
              <a:rPr lang="en-US" dirty="0"/>
              <a:t>You as a Data Scientist at "Visit with us" travel company have to analyze the customers' data and information to provide recommendations to the Policy Maker and Marketing Team and also build a model to predict the potential customer who is going to purchase the newly introduced travel package.</a:t>
            </a:r>
          </a:p>
        </p:txBody>
      </p:sp>
    </p:spTree>
    <p:extLst>
      <p:ext uri="{BB962C8B-B14F-4D97-AF65-F5344CB8AC3E}">
        <p14:creationId xmlns:p14="http://schemas.microsoft.com/office/powerpoint/2010/main" val="24994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92153" y="1560078"/>
          <a:ext cx="5359694" cy="4606208"/>
        </p:xfrm>
        <a:graphic>
          <a:graphicData uri="http://schemas.openxmlformats.org/drawingml/2006/table">
            <a:tbl>
              <a:tblPr/>
              <a:tblGrid>
                <a:gridCol w="2679847"/>
                <a:gridCol w="2679847"/>
              </a:tblGrid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ProdTaken</a:t>
                      </a:r>
                      <a:endParaRPr lang="en-US" sz="1200" b="1" dirty="0">
                        <a:effectLst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Age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TypeofContact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CityTier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DurationOfPitch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Occupation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Gender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NumberOfPersonVisiting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NumberOfFollowups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ProductPitched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PreferredPropertyStar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MaritalStatus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NumberOfTrips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Passport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PitchSatisfactionScore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OwnCar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NumberOfChildrenVisiting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Designation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MonthlyIncome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317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3</cp:revision>
  <dcterms:created xsi:type="dcterms:W3CDTF">2006-08-16T00:00:00Z</dcterms:created>
  <dcterms:modified xsi:type="dcterms:W3CDTF">2021-05-25T02:46:18Z</dcterms:modified>
</cp:coreProperties>
</file>