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F184-1EEC-4111-A187-69DB953BA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F0FEB-AE73-4330-8E9D-2EBC4833C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D55E8-A390-472A-B0F1-B2E6EF38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FCD7-205C-4C47-9A48-AAE30785E33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CA0CD-9DB8-4214-A916-D5566768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4CAC1-BF48-4271-8EF2-F5C3CD09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679-E96E-4B43-A3D8-2A291C17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5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224-B75B-4C35-A277-382BFDE7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C1E21-39FC-4513-AE31-FE74D7EBC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6BD5D-DF64-4634-8458-BA494289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FCD7-205C-4C47-9A48-AAE30785E33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737A4-111F-4592-A883-0B425D12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55030-4297-45C5-AD36-E6C15435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679-E96E-4B43-A3D8-2A291C17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2DCA0-0ACA-4C96-89E6-DFF082875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95352-06EB-4CB3-AAF9-1572FA796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7CE86-C4EF-4807-9F0B-359425DD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FCD7-205C-4C47-9A48-AAE30785E33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48562-003C-4F98-B4F4-4BE50CFE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1737B-DF0A-484A-BBF6-038A72BD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679-E96E-4B43-A3D8-2A291C17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0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E638-6463-4FD8-8DBF-5DA9229C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54AD-2CEB-4844-8489-6297B17D4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91D3A-44ED-4634-AF07-256A0D96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FCD7-205C-4C47-9A48-AAE30785E33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01F9-607E-48AA-8827-F80619B0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71569-24F2-4BDF-94A9-5DD12DA0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679-E96E-4B43-A3D8-2A291C17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4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D732-3C70-48D1-BBA1-5AD6ABD80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FE7A8-75ED-4181-A2CB-00987D005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96025-2764-4CF3-AAE0-E7CD1721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FCD7-205C-4C47-9A48-AAE30785E33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6429-833A-4AE4-86E8-3B4334EE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4F000-9F96-4470-9499-2E4B0623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679-E96E-4B43-A3D8-2A291C17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206F-F154-4B84-9308-38B40A9F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51BE8-22BB-4722-AB69-62CF17191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93E3D-1341-48CF-8DEE-722E50BEA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41B3C-8C2C-47CC-A8EE-E0321D8F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FCD7-205C-4C47-9A48-AAE30785E33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4B858-D3FF-4BD6-97F9-953057A7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6BB36-4401-488F-A1D4-18F6885D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679-E96E-4B43-A3D8-2A291C17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6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D834-9CC8-4966-8306-A8B9CBB8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73FA1-2539-4069-82FC-C4BB9F75A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D0C01-223F-4EFF-B860-EA7D91A04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4A9AC-FE5B-4246-8624-B49BE18B6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01032-7945-4AB8-99D9-F1731FBDE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3D2FB-383A-4138-9901-F9EACEEF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FCD7-205C-4C47-9A48-AAE30785E33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857B33-8FF2-46B4-BECB-F8A006C8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0CAB5-BE79-474F-A39B-16C62026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679-E96E-4B43-A3D8-2A291C17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1798-0078-4D58-AD6E-C07A41C7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BFE2F-1541-4707-9DFB-30072AC5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FCD7-205C-4C47-9A48-AAE30785E33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BA926-C698-4F27-A7AF-1BA49281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C4539-95AD-497F-9A4D-AB9A0F16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679-E96E-4B43-A3D8-2A291C17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3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77E84-2EB6-4836-8E6F-3E7B1005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FCD7-205C-4C47-9A48-AAE30785E33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97887-B9D1-48B3-8257-A6DA15E0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8A469-C5D5-4231-BEFE-860FF1CC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679-E96E-4B43-A3D8-2A291C17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9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C2F4-D194-40E0-A587-3FB67CCE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5A8F9-03D5-4BBA-93EF-20330F1AE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7CC6-3D5D-430D-ADD9-2CA77E40F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7D394-B149-42AE-A626-6290F2DB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FCD7-205C-4C47-9A48-AAE30785E33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550B9-29C3-45A9-AB9B-5097F9F3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8C2F4-B682-44BF-ABE3-B0D8E1BB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679-E96E-4B43-A3D8-2A291C17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0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77BF-8376-4A27-B84F-25D56A94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62D8C-B8A9-4EB6-A7C5-ED0985C86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01E5D-4E48-4D54-9ACF-6EF58227C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1D36D-64D4-494E-AEA9-61454150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FCD7-205C-4C47-9A48-AAE30785E33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F6482-DE41-49ED-B870-1D0778A3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8DE2E-2176-480D-81E1-AF44F806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5679-E96E-4B43-A3D8-2A291C17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7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BDFB0-3EF3-427F-8465-3083E944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58EA7-4663-48B9-90D8-4AC849F2B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7B403-6F09-4262-B218-F798970EF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EFCD7-205C-4C47-9A48-AAE30785E33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F51DC-E67D-4EEC-9B6D-84E2D3FB8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73896-6CF2-4136-A471-8C0D15D51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05679-E96E-4B43-A3D8-2A291C17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8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9F0043A-AEA1-4267-8E39-65D43EB00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307958"/>
              </p:ext>
            </p:extLst>
          </p:nvPr>
        </p:nvGraphicFramePr>
        <p:xfrm>
          <a:off x="9613399" y="4297680"/>
          <a:ext cx="257860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526">
                  <a:extLst>
                    <a:ext uri="{9D8B030D-6E8A-4147-A177-3AD203B41FA5}">
                      <a16:colId xmlns:a16="http://schemas.microsoft.com/office/drawing/2014/main" val="1089333239"/>
                    </a:ext>
                  </a:extLst>
                </a:gridCol>
                <a:gridCol w="1737075">
                  <a:extLst>
                    <a:ext uri="{9D8B030D-6E8A-4147-A177-3AD203B41FA5}">
                      <a16:colId xmlns:a16="http://schemas.microsoft.com/office/drawing/2014/main" val="4195399684"/>
                    </a:ext>
                  </a:extLst>
                </a:gridCol>
              </a:tblGrid>
              <a:tr h="19187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POT#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240509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71485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466490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Param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44110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Param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186978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Wet/Dry Mix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47136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LED1,2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14581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5A693D55-BE95-4576-9619-F75C7C1A9623}"/>
              </a:ext>
            </a:extLst>
          </p:cNvPr>
          <p:cNvGrpSpPr/>
          <p:nvPr/>
        </p:nvGrpSpPr>
        <p:grpSpPr>
          <a:xfrm>
            <a:off x="914400" y="757238"/>
            <a:ext cx="4214813" cy="5372100"/>
            <a:chOff x="914400" y="757238"/>
            <a:chExt cx="4214813" cy="5372100"/>
          </a:xfrm>
        </p:grpSpPr>
        <p:pic>
          <p:nvPicPr>
            <p:cNvPr id="3" name="Picture 2" descr="A picture containing text, scoreboard&#10;&#10;Description automatically generated">
              <a:extLst>
                <a:ext uri="{FF2B5EF4-FFF2-40B4-BE49-F238E27FC236}">
                  <a16:creationId xmlns:a16="http://schemas.microsoft.com/office/drawing/2014/main" id="{65E95BA4-DC48-4009-9D3B-A97F72388F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24" t="3250" r="14426" b="2750"/>
            <a:stretch/>
          </p:blipFill>
          <p:spPr>
            <a:xfrm>
              <a:off x="914400" y="757238"/>
              <a:ext cx="4214813" cy="5372100"/>
            </a:xfrm>
            <a:prstGeom prst="rect">
              <a:avLst/>
            </a:prstGeom>
          </p:spPr>
        </p:pic>
        <p:pic>
          <p:nvPicPr>
            <p:cNvPr id="5" name="Picture 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450586E-EB27-4711-9AE5-BF1F2ECA27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29" t="21215" r="24551" b="7463"/>
            <a:stretch/>
          </p:blipFill>
          <p:spPr>
            <a:xfrm rot="16200000">
              <a:off x="3401079" y="3056388"/>
              <a:ext cx="1753085" cy="1098141"/>
            </a:xfrm>
            <a:prstGeom prst="rect">
              <a:avLst/>
            </a:prstGeom>
          </p:spPr>
        </p:pic>
        <p:pic>
          <p:nvPicPr>
            <p:cNvPr id="12" name="Picture 11" descr="A picture containing text, electronics, circuit&#10;&#10;Description automatically generated">
              <a:extLst>
                <a:ext uri="{FF2B5EF4-FFF2-40B4-BE49-F238E27FC236}">
                  <a16:creationId xmlns:a16="http://schemas.microsoft.com/office/drawing/2014/main" id="{9AAEA78D-30FD-417C-8FE5-539ADAC49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79" t="2997" r="2263" b="3764"/>
            <a:stretch/>
          </p:blipFill>
          <p:spPr>
            <a:xfrm>
              <a:off x="1001734" y="2766239"/>
              <a:ext cx="1722710" cy="1734324"/>
            </a:xfrm>
            <a:prstGeom prst="rect">
              <a:avLst/>
            </a:prstGeom>
          </p:spPr>
        </p:pic>
      </p:grp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D5EFCF2-0919-4394-815D-05F8569F5B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0" t="32089" r="19442" b="21855"/>
          <a:stretch/>
        </p:blipFill>
        <p:spPr>
          <a:xfrm>
            <a:off x="524272" y="254727"/>
            <a:ext cx="2428876" cy="826852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3012C8D0-D9EE-4428-A376-0CEAE75ABA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0" t="32089" r="19442" b="21855"/>
          <a:stretch/>
        </p:blipFill>
        <p:spPr>
          <a:xfrm>
            <a:off x="3343276" y="254727"/>
            <a:ext cx="2428876" cy="82685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903BB1-E745-4CD6-85B4-53AA36B33CBA}"/>
              </a:ext>
            </a:extLst>
          </p:cNvPr>
          <p:cNvCxnSpPr>
            <a:cxnSpLocks/>
          </p:cNvCxnSpPr>
          <p:nvPr/>
        </p:nvCxnSpPr>
        <p:spPr>
          <a:xfrm flipV="1">
            <a:off x="1244600" y="807490"/>
            <a:ext cx="158750" cy="12626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6DC08A-2B4B-442A-9A7B-0F770FAE4426}"/>
              </a:ext>
            </a:extLst>
          </p:cNvPr>
          <p:cNvCxnSpPr>
            <a:cxnSpLocks/>
          </p:cNvCxnSpPr>
          <p:nvPr/>
        </p:nvCxnSpPr>
        <p:spPr>
          <a:xfrm flipH="1" flipV="1">
            <a:off x="2085062" y="508000"/>
            <a:ext cx="410488" cy="15621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F4DB85-F107-430E-908E-3B2A0A3DE535}"/>
              </a:ext>
            </a:extLst>
          </p:cNvPr>
          <p:cNvCxnSpPr>
            <a:cxnSpLocks/>
          </p:cNvCxnSpPr>
          <p:nvPr/>
        </p:nvCxnSpPr>
        <p:spPr>
          <a:xfrm flipV="1">
            <a:off x="3098800" y="508000"/>
            <a:ext cx="1130300" cy="15621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0CC27C-CC8F-4CA8-819C-A43F66D75C42}"/>
              </a:ext>
            </a:extLst>
          </p:cNvPr>
          <p:cNvCxnSpPr>
            <a:cxnSpLocks/>
          </p:cNvCxnSpPr>
          <p:nvPr/>
        </p:nvCxnSpPr>
        <p:spPr>
          <a:xfrm flipV="1">
            <a:off x="3728551" y="807490"/>
            <a:ext cx="1192699" cy="12626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9F3AAD-A5CF-4EF1-9A7B-9E3AC1E2D7E5}"/>
              </a:ext>
            </a:extLst>
          </p:cNvPr>
          <p:cNvCxnSpPr>
            <a:cxnSpLocks/>
          </p:cNvCxnSpPr>
          <p:nvPr/>
        </p:nvCxnSpPr>
        <p:spPr>
          <a:xfrm flipV="1">
            <a:off x="1110755" y="798344"/>
            <a:ext cx="408284" cy="12717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0C9ED0-2C12-4EF8-8104-47B349AD58AD}"/>
              </a:ext>
            </a:extLst>
          </p:cNvPr>
          <p:cNvCxnSpPr>
            <a:cxnSpLocks/>
          </p:cNvCxnSpPr>
          <p:nvPr/>
        </p:nvCxnSpPr>
        <p:spPr>
          <a:xfrm flipH="1" flipV="1">
            <a:off x="1811634" y="792752"/>
            <a:ext cx="552600" cy="128649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024FED-CCAF-4493-BBFD-055F39DFCF86}"/>
              </a:ext>
            </a:extLst>
          </p:cNvPr>
          <p:cNvCxnSpPr>
            <a:cxnSpLocks/>
          </p:cNvCxnSpPr>
          <p:nvPr/>
        </p:nvCxnSpPr>
        <p:spPr>
          <a:xfrm flipV="1">
            <a:off x="2964140" y="792752"/>
            <a:ext cx="1382072" cy="12773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9F973A-103A-4CF6-B1FB-ACC3370EC749}"/>
              </a:ext>
            </a:extLst>
          </p:cNvPr>
          <p:cNvCxnSpPr>
            <a:cxnSpLocks/>
          </p:cNvCxnSpPr>
          <p:nvPr/>
        </p:nvCxnSpPr>
        <p:spPr>
          <a:xfrm flipV="1">
            <a:off x="3582899" y="807490"/>
            <a:ext cx="1031476" cy="126261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69B80FA-A05F-44A5-BCB7-C835C1073E61}"/>
              </a:ext>
            </a:extLst>
          </p:cNvPr>
          <p:cNvCxnSpPr>
            <a:cxnSpLocks/>
          </p:cNvCxnSpPr>
          <p:nvPr/>
        </p:nvCxnSpPr>
        <p:spPr>
          <a:xfrm flipV="1">
            <a:off x="1368817" y="807490"/>
            <a:ext cx="295874" cy="126261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8A46BAC-C5A1-4B6F-BB81-B5B45005A062}"/>
              </a:ext>
            </a:extLst>
          </p:cNvPr>
          <p:cNvCxnSpPr>
            <a:cxnSpLocks/>
          </p:cNvCxnSpPr>
          <p:nvPr/>
        </p:nvCxnSpPr>
        <p:spPr>
          <a:xfrm flipH="1" flipV="1">
            <a:off x="1937571" y="807490"/>
            <a:ext cx="692639" cy="126261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22977A9-0709-4EBE-B61A-6129CE04CE79}"/>
              </a:ext>
            </a:extLst>
          </p:cNvPr>
          <p:cNvCxnSpPr>
            <a:cxnSpLocks/>
          </p:cNvCxnSpPr>
          <p:nvPr/>
        </p:nvCxnSpPr>
        <p:spPr>
          <a:xfrm flipV="1">
            <a:off x="3245743" y="807490"/>
            <a:ext cx="1235129" cy="126261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0093529-2BF8-4B78-B791-88E5543C28E3}"/>
              </a:ext>
            </a:extLst>
          </p:cNvPr>
          <p:cNvCxnSpPr>
            <a:cxnSpLocks/>
          </p:cNvCxnSpPr>
          <p:nvPr/>
        </p:nvCxnSpPr>
        <p:spPr>
          <a:xfrm flipV="1">
            <a:off x="3862729" y="807490"/>
            <a:ext cx="897298" cy="126261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Getting started with Crumble - Use LEDs with your Crumble | Raspberry Pi  Projects">
            <a:extLst>
              <a:ext uri="{FF2B5EF4-FFF2-40B4-BE49-F238E27FC236}">
                <a16:creationId xmlns:a16="http://schemas.microsoft.com/office/drawing/2014/main" id="{384C0CFE-ECA8-4515-A152-3DDE5737F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56" b="7331"/>
          <a:stretch/>
        </p:blipFill>
        <p:spPr bwMode="auto">
          <a:xfrm>
            <a:off x="5368836" y="1081579"/>
            <a:ext cx="1091243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Getting started with Crumble - Use LEDs with your Crumble | Raspberry Pi  Projects">
            <a:extLst>
              <a:ext uri="{FF2B5EF4-FFF2-40B4-BE49-F238E27FC236}">
                <a16:creationId xmlns:a16="http://schemas.microsoft.com/office/drawing/2014/main" id="{CB39FAFF-FA8F-4B9F-8B65-03CE91CE18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56" b="7331"/>
          <a:stretch/>
        </p:blipFill>
        <p:spPr bwMode="auto">
          <a:xfrm>
            <a:off x="5368836" y="1716579"/>
            <a:ext cx="1091243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1E95B66-2AA1-495B-A1BA-181DD485171C}"/>
              </a:ext>
            </a:extLst>
          </p:cNvPr>
          <p:cNvCxnSpPr>
            <a:cxnSpLocks/>
          </p:cNvCxnSpPr>
          <p:nvPr/>
        </p:nvCxnSpPr>
        <p:spPr>
          <a:xfrm flipV="1">
            <a:off x="4585835" y="1519239"/>
            <a:ext cx="1328622" cy="9810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CBDAFC5-4528-4A0F-B534-99684F3E0F93}"/>
              </a:ext>
            </a:extLst>
          </p:cNvPr>
          <p:cNvCxnSpPr>
            <a:cxnSpLocks/>
          </p:cNvCxnSpPr>
          <p:nvPr/>
        </p:nvCxnSpPr>
        <p:spPr>
          <a:xfrm flipV="1">
            <a:off x="4710113" y="2136541"/>
            <a:ext cx="1214073" cy="3610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CD43B2-66F7-4774-822F-A8CFE44A0327}"/>
              </a:ext>
            </a:extLst>
          </p:cNvPr>
          <p:cNvCxnSpPr>
            <a:cxnSpLocks/>
          </p:cNvCxnSpPr>
          <p:nvPr/>
        </p:nvCxnSpPr>
        <p:spPr>
          <a:xfrm flipV="1">
            <a:off x="4207850" y="1414711"/>
            <a:ext cx="1644469" cy="65538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31E063A-FD77-4334-B538-AD27B5B3CF28}"/>
              </a:ext>
            </a:extLst>
          </p:cNvPr>
          <p:cNvCxnSpPr>
            <a:cxnSpLocks/>
          </p:cNvCxnSpPr>
          <p:nvPr/>
        </p:nvCxnSpPr>
        <p:spPr>
          <a:xfrm>
            <a:off x="4468448" y="2053992"/>
            <a:ext cx="1383871" cy="1610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61E92A0A-ECE4-4212-BC74-7F75393FF37C}"/>
              </a:ext>
            </a:extLst>
          </p:cNvPr>
          <p:cNvSpPr/>
          <p:nvPr/>
        </p:nvSpPr>
        <p:spPr>
          <a:xfrm>
            <a:off x="1981200" y="2500313"/>
            <a:ext cx="147992" cy="490537"/>
          </a:xfrm>
          <a:custGeom>
            <a:avLst/>
            <a:gdLst>
              <a:gd name="connsiteX0" fmla="*/ 19050 w 147992"/>
              <a:gd name="connsiteY0" fmla="*/ 490537 h 490537"/>
              <a:gd name="connsiteX1" fmla="*/ 123825 w 147992"/>
              <a:gd name="connsiteY1" fmla="*/ 271462 h 490537"/>
              <a:gd name="connsiteX2" fmla="*/ 138113 w 147992"/>
              <a:gd name="connsiteY2" fmla="*/ 119062 h 490537"/>
              <a:gd name="connsiteX3" fmla="*/ 0 w 147992"/>
              <a:gd name="connsiteY3" fmla="*/ 0 h 49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992" h="490537">
                <a:moveTo>
                  <a:pt x="19050" y="490537"/>
                </a:moveTo>
                <a:cubicBezTo>
                  <a:pt x="61515" y="411955"/>
                  <a:pt x="103981" y="333374"/>
                  <a:pt x="123825" y="271462"/>
                </a:cubicBezTo>
                <a:cubicBezTo>
                  <a:pt x="143669" y="209549"/>
                  <a:pt x="158750" y="164306"/>
                  <a:pt x="138113" y="119062"/>
                </a:cubicBezTo>
                <a:cubicBezTo>
                  <a:pt x="117476" y="73818"/>
                  <a:pt x="58738" y="36909"/>
                  <a:pt x="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B1A604-7197-4F67-9FE4-050069D0CD37}"/>
              </a:ext>
            </a:extLst>
          </p:cNvPr>
          <p:cNvSpPr txBox="1"/>
          <p:nvPr/>
        </p:nvSpPr>
        <p:spPr>
          <a:xfrm>
            <a:off x="119063" y="2269029"/>
            <a:ext cx="6286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C5FEC2C-0AD2-47F9-9074-9188FD09025A}"/>
              </a:ext>
            </a:extLst>
          </p:cNvPr>
          <p:cNvCxnSpPr>
            <a:stCxn id="75" idx="3"/>
          </p:cNvCxnSpPr>
          <p:nvPr/>
        </p:nvCxnSpPr>
        <p:spPr>
          <a:xfrm>
            <a:off x="747713" y="2453695"/>
            <a:ext cx="390128" cy="439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A503E63-6527-4D62-9AB5-38F44DB6781C}"/>
              </a:ext>
            </a:extLst>
          </p:cNvPr>
          <p:cNvSpPr txBox="1"/>
          <p:nvPr/>
        </p:nvSpPr>
        <p:spPr>
          <a:xfrm>
            <a:off x="5388622" y="3132153"/>
            <a:ext cx="628650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5V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20B0A26-3636-41A7-925D-4679BD1C7F5B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5030084" y="3316819"/>
            <a:ext cx="358538" cy="1747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93C7701-AB14-4862-9F37-AD00E010A5DA}"/>
              </a:ext>
            </a:extLst>
          </p:cNvPr>
          <p:cNvSpPr/>
          <p:nvPr/>
        </p:nvSpPr>
        <p:spPr>
          <a:xfrm>
            <a:off x="1866900" y="2918460"/>
            <a:ext cx="2575560" cy="370828"/>
          </a:xfrm>
          <a:custGeom>
            <a:avLst/>
            <a:gdLst>
              <a:gd name="connsiteX0" fmla="*/ 0 w 2575560"/>
              <a:gd name="connsiteY0" fmla="*/ 76200 h 370828"/>
              <a:gd name="connsiteX1" fmla="*/ 1097280 w 2575560"/>
              <a:gd name="connsiteY1" fmla="*/ 320040 h 370828"/>
              <a:gd name="connsiteX2" fmla="*/ 2286000 w 2575560"/>
              <a:gd name="connsiteY2" fmla="*/ 342900 h 370828"/>
              <a:gd name="connsiteX3" fmla="*/ 2575560 w 2575560"/>
              <a:gd name="connsiteY3" fmla="*/ 0 h 37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560" h="370828">
                <a:moveTo>
                  <a:pt x="0" y="76200"/>
                </a:moveTo>
                <a:cubicBezTo>
                  <a:pt x="358140" y="175895"/>
                  <a:pt x="716280" y="275590"/>
                  <a:pt x="1097280" y="320040"/>
                </a:cubicBezTo>
                <a:cubicBezTo>
                  <a:pt x="1478280" y="364490"/>
                  <a:pt x="2039620" y="396240"/>
                  <a:pt x="2286000" y="342900"/>
                </a:cubicBezTo>
                <a:cubicBezTo>
                  <a:pt x="2532380" y="289560"/>
                  <a:pt x="2553970" y="144780"/>
                  <a:pt x="2575560" y="0"/>
                </a:cubicBezTo>
              </a:path>
            </a:pathLst>
          </a:cu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905C42D-04E2-498F-8915-AFC0603B4A93}"/>
              </a:ext>
            </a:extLst>
          </p:cNvPr>
          <p:cNvSpPr/>
          <p:nvPr/>
        </p:nvSpPr>
        <p:spPr>
          <a:xfrm>
            <a:off x="2242051" y="2926080"/>
            <a:ext cx="2063249" cy="1973580"/>
          </a:xfrm>
          <a:custGeom>
            <a:avLst/>
            <a:gdLst>
              <a:gd name="connsiteX0" fmla="*/ 2063249 w 2063249"/>
              <a:gd name="connsiteY0" fmla="*/ 0 h 1973580"/>
              <a:gd name="connsiteX1" fmla="*/ 181109 w 2063249"/>
              <a:gd name="connsiteY1" fmla="*/ 1257300 h 1973580"/>
              <a:gd name="connsiteX2" fmla="*/ 181109 w 2063249"/>
              <a:gd name="connsiteY2" fmla="*/ 1973580 h 197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3249" h="1973580">
                <a:moveTo>
                  <a:pt x="2063249" y="0"/>
                </a:moveTo>
                <a:cubicBezTo>
                  <a:pt x="1279024" y="464185"/>
                  <a:pt x="494799" y="928370"/>
                  <a:pt x="181109" y="1257300"/>
                </a:cubicBezTo>
                <a:cubicBezTo>
                  <a:pt x="-132581" y="1586230"/>
                  <a:pt x="24264" y="1779905"/>
                  <a:pt x="181109" y="1973580"/>
                </a:cubicBezTo>
              </a:path>
            </a:pathLst>
          </a:custGeom>
          <a:ln w="3810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AB7743B-DC55-4FA0-8D99-A34FDB0164EB}"/>
              </a:ext>
            </a:extLst>
          </p:cNvPr>
          <p:cNvSpPr/>
          <p:nvPr/>
        </p:nvSpPr>
        <p:spPr>
          <a:xfrm>
            <a:off x="1744980" y="2987040"/>
            <a:ext cx="2560320" cy="1394230"/>
          </a:xfrm>
          <a:custGeom>
            <a:avLst/>
            <a:gdLst>
              <a:gd name="connsiteX0" fmla="*/ 0 w 2560320"/>
              <a:gd name="connsiteY0" fmla="*/ 0 h 1394230"/>
              <a:gd name="connsiteX1" fmla="*/ 1836420 w 2560320"/>
              <a:gd name="connsiteY1" fmla="*/ 1257300 h 1394230"/>
              <a:gd name="connsiteX2" fmla="*/ 2560320 w 2560320"/>
              <a:gd name="connsiteY2" fmla="*/ 1303020 h 139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0320" h="1394230">
                <a:moveTo>
                  <a:pt x="0" y="0"/>
                </a:moveTo>
                <a:cubicBezTo>
                  <a:pt x="704850" y="520065"/>
                  <a:pt x="1409700" y="1040130"/>
                  <a:pt x="1836420" y="1257300"/>
                </a:cubicBezTo>
                <a:cubicBezTo>
                  <a:pt x="2263140" y="1474470"/>
                  <a:pt x="2411730" y="1388745"/>
                  <a:pt x="2560320" y="1303020"/>
                </a:cubicBezTo>
              </a:path>
            </a:pathLst>
          </a:cu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DA90AB-4E7C-4C8B-B0B5-41B2848ACD7B}"/>
              </a:ext>
            </a:extLst>
          </p:cNvPr>
          <p:cNvSpPr/>
          <p:nvPr/>
        </p:nvSpPr>
        <p:spPr>
          <a:xfrm>
            <a:off x="1813560" y="4282440"/>
            <a:ext cx="2621280" cy="624840"/>
          </a:xfrm>
          <a:custGeom>
            <a:avLst/>
            <a:gdLst>
              <a:gd name="connsiteX0" fmla="*/ 2621280 w 2621280"/>
              <a:gd name="connsiteY0" fmla="*/ 0 h 624840"/>
              <a:gd name="connsiteX1" fmla="*/ 2118360 w 2621280"/>
              <a:gd name="connsiteY1" fmla="*/ 449580 h 624840"/>
              <a:gd name="connsiteX2" fmla="*/ 762000 w 2621280"/>
              <a:gd name="connsiteY2" fmla="*/ 396240 h 624840"/>
              <a:gd name="connsiteX3" fmla="*/ 0 w 2621280"/>
              <a:gd name="connsiteY3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1280" h="624840">
                <a:moveTo>
                  <a:pt x="2621280" y="0"/>
                </a:moveTo>
                <a:cubicBezTo>
                  <a:pt x="2524760" y="191770"/>
                  <a:pt x="2428240" y="383540"/>
                  <a:pt x="2118360" y="449580"/>
                </a:cubicBezTo>
                <a:cubicBezTo>
                  <a:pt x="1808480" y="515620"/>
                  <a:pt x="1115060" y="367030"/>
                  <a:pt x="762000" y="396240"/>
                </a:cubicBezTo>
                <a:cubicBezTo>
                  <a:pt x="408940" y="425450"/>
                  <a:pt x="204470" y="525145"/>
                  <a:pt x="0" y="62484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2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Miller</dc:creator>
  <cp:lastModifiedBy>Jacob Miller</cp:lastModifiedBy>
  <cp:revision>14</cp:revision>
  <dcterms:created xsi:type="dcterms:W3CDTF">2021-10-26T01:48:23Z</dcterms:created>
  <dcterms:modified xsi:type="dcterms:W3CDTF">2021-11-12T03:05:26Z</dcterms:modified>
</cp:coreProperties>
</file>