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184-1EEC-4111-A187-69DB953B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F0FEB-AE73-4330-8E9D-2EBC4833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55E8-A390-472A-B0F1-B2E6EF38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A0CD-9DB8-4214-A916-D5566768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CAC1-BF48-4271-8EF2-F5C3CD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224-B75B-4C35-A277-382BFDE7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1E21-39FC-4513-AE31-FE74D7EB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BD5D-DF64-4634-8458-BA494289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37A4-111F-4592-A883-0B425D12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5030-4297-45C5-AD36-E6C1543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2DCA0-0ACA-4C96-89E6-DFF08287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5352-06EB-4CB3-AAF9-1572FA79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CE86-C4EF-4807-9F0B-359425DD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8562-003C-4F98-B4F4-4BE50CFE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737B-DF0A-484A-BBF6-038A72B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638-6463-4FD8-8DBF-5DA9229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54AD-2CEB-4844-8489-6297B17D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1D3A-44ED-4634-AF07-256A0D9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1F9-607E-48AA-8827-F80619B0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1569-24F2-4BDF-94A9-5DD12DA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732-3C70-48D1-BBA1-5AD6ABD8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E7A8-75ED-4181-A2CB-00987D00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6025-2764-4CF3-AAE0-E7CD172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6429-833A-4AE4-86E8-3B4334E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F000-9F96-4470-9499-2E4B0623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206F-F154-4B84-9308-38B40A9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1BE8-22BB-4722-AB69-62CF1719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3E3D-1341-48CF-8DEE-722E50BE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1B3C-8C2C-47CC-A8EE-E0321D8F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858-D3FF-4BD6-97F9-953057A7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BB36-4401-488F-A1D4-18F6885D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D834-9CC8-4966-8306-A8B9CBB8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3FA1-2539-4069-82FC-C4BB9F75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D0C01-223F-4EFF-B860-EA7D91A0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4A9AC-FE5B-4246-8624-B49BE18B6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01032-7945-4AB8-99D9-F1731FBDE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3D2FB-383A-4138-9901-F9EACEEF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57B33-8FF2-46B4-BECB-F8A006C8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0CAB5-BE79-474F-A39B-16C6202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798-0078-4D58-AD6E-C07A41C7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FE2F-1541-4707-9DFB-30072AC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A926-C698-4F27-A7AF-1BA49281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C4539-95AD-497F-9A4D-AB9A0F16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77E84-2EB6-4836-8E6F-3E7B1005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97887-B9D1-48B3-8257-A6DA15E0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A469-C5D5-4231-BEFE-860FF1CC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2F4-D194-40E0-A587-3FB67CCE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A8F9-03D5-4BBA-93EF-20330F1A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7CC6-3D5D-430D-ADD9-2CA77E40F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D394-B149-42AE-A626-6290F2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50B9-29C3-45A9-AB9B-5097F9F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C2F4-B682-44BF-ABE3-B0D8E1B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7BF-8376-4A27-B84F-25D56A94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2D8C-B8A9-4EB6-A7C5-ED0985C8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1E5D-4E48-4D54-9ACF-6EF58227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D36D-64D4-494E-AEA9-61454150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6482-DE41-49ED-B870-1D0778A3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8DE2E-2176-480D-81E1-AF44F806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BDFB0-3EF3-427F-8465-3083E944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8EA7-4663-48B9-90D8-4AC849F2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B403-6F09-4262-B218-F798970E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FCD7-205C-4C47-9A48-AAE30785E33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51DC-E67D-4EEC-9B6D-84E2D3FB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3896-6CF2-4136-A471-8C0D15D5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9F0043A-AEA1-4267-8E39-65D43EB0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07958"/>
              </p:ext>
            </p:extLst>
          </p:nvPr>
        </p:nvGraphicFramePr>
        <p:xfrm>
          <a:off x="9613399" y="4297680"/>
          <a:ext cx="25786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26">
                  <a:extLst>
                    <a:ext uri="{9D8B030D-6E8A-4147-A177-3AD203B41FA5}">
                      <a16:colId xmlns:a16="http://schemas.microsoft.com/office/drawing/2014/main" val="1089333239"/>
                    </a:ext>
                  </a:extLst>
                </a:gridCol>
                <a:gridCol w="1737075">
                  <a:extLst>
                    <a:ext uri="{9D8B030D-6E8A-4147-A177-3AD203B41FA5}">
                      <a16:colId xmlns:a16="http://schemas.microsoft.com/office/drawing/2014/main" val="4195399684"/>
                    </a:ext>
                  </a:extLst>
                </a:gridCol>
              </a:tblGrid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0509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148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6649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41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86978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Wet/Dry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713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LED1,2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1458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A693D55-BE95-4576-9619-F75C7C1A9623}"/>
              </a:ext>
            </a:extLst>
          </p:cNvPr>
          <p:cNvGrpSpPr/>
          <p:nvPr/>
        </p:nvGrpSpPr>
        <p:grpSpPr>
          <a:xfrm>
            <a:off x="914400" y="757238"/>
            <a:ext cx="4214813" cy="5372100"/>
            <a:chOff x="914400" y="757238"/>
            <a:chExt cx="4214813" cy="5372100"/>
          </a:xfrm>
        </p:grpSpPr>
        <p:pic>
          <p:nvPicPr>
            <p:cNvPr id="3" name="Picture 2" descr="A picture containing text, scoreboard&#10;&#10;Description automatically generated">
              <a:extLst>
                <a:ext uri="{FF2B5EF4-FFF2-40B4-BE49-F238E27FC236}">
                  <a16:creationId xmlns:a16="http://schemas.microsoft.com/office/drawing/2014/main" id="{65E95BA4-DC48-4009-9D3B-A97F7238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4" t="3250" r="14426" b="2750"/>
            <a:stretch/>
          </p:blipFill>
          <p:spPr>
            <a:xfrm>
              <a:off x="914400" y="757238"/>
              <a:ext cx="4214813" cy="5372100"/>
            </a:xfrm>
            <a:prstGeom prst="rect">
              <a:avLst/>
            </a:prstGeom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50586E-EB27-4711-9AE5-BF1F2ECA2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9" t="21215" r="24551" b="7463"/>
            <a:stretch/>
          </p:blipFill>
          <p:spPr>
            <a:xfrm rot="16200000">
              <a:off x="3401079" y="3056388"/>
              <a:ext cx="1753085" cy="1098141"/>
            </a:xfrm>
            <a:prstGeom prst="rect">
              <a:avLst/>
            </a:prstGeom>
          </p:spPr>
        </p:pic>
        <p:pic>
          <p:nvPicPr>
            <p:cNvPr id="12" name="Picture 11" descr="A picture containing text, electronics, circuit&#10;&#10;Description automatically generated">
              <a:extLst>
                <a:ext uri="{FF2B5EF4-FFF2-40B4-BE49-F238E27FC236}">
                  <a16:creationId xmlns:a16="http://schemas.microsoft.com/office/drawing/2014/main" id="{9AAEA78D-30FD-417C-8FE5-539ADAC49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9" t="2997" r="2263" b="3764"/>
            <a:stretch/>
          </p:blipFill>
          <p:spPr>
            <a:xfrm>
              <a:off x="1001734" y="2766239"/>
              <a:ext cx="1722710" cy="1734324"/>
            </a:xfrm>
            <a:prstGeom prst="rect">
              <a:avLst/>
            </a:prstGeom>
          </p:spPr>
        </p:pic>
      </p:grp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5EFCF2-0919-4394-815D-05F8569F5B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32089" r="19442" b="21855"/>
          <a:stretch/>
        </p:blipFill>
        <p:spPr>
          <a:xfrm>
            <a:off x="524272" y="254727"/>
            <a:ext cx="2428876" cy="82685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012C8D0-D9EE-4428-A376-0CEAE75ABA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32089" r="19442" b="21855"/>
          <a:stretch/>
        </p:blipFill>
        <p:spPr>
          <a:xfrm>
            <a:off x="3343276" y="254727"/>
            <a:ext cx="2428876" cy="8268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903BB1-E745-4CD6-85B4-53AA36B33CBA}"/>
              </a:ext>
            </a:extLst>
          </p:cNvPr>
          <p:cNvCxnSpPr>
            <a:cxnSpLocks/>
          </p:cNvCxnSpPr>
          <p:nvPr/>
        </p:nvCxnSpPr>
        <p:spPr>
          <a:xfrm flipV="1">
            <a:off x="1244600" y="807490"/>
            <a:ext cx="158750" cy="1262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6DC08A-2B4B-442A-9A7B-0F770FAE4426}"/>
              </a:ext>
            </a:extLst>
          </p:cNvPr>
          <p:cNvCxnSpPr>
            <a:cxnSpLocks/>
          </p:cNvCxnSpPr>
          <p:nvPr/>
        </p:nvCxnSpPr>
        <p:spPr>
          <a:xfrm flipH="1" flipV="1">
            <a:off x="2085062" y="508000"/>
            <a:ext cx="410488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F4DB85-F107-430E-908E-3B2A0A3DE535}"/>
              </a:ext>
            </a:extLst>
          </p:cNvPr>
          <p:cNvCxnSpPr>
            <a:cxnSpLocks/>
          </p:cNvCxnSpPr>
          <p:nvPr/>
        </p:nvCxnSpPr>
        <p:spPr>
          <a:xfrm flipV="1">
            <a:off x="3098800" y="508000"/>
            <a:ext cx="11303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0CC27C-CC8F-4CA8-819C-A43F66D75C42}"/>
              </a:ext>
            </a:extLst>
          </p:cNvPr>
          <p:cNvCxnSpPr>
            <a:cxnSpLocks/>
          </p:cNvCxnSpPr>
          <p:nvPr/>
        </p:nvCxnSpPr>
        <p:spPr>
          <a:xfrm flipV="1">
            <a:off x="3728551" y="807490"/>
            <a:ext cx="1192699" cy="1262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9F3AAD-A5CF-4EF1-9A7B-9E3AC1E2D7E5}"/>
              </a:ext>
            </a:extLst>
          </p:cNvPr>
          <p:cNvCxnSpPr>
            <a:cxnSpLocks/>
          </p:cNvCxnSpPr>
          <p:nvPr/>
        </p:nvCxnSpPr>
        <p:spPr>
          <a:xfrm flipV="1">
            <a:off x="1110755" y="798344"/>
            <a:ext cx="408284" cy="1271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C9ED0-2C12-4EF8-8104-47B349AD58AD}"/>
              </a:ext>
            </a:extLst>
          </p:cNvPr>
          <p:cNvCxnSpPr>
            <a:cxnSpLocks/>
          </p:cNvCxnSpPr>
          <p:nvPr/>
        </p:nvCxnSpPr>
        <p:spPr>
          <a:xfrm flipH="1" flipV="1">
            <a:off x="1811634" y="792752"/>
            <a:ext cx="552600" cy="12864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024FED-CCAF-4493-BBFD-055F39DFCF86}"/>
              </a:ext>
            </a:extLst>
          </p:cNvPr>
          <p:cNvCxnSpPr>
            <a:cxnSpLocks/>
          </p:cNvCxnSpPr>
          <p:nvPr/>
        </p:nvCxnSpPr>
        <p:spPr>
          <a:xfrm flipV="1">
            <a:off x="2964140" y="792752"/>
            <a:ext cx="1382072" cy="1277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9F973A-103A-4CF6-B1FB-ACC3370EC749}"/>
              </a:ext>
            </a:extLst>
          </p:cNvPr>
          <p:cNvCxnSpPr>
            <a:cxnSpLocks/>
          </p:cNvCxnSpPr>
          <p:nvPr/>
        </p:nvCxnSpPr>
        <p:spPr>
          <a:xfrm flipV="1">
            <a:off x="3582899" y="807490"/>
            <a:ext cx="1031476" cy="12626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9B80FA-A05F-44A5-BCB7-C835C1073E61}"/>
              </a:ext>
            </a:extLst>
          </p:cNvPr>
          <p:cNvCxnSpPr>
            <a:cxnSpLocks/>
          </p:cNvCxnSpPr>
          <p:nvPr/>
        </p:nvCxnSpPr>
        <p:spPr>
          <a:xfrm flipV="1">
            <a:off x="1368817" y="807490"/>
            <a:ext cx="295874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A46BAC-C5A1-4B6F-BB81-B5B45005A062}"/>
              </a:ext>
            </a:extLst>
          </p:cNvPr>
          <p:cNvCxnSpPr>
            <a:cxnSpLocks/>
          </p:cNvCxnSpPr>
          <p:nvPr/>
        </p:nvCxnSpPr>
        <p:spPr>
          <a:xfrm flipH="1" flipV="1">
            <a:off x="1937571" y="807490"/>
            <a:ext cx="692639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977A9-0709-4EBE-B61A-6129CE04CE79}"/>
              </a:ext>
            </a:extLst>
          </p:cNvPr>
          <p:cNvCxnSpPr>
            <a:cxnSpLocks/>
          </p:cNvCxnSpPr>
          <p:nvPr/>
        </p:nvCxnSpPr>
        <p:spPr>
          <a:xfrm flipV="1">
            <a:off x="3245743" y="807490"/>
            <a:ext cx="1235129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093529-2BF8-4B78-B791-88E5543C28E3}"/>
              </a:ext>
            </a:extLst>
          </p:cNvPr>
          <p:cNvCxnSpPr>
            <a:cxnSpLocks/>
          </p:cNvCxnSpPr>
          <p:nvPr/>
        </p:nvCxnSpPr>
        <p:spPr>
          <a:xfrm flipV="1">
            <a:off x="3862729" y="807490"/>
            <a:ext cx="897298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Getting started with Crumble - Use LEDs with your Crumble | Raspberry Pi  Projects">
            <a:extLst>
              <a:ext uri="{FF2B5EF4-FFF2-40B4-BE49-F238E27FC236}">
                <a16:creationId xmlns:a16="http://schemas.microsoft.com/office/drawing/2014/main" id="{384C0CFE-ECA8-4515-A152-3DDE5737F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6" b="7331"/>
          <a:stretch/>
        </p:blipFill>
        <p:spPr bwMode="auto">
          <a:xfrm>
            <a:off x="5368836" y="1081579"/>
            <a:ext cx="109124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Getting started with Crumble - Use LEDs with your Crumble | Raspberry Pi  Projects">
            <a:extLst>
              <a:ext uri="{FF2B5EF4-FFF2-40B4-BE49-F238E27FC236}">
                <a16:creationId xmlns:a16="http://schemas.microsoft.com/office/drawing/2014/main" id="{CB39FAFF-FA8F-4B9F-8B65-03CE91CE1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6" b="7331"/>
          <a:stretch/>
        </p:blipFill>
        <p:spPr bwMode="auto">
          <a:xfrm>
            <a:off x="5368836" y="1716579"/>
            <a:ext cx="109124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E95B66-2AA1-495B-A1BA-181DD485171C}"/>
              </a:ext>
            </a:extLst>
          </p:cNvPr>
          <p:cNvCxnSpPr>
            <a:cxnSpLocks/>
          </p:cNvCxnSpPr>
          <p:nvPr/>
        </p:nvCxnSpPr>
        <p:spPr>
          <a:xfrm flipV="1">
            <a:off x="4585835" y="1519239"/>
            <a:ext cx="1328622" cy="9810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BDAFC5-4528-4A0F-B534-99684F3E0F93}"/>
              </a:ext>
            </a:extLst>
          </p:cNvPr>
          <p:cNvCxnSpPr>
            <a:cxnSpLocks/>
          </p:cNvCxnSpPr>
          <p:nvPr/>
        </p:nvCxnSpPr>
        <p:spPr>
          <a:xfrm flipV="1">
            <a:off x="4710113" y="2136541"/>
            <a:ext cx="1214073" cy="3610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CD43B2-66F7-4774-822F-A8CFE44A0327}"/>
              </a:ext>
            </a:extLst>
          </p:cNvPr>
          <p:cNvCxnSpPr>
            <a:cxnSpLocks/>
          </p:cNvCxnSpPr>
          <p:nvPr/>
        </p:nvCxnSpPr>
        <p:spPr>
          <a:xfrm flipV="1">
            <a:off x="4207850" y="1414711"/>
            <a:ext cx="1644469" cy="6553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1E063A-FD77-4334-B538-AD27B5B3CF28}"/>
              </a:ext>
            </a:extLst>
          </p:cNvPr>
          <p:cNvCxnSpPr>
            <a:cxnSpLocks/>
          </p:cNvCxnSpPr>
          <p:nvPr/>
        </p:nvCxnSpPr>
        <p:spPr>
          <a:xfrm>
            <a:off x="4468448" y="2053992"/>
            <a:ext cx="1383871" cy="161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CAD8A63-077A-4877-A628-7489771E7A7E}"/>
              </a:ext>
            </a:extLst>
          </p:cNvPr>
          <p:cNvSpPr/>
          <p:nvPr/>
        </p:nvSpPr>
        <p:spPr>
          <a:xfrm>
            <a:off x="1470551" y="2986088"/>
            <a:ext cx="372537" cy="1919287"/>
          </a:xfrm>
          <a:custGeom>
            <a:avLst/>
            <a:gdLst>
              <a:gd name="connsiteX0" fmla="*/ 282049 w 372537"/>
              <a:gd name="connsiteY0" fmla="*/ 0 h 1919287"/>
              <a:gd name="connsiteX1" fmla="*/ 1062 w 372537"/>
              <a:gd name="connsiteY1" fmla="*/ 1038225 h 1919287"/>
              <a:gd name="connsiteX2" fmla="*/ 372537 w 372537"/>
              <a:gd name="connsiteY2" fmla="*/ 1919287 h 191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537" h="1919287">
                <a:moveTo>
                  <a:pt x="282049" y="0"/>
                </a:moveTo>
                <a:cubicBezTo>
                  <a:pt x="134015" y="359172"/>
                  <a:pt x="-14019" y="718344"/>
                  <a:pt x="1062" y="1038225"/>
                </a:cubicBezTo>
                <a:cubicBezTo>
                  <a:pt x="16143" y="1358106"/>
                  <a:pt x="309037" y="1790700"/>
                  <a:pt x="372537" y="191928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239DD3A-FDD4-4542-82C9-A7681291F641}"/>
              </a:ext>
            </a:extLst>
          </p:cNvPr>
          <p:cNvSpPr/>
          <p:nvPr/>
        </p:nvSpPr>
        <p:spPr>
          <a:xfrm>
            <a:off x="1779020" y="2986088"/>
            <a:ext cx="654618" cy="1919287"/>
          </a:xfrm>
          <a:custGeom>
            <a:avLst/>
            <a:gdLst>
              <a:gd name="connsiteX0" fmla="*/ 92643 w 654618"/>
              <a:gd name="connsiteY0" fmla="*/ 0 h 1919287"/>
              <a:gd name="connsiteX1" fmla="*/ 45018 w 654618"/>
              <a:gd name="connsiteY1" fmla="*/ 1176337 h 1919287"/>
              <a:gd name="connsiteX2" fmla="*/ 654618 w 654618"/>
              <a:gd name="connsiteY2" fmla="*/ 1919287 h 191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618" h="1919287">
                <a:moveTo>
                  <a:pt x="92643" y="0"/>
                </a:moveTo>
                <a:cubicBezTo>
                  <a:pt x="21999" y="428228"/>
                  <a:pt x="-48644" y="856456"/>
                  <a:pt x="45018" y="1176337"/>
                </a:cubicBezTo>
                <a:cubicBezTo>
                  <a:pt x="138680" y="1496218"/>
                  <a:pt x="552224" y="1799431"/>
                  <a:pt x="654618" y="191928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E92A0A-ECE4-4212-BC74-7F75393FF37C}"/>
              </a:ext>
            </a:extLst>
          </p:cNvPr>
          <p:cNvSpPr/>
          <p:nvPr/>
        </p:nvSpPr>
        <p:spPr>
          <a:xfrm>
            <a:off x="1981200" y="2500313"/>
            <a:ext cx="147992" cy="490537"/>
          </a:xfrm>
          <a:custGeom>
            <a:avLst/>
            <a:gdLst>
              <a:gd name="connsiteX0" fmla="*/ 19050 w 147992"/>
              <a:gd name="connsiteY0" fmla="*/ 490537 h 490537"/>
              <a:gd name="connsiteX1" fmla="*/ 123825 w 147992"/>
              <a:gd name="connsiteY1" fmla="*/ 271462 h 490537"/>
              <a:gd name="connsiteX2" fmla="*/ 138113 w 147992"/>
              <a:gd name="connsiteY2" fmla="*/ 119062 h 490537"/>
              <a:gd name="connsiteX3" fmla="*/ 0 w 147992"/>
              <a:gd name="connsiteY3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92" h="490537">
                <a:moveTo>
                  <a:pt x="19050" y="490537"/>
                </a:moveTo>
                <a:cubicBezTo>
                  <a:pt x="61515" y="411955"/>
                  <a:pt x="103981" y="333374"/>
                  <a:pt x="123825" y="271462"/>
                </a:cubicBezTo>
                <a:cubicBezTo>
                  <a:pt x="143669" y="209549"/>
                  <a:pt x="158750" y="164306"/>
                  <a:pt x="138113" y="119062"/>
                </a:cubicBezTo>
                <a:cubicBezTo>
                  <a:pt x="117476" y="73818"/>
                  <a:pt x="58738" y="36909"/>
                  <a:pt x="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B1A604-7197-4F67-9FE4-050069D0CD37}"/>
              </a:ext>
            </a:extLst>
          </p:cNvPr>
          <p:cNvSpPr txBox="1"/>
          <p:nvPr/>
        </p:nvSpPr>
        <p:spPr>
          <a:xfrm>
            <a:off x="119063" y="2269029"/>
            <a:ext cx="628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5FEC2C-0AD2-47F9-9074-9188FD09025A}"/>
              </a:ext>
            </a:extLst>
          </p:cNvPr>
          <p:cNvCxnSpPr>
            <a:stCxn id="75" idx="3"/>
          </p:cNvCxnSpPr>
          <p:nvPr/>
        </p:nvCxnSpPr>
        <p:spPr>
          <a:xfrm>
            <a:off x="747713" y="2453695"/>
            <a:ext cx="390128" cy="43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503E63-6527-4D62-9AB5-38F44DB6781C}"/>
              </a:ext>
            </a:extLst>
          </p:cNvPr>
          <p:cNvSpPr txBox="1"/>
          <p:nvPr/>
        </p:nvSpPr>
        <p:spPr>
          <a:xfrm>
            <a:off x="5388622" y="3132153"/>
            <a:ext cx="62865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0B0A26-3636-41A7-925D-4679BD1C7F5B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5030084" y="3316819"/>
            <a:ext cx="358538" cy="174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2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Miller</dc:creator>
  <cp:lastModifiedBy>Jacob Miller</cp:lastModifiedBy>
  <cp:revision>13</cp:revision>
  <dcterms:created xsi:type="dcterms:W3CDTF">2021-10-26T01:48:23Z</dcterms:created>
  <dcterms:modified xsi:type="dcterms:W3CDTF">2021-10-26T02:17:23Z</dcterms:modified>
</cp:coreProperties>
</file>