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af03b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af03b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af03bd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af03bd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af03bd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af03bd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af03bd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af03bd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9af03bdb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9af03bdb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awwapp.com/b/ukahhd31f2bj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20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Park Design Proposal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229350" y="3877650"/>
            <a:ext cx="27621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Group2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 park with the following features: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Children’s area with blue swings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 mile track around perimeter (color change every .25 miles)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Dog park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Forest and lots of trees throughout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Skate park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Tennis court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Basketball court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Parking around perimeter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Well grassed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Picnic area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are we solving it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decided to have an area which has all the amenities in close proximity.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Built with best in class materials and design with a customer first approach.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do cater to all ages and mentalities.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One place where you can meet people from the city and have peace of mind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designed world class courts and running tracks.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plants we used also have medicinal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6100"/>
            <a:ext cx="9143999" cy="40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372150" y="115150"/>
            <a:ext cx="4007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https://awwapp.com/b/ukahhd31f2bjo/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04700" y="34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How’s it better and efficient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 a place where people can be more active and healthier.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Help children learn and improve social skills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Build a strong community relationship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Promote clean air with sufficient trees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8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