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b424ac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b424ac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b424ac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b424ac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b424ac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9b424ac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Artifact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Thomas Kugelman, Merve Vakkasoglu, Michael Hajjar, Nathaniel Malone, Sumanth Subrahmanya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458025" y="237975"/>
            <a:ext cx="307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Potential Improvements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125" y="900100"/>
            <a:ext cx="4032000" cy="28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682725" y="237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more time: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-editing design in Planner5D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area has high demand for technology manufacturing as well as residential housing.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949450" y="712150"/>
            <a:ext cx="44598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-Utilize Planner5D Web software, with a team member as the “driver.”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-Team members take the responsibility of individual User Stories and Trello Cards by helping the driver design each User Story.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5" y="168100"/>
            <a:ext cx="2670650" cy="48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125" y="175900"/>
            <a:ext cx="2147125" cy="48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134150" y="3444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Sprint Backlog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79200" y="175900"/>
            <a:ext cx="2555100" cy="34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Sprint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1 - First Floor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909125" y="112200"/>
            <a:ext cx="2089200" cy="29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Sprint 2 - Second Floor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50" y="2481600"/>
            <a:ext cx="1941575" cy="20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25" y="2548262"/>
            <a:ext cx="2085467" cy="19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699" y="2250750"/>
            <a:ext cx="2603789" cy="25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342100" y="251850"/>
            <a:ext cx="44598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First floor bathrooms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92" y="1306475"/>
            <a:ext cx="3786983" cy="283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177125" y="762000"/>
            <a:ext cx="3374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One bedroom apartment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363" y="852525"/>
            <a:ext cx="3513274" cy="39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756700" y="168775"/>
            <a:ext cx="36306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Two bedroom apartment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751" y="615075"/>
            <a:ext cx="3904775" cy="445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064800" y="112750"/>
            <a:ext cx="30144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Three bedroom apartment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00" y="1392850"/>
            <a:ext cx="5344501" cy="29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29" y="1552994"/>
            <a:ext cx="2179575" cy="264889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095500" y="537875"/>
            <a:ext cx="3798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Colored Walls and Windows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area has high demand for technology manufacturing as well as residential housing.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