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9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-likhack251-252836.us.qlikcloud.com/sense/app/2bd506cd-3d05-4b33-bb10-3731b1796a3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dewind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Close up of a control panel of an airplane flying at night">
            <a:extLst>
              <a:ext uri="{FF2B5EF4-FFF2-40B4-BE49-F238E27FC236}">
                <a16:creationId xmlns:a16="http://schemas.microsoft.com/office/drawing/2014/main" id="{250FADA8-602D-08E6-0482-6F9DD0C6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97" b="2034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B7442-897C-27DF-A381-00968678A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dirty="0"/>
              <a:t>Pilot Readiness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6645F-A1B0-A1BE-7A2D-DAB82F025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anchor="b">
            <a:normAutofit/>
          </a:bodyPr>
          <a:lstStyle/>
          <a:p>
            <a:r>
              <a:rPr lang="en-US" sz="2200"/>
              <a:t>NDIA Hackathon</a:t>
            </a:r>
          </a:p>
          <a:p>
            <a:r>
              <a:rPr lang="en-US" sz="2200"/>
              <a:t>Team Avengers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8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2F49-7EAA-DF52-744D-A624CB3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79B7-322E-60DC-BBCF-4F41051F4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Use Case</a:t>
            </a:r>
            <a:r>
              <a:rPr lang="en-US" dirty="0"/>
              <a:t>: Develop a solution to predict pilot readiness and/or disqualifying events in the next 90 days based on current health and historic health conditions.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638B-A7F3-B26D-D925-4DADA05D3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Design and solution</a:t>
            </a:r>
            <a:r>
              <a:rPr lang="en-US" dirty="0"/>
              <a:t>: We developed a readiness assistant using machine learning and AI capabilities that predicts the likelihood of a pilot being ready to fly or disqualified from flying within 90 days of a given date.</a:t>
            </a:r>
          </a:p>
        </p:txBody>
      </p:sp>
    </p:spTree>
    <p:extLst>
      <p:ext uri="{BB962C8B-B14F-4D97-AF65-F5344CB8AC3E}">
        <p14:creationId xmlns:p14="http://schemas.microsoft.com/office/powerpoint/2010/main" val="361075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37D0-EDC3-3704-2F2B-D221DF63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59F0-9C9B-7E53-669E-E6D1DD94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NDIA Hackathon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56FE1-7ABA-A4EA-096F-C5C78465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55" y="2723535"/>
            <a:ext cx="7125089" cy="32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7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8400-A9C3-9329-0379-E1084996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4D29-7718-27D4-8096-F5F24C5C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solution attempt utilized </a:t>
            </a:r>
            <a:r>
              <a:rPr lang="en-US" dirty="0" err="1"/>
              <a:t>Pyspark</a:t>
            </a:r>
            <a:r>
              <a:rPr lang="en-US" dirty="0"/>
              <a:t>, but environment didn’t support many </a:t>
            </a:r>
            <a:r>
              <a:rPr lang="en-US" dirty="0" err="1"/>
              <a:t>Pyspark</a:t>
            </a:r>
            <a:r>
              <a:rPr lang="en-US" dirty="0"/>
              <a:t> machine learning libraries.</a:t>
            </a:r>
          </a:p>
          <a:p>
            <a:pPr lvl="1"/>
            <a:r>
              <a:rPr lang="en-US" dirty="0"/>
              <a:t>Pivoted to Python-native packages for machine learning model training libraries.</a:t>
            </a:r>
          </a:p>
          <a:p>
            <a:r>
              <a:rPr lang="en-US" dirty="0"/>
              <a:t>Scalability concerns due to environment setup. </a:t>
            </a:r>
          </a:p>
          <a:p>
            <a:pPr lvl="1"/>
            <a:r>
              <a:rPr lang="en-US" dirty="0"/>
              <a:t>Adjusted programming to be as efficient as possible within these limitations.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9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CF1-3639-B1A7-099E-F1694620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7FCE-E3FD-92BF-8215-2A241E9A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coordination with your contracting office, log onto TSM at </a:t>
            </a:r>
            <a:r>
              <a:rPr lang="en-US" dirty="0">
                <a:hlinkClick r:id="rId2"/>
              </a:rPr>
              <a:t>https://www.tradewindai.com/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for the company “KPMG LLP” to find one of our many solutions. Confirm the solution’s status is “Awardable”.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Contact KPMG to begin contract negotiations.</a:t>
            </a:r>
          </a:p>
        </p:txBody>
      </p:sp>
    </p:spTree>
    <p:extLst>
      <p:ext uri="{BB962C8B-B14F-4D97-AF65-F5344CB8AC3E}">
        <p14:creationId xmlns:p14="http://schemas.microsoft.com/office/powerpoint/2010/main" val="396748184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Pilot Readiness Assistant</vt:lpstr>
      <vt:lpstr>Use case and Design</vt:lpstr>
      <vt:lpstr>Application Demo</vt:lpstr>
      <vt:lpstr>Development Limitations</vt:lpstr>
      <vt:lpstr>Work With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Nishit Undale</dc:creator>
  <cp:lastModifiedBy>Nishit Undale</cp:lastModifiedBy>
  <cp:revision>1</cp:revision>
  <dcterms:created xsi:type="dcterms:W3CDTF">2025-08-27T20:15:11Z</dcterms:created>
  <dcterms:modified xsi:type="dcterms:W3CDTF">2025-08-27T21:05:44Z</dcterms:modified>
</cp:coreProperties>
</file>