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Jake Sylvestr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Competition for trade routes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65137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970337"/>
            <a:ext cy="465137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829675" x="0"/>
            <a:ext cy="465137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829675" x="3970337"/>
            <a:ext cy="465137" cx="30384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4416425" x="701675"/>
            <a:ext cy="4183061" cx="560704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jpg" Type="http://schemas.openxmlformats.org/officeDocument/2006/relationships/image" Id="rId4"/><Relationship Target="../media/image08.jpg" Type="http://schemas.openxmlformats.org/officeDocument/2006/relationships/image" Id="rId3"/><Relationship Target="../media/image00.jp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76200" x="3810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Roman History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95400" x="457200"/>
            <a:ext cy="54102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Roman History is divided up into 3 periods 	– Monarchy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Republic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Empire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period’s title comes from the form of government used at the time.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Romans are most known for their military achievements, architectural mastery and influence in language and Western culture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6659562" cx="87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people in the Republic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Cato the Elder – prominent just before the 3</a:t>
            </a:r>
            <a:r>
              <a:rPr strike="noStrike" u="none" b="0" cap="none" baseline="3000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Punic War – always ended speeches with “Carthago delenda est”; never got to see the city destroyed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Cicero – a prominent senator, speech maker and writer – his letters give us a day by day account of what happened in Rome at its most turbulent time - he’ll be important during Latin III</a:t>
            </a:r>
          </a:p>
          <a:p>
            <a:pPr algn="l" rtl="0" lv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Civil Wars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trike="noStrike" u="none" b="0" cap="none" baseline="3000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Civil War – between Marius and Sulla – Marius was a general and Sulla under his command negotiated a surrender but Marius took the credit – bad blood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In 88 BC, Sulla was consul and Marius was given command of the army – Sulla was upset – war starts.  Marius dies and Sulla defeats the rest of his army a few years later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8600" x="4495800"/>
            <a:ext cy="3965575" cx="30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y="-157161" x="63500"/>
            <a:ext cy="304799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y="-4761" x="215900"/>
            <a:ext cy="304799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1761" x="1200150"/>
            <a:ext cy="3714750" cx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57600" x="6669086"/>
            <a:ext cy="3194050" cx="22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276600" x="69850"/>
            <a:ext cy="3454399" cx="282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1143000" x="215900"/>
            <a:ext cy="369886" cx="1917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Cicero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958850" x="7535861"/>
            <a:ext cy="368299" cx="1371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Caesar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4832350" x="2133600"/>
            <a:ext cy="369886" cx="144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Pompey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5449887" x="5715000"/>
            <a:ext cy="646112" cx="144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Cato the Elder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Civil Wars (cont)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95400" x="457200"/>
            <a:ext cy="54863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60 BC, Caesar, Pompey and Crassus form the 1</a:t>
            </a:r>
            <a:r>
              <a:rPr strike="noStrike" u="none" b="0" cap="none" baseline="3000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Triumvirate – they are all powerful men –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trike="noStrike" u="none" b="0" cap="none" baseline="3000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Civil War – 49BC -48 BC between Julius Caesar and Pompey the Great – 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Caesar conquered vast amounts of territory in Gaul from 58 BC – 50 BC and wanted to run for the consulship in 49 – Pompey convinced the senate not to let him run –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Caesar gets angry and crosses the Rubicon River with his army, committing treason – he says, “The die is cast” (Alea iacta est)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defeats Pompey’s forces at the Battle of Pharsalus in 48 BC – Pompey flees to Egypt and his beheaded there by an ally of Caesar’s.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Caesar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5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Pompey out of the way, Caesar goes to Rome and becomes consul in 46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45, he is made dictator for a period of 6 months to squelch an uprising; he does so and then declares himself “dictator for life”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group of senators are uncomfortable with Caesar trying to gain so much power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conspire to kill him and he is assassinated on the Ides of March (March 15</a:t>
            </a:r>
            <a:r>
              <a:rPr strike="noStrike" u="none" b="0" cap="none" baseline="3000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) in 44 BC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his will, he adopts his grand-nephew, Octavian, as his heir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-762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Rise of Octavian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914400" x="228600"/>
            <a:ext cy="57912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Octavian comes to Rome to claim his inheritance – “a mere boy, owing everything to a name” – the name gave him some power and followers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was only 19 years old – demands to be elected consul and wants to avenge his father’s death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Brutus and Cassius, the main conspirators, leave Rome – fearing unpopularity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Octavian allies himself with Marcus Antonius – an already established general and leader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join up with Lepidus to form the 2nd Triumvirate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Antonius and Octavian defeat the forces of Brutus and Cassius at the Battle of Philippi in 42 BC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Rise of Octavian (cont)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Antonius and Octavian gain popularity and tension ensues – Treaty of Brundisium - 40 BC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Antonius tries to set up Octavian by making him settle all the soldiers – a difficult task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Eventually there is a split – Antonius goes to the East to get riches and gain power – meets Cleopatra and they unite against Octavian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Octavian creates propaganda that Antonius has become a traitor – gains support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Defeats the forces of Antonius and Cleopatra at Battle of Actium in 31 BC</a:t>
            </a:r>
          </a:p>
          <a:p>
            <a:pPr algn="l" rtl="0" lv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Octavian becomes Augustus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27 BC – Senate gives him the title “Augustus” – “revered”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his 40 year reign, Rome enjoys a time of peace and prosperity – the arts and writing flourish – buildings are restored – new laws are established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called the Pax Romana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rules from 27 BC until his death in 14 AD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stepson, Tiberius, becomes second emperor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emperors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990600" x="457200"/>
            <a:ext cy="56388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Julio-Claudian Family – 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Caligula – tries to make horse a senator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Claudius – conquers Britain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Nero – most known for letting part of city burn down during a fire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Flavian Dynasty – build the Colosseum in 80 AD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Antonine Dynasty – Marcus Aurelius, Trajan and Hadrian are major emperors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Emperor Constantine changes religion to Christianity in the early 300s AD and moves the capital to Constantinople, which seriously weakens the western empire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Empire falls in 476 AD with the sack of the city of Rome by the Goths, Visigoths and Vandals from Northern Europe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0" x="3810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Monarchy	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036637" x="76200"/>
            <a:ext cy="4525961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Dates from 753 BC – 509 BC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were 7 kings – Romulus was the first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Legendary founding story – Romulus and Remus – raised by a she-wolf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Romulus wins out – city called Rome after himself – not  many people there – needed to increase population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Invites “undesirables” in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Eventual conquering of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surrounding areas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25937" x="4876800"/>
            <a:ext cy="2532061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5261" x="76200"/>
            <a:ext cy="6510336" cx="9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-1524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Monarchy continued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685800" x="76200"/>
            <a:ext cy="6172199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Romulus creates Campus Martius for the training of soldiers – in honor of his father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lictors who guard him – they carry the “fascēs” which was a symbol of power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Eventually the Etruscans assimilate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kings: 2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Numa Pompilius –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up religion</a:t>
            </a:r>
            <a:b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Tullius Hostilius –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destroyed Alba Longa</a:t>
            </a:r>
            <a:b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4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Ancus Martius – built a bridge over Tiber</a:t>
            </a:r>
            <a:b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5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Tarquinius Priscus – set up Forum</a:t>
            </a:r>
            <a:b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6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Servius Tullius – set up city wall; political 			assembly for voting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strike="noStrike" u="none" b="0" cap="none" baseline="3000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king - Tarquinius Superbus is overthrown because of his tyranny – he did set up a sewer system and many public buildings but his overall nasty disposition and desire for absolute power did not sit well with certain citizens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5000" x="7924800"/>
            <a:ext cy="1219199" cx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9525" x="76200"/>
            <a:ext cy="6877050" cx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y="685800" x="7086600"/>
            <a:ext cy="4724400" cx="2057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sng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Hills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Palatine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Capitoline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Aventine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Esquiline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Viminal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Caelian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Quirinal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7200" x="79375"/>
            <a:ext cy="5943600" cx="89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228600"/>
            <a:ext cy="11430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of the Monarchy – Start of the Republic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47800" x="0"/>
            <a:ext cy="54102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Tarquinius Superbus is overthrown – revolt is led by Brutus – he becomes first consul</a:t>
            </a:r>
          </a:p>
          <a:p>
            <a:pPr algn="l" rtl="0" lv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sng" b="0" cap="none" baseline="0" sz="4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Republic – 509 BC – 27BC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time of conquest – gathering territory and expanding population, especially in Italy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wars – foreign enemies - mainly Carthage 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100 BC – 27 BC – 3 civil wars take place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Carthage &amp; the Punic Wars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trike="noStrike" u="none" b="0" cap="none" baseline="3000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Punic War – 264 BC – 241 BC</a:t>
            </a:r>
            <a:b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the island of </a:t>
            </a:r>
            <a:r>
              <a:rPr sz="2800" lang="en-US">
                <a:solidFill>
                  <a:schemeClr val="lt1"/>
                </a:solidFill>
              </a:rPr>
              <a:t>Sicily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both wanted it for trade purposes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Various battles took place over a 20-year period – eventually Rome prevailed and imposed harsh sanctions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Carthaginians were not allowed to have a navy, could only have an army to defend their immediate borders, had to give money to the Romans, and were not allowed to trade with other nations.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Punic Wars (cont)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19200" x="228600"/>
            <a:ext cy="5257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trike="noStrike" u="none" b="0" cap="none" baseline="3000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Punic War – 218 BC – 201 BC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Hannibal, a Carthaginian general, grew up hating the Romans because of the sanctions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led a campaign against the Romans that was almost successful – after defeating the Roman army numerous times, he was finally defeated by Scipio, who received the title “Africanus” for his victory over the Carthaginians.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 more harsh sanctions were put in place after this war. Carthage was quiet until 149 BC.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Punic Wars (last one)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trike="noStrike" u="none" b="0" cap="none" baseline="3000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Punic War – 149 BC – 146 BC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Carthage tried to defend the city against an outside foe and they started up their army again – a major violation of the sanctions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Romans crushed the city and left nothing behind – those who weren’t killed were enslaved and the city was plowed under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3">
      <a:dk1>
        <a:srgbClr val="808080"/>
      </a:dk1>
      <a:lt1>
        <a:srgbClr val="F8F8F8"/>
      </a:lt1>
      <a:dk2>
        <a:srgbClr val="660066"/>
      </a:dk2>
      <a:lt2>
        <a:srgbClr val="000000"/>
      </a:lt2>
      <a:accent1>
        <a:srgbClr val="BBE0E3"/>
      </a:accent1>
      <a:accent2>
        <a:srgbClr val="333399"/>
      </a:accent2>
      <a:accent3>
        <a:srgbClr val="B8AAB8"/>
      </a:accent3>
      <a:accent4>
        <a:srgbClr val="D4D4D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