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57" r:id="rId3"/>
    <p:sldId id="258" r:id="rId4"/>
    <p:sldId id="260" r:id="rId5"/>
    <p:sldId id="269" r:id="rId6"/>
    <p:sldId id="259" r:id="rId7"/>
    <p:sldId id="261" r:id="rId8"/>
    <p:sldId id="270" r:id="rId9"/>
    <p:sldId id="262" r:id="rId10"/>
    <p:sldId id="263" r:id="rId11"/>
    <p:sldId id="264" r:id="rId12"/>
    <p:sldId id="265" r:id="rId13"/>
    <p:sldId id="266" r:id="rId14"/>
    <p:sldId id="271"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4"/>
  </p:normalViewPr>
  <p:slideViewPr>
    <p:cSldViewPr snapToGrid="0">
      <p:cViewPr varScale="1">
        <p:scale>
          <a:sx n="102" d="100"/>
          <a:sy n="102" d="100"/>
        </p:scale>
        <p:origin x="95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6BBBCA-9A3D-1147-8BCA-5D67D128DFF7}" type="datetimeFigureOut">
              <a:rPr lang="en-US" smtClean="0"/>
              <a:t>10/8/25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8AA364-B34F-9543-9E67-E457A5D3E16E}" type="slidenum">
              <a:rPr lang="en-US" smtClean="0"/>
              <a:t>‹#›</a:t>
            </a:fld>
            <a:endParaRPr lang="en-US"/>
          </a:p>
        </p:txBody>
      </p:sp>
    </p:spTree>
    <p:extLst>
      <p:ext uri="{BB962C8B-B14F-4D97-AF65-F5344CB8AC3E}">
        <p14:creationId xmlns:p14="http://schemas.microsoft.com/office/powerpoint/2010/main" val="2372358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8AA364-B34F-9543-9E67-E457A5D3E16E}" type="slidenum">
              <a:rPr lang="en-US" smtClean="0"/>
              <a:t>3</a:t>
            </a:fld>
            <a:endParaRPr lang="en-US"/>
          </a:p>
        </p:txBody>
      </p:sp>
    </p:spTree>
    <p:extLst>
      <p:ext uri="{BB962C8B-B14F-4D97-AF65-F5344CB8AC3E}">
        <p14:creationId xmlns:p14="http://schemas.microsoft.com/office/powerpoint/2010/main" val="2447440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8AA364-B34F-9543-9E67-E457A5D3E16E}" type="slidenum">
              <a:rPr lang="en-US" smtClean="0"/>
              <a:t>4</a:t>
            </a:fld>
            <a:endParaRPr lang="en-US"/>
          </a:p>
        </p:txBody>
      </p:sp>
    </p:spTree>
    <p:extLst>
      <p:ext uri="{BB962C8B-B14F-4D97-AF65-F5344CB8AC3E}">
        <p14:creationId xmlns:p14="http://schemas.microsoft.com/office/powerpoint/2010/main" val="2248218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8AA364-B34F-9543-9E67-E457A5D3E16E}" type="slidenum">
              <a:rPr lang="en-US" smtClean="0"/>
              <a:t>5</a:t>
            </a:fld>
            <a:endParaRPr lang="en-US"/>
          </a:p>
        </p:txBody>
      </p:sp>
    </p:spTree>
    <p:extLst>
      <p:ext uri="{BB962C8B-B14F-4D97-AF65-F5344CB8AC3E}">
        <p14:creationId xmlns:p14="http://schemas.microsoft.com/office/powerpoint/2010/main" val="1492519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8AA364-B34F-9543-9E67-E457A5D3E16E}" type="slidenum">
              <a:rPr lang="en-US" smtClean="0"/>
              <a:t>8</a:t>
            </a:fld>
            <a:endParaRPr lang="en-US"/>
          </a:p>
        </p:txBody>
      </p:sp>
    </p:spTree>
    <p:extLst>
      <p:ext uri="{BB962C8B-B14F-4D97-AF65-F5344CB8AC3E}">
        <p14:creationId xmlns:p14="http://schemas.microsoft.com/office/powerpoint/2010/main" val="4136469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8AA364-B34F-9543-9E67-E457A5D3E16E}" type="slidenum">
              <a:rPr lang="en-US" smtClean="0"/>
              <a:t>9</a:t>
            </a:fld>
            <a:endParaRPr lang="en-US"/>
          </a:p>
        </p:txBody>
      </p:sp>
    </p:spTree>
    <p:extLst>
      <p:ext uri="{BB962C8B-B14F-4D97-AF65-F5344CB8AC3E}">
        <p14:creationId xmlns:p14="http://schemas.microsoft.com/office/powerpoint/2010/main" val="2089790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2CEAA0-CEA8-4860-9757-7A11AC3F23CB}" type="datetimeFigureOut">
              <a:rPr lang="en-US" smtClean="0"/>
              <a:t>10/8/25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1962990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2CEAA0-CEA8-4860-9757-7A11AC3F23CB}" type="datetimeFigureOut">
              <a:rPr lang="en-US" smtClean="0"/>
              <a:t>10/8/25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332852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2CEAA0-CEA8-4860-9757-7A11AC3F23CB}" type="datetimeFigureOut">
              <a:rPr lang="en-US" smtClean="0"/>
              <a:t>10/8/25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2818095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2CEAA0-CEA8-4860-9757-7A11AC3F23CB}" type="datetimeFigureOut">
              <a:rPr lang="en-US" smtClean="0"/>
              <a:t>10/8/25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4005118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2CEAA0-CEA8-4860-9757-7A11AC3F23CB}" type="datetimeFigureOut">
              <a:rPr lang="en-US" smtClean="0"/>
              <a:t>10/8/25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1096270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2CEAA0-CEA8-4860-9757-7A11AC3F23CB}" type="datetimeFigureOut">
              <a:rPr lang="en-US" smtClean="0"/>
              <a:t>10/8/25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4001671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2CEAA0-CEA8-4860-9757-7A11AC3F23CB}" type="datetimeFigureOut">
              <a:rPr lang="en-US" smtClean="0"/>
              <a:t>10/8/25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608481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2CEAA0-CEA8-4860-9757-7A11AC3F23CB}" type="datetimeFigureOut">
              <a:rPr lang="en-US" smtClean="0"/>
              <a:t>10/8/25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234063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2CEAA0-CEA8-4860-9757-7A11AC3F23CB}" type="datetimeFigureOut">
              <a:rPr lang="en-US" smtClean="0"/>
              <a:t>10/8/25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2917003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2CEAA0-CEA8-4860-9757-7A11AC3F23CB}" type="datetimeFigureOut">
              <a:rPr lang="en-US" smtClean="0"/>
              <a:t>10/8/25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3195665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2CEAA0-CEA8-4860-9757-7A11AC3F23CB}" type="datetimeFigureOut">
              <a:rPr lang="en-US" smtClean="0"/>
              <a:t>10/8/25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89CC4-BF93-4C69-81E7-044A4AEFDEB3}" type="slidenum">
              <a:rPr lang="en-US" smtClean="0"/>
              <a:t>‹#›</a:t>
            </a:fld>
            <a:endParaRPr lang="en-US"/>
          </a:p>
        </p:txBody>
      </p:sp>
    </p:spTree>
    <p:extLst>
      <p:ext uri="{BB962C8B-B14F-4D97-AF65-F5344CB8AC3E}">
        <p14:creationId xmlns:p14="http://schemas.microsoft.com/office/powerpoint/2010/main" val="2399544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2CEAA0-CEA8-4860-9757-7A11AC3F23CB}" type="datetimeFigureOut">
              <a:rPr lang="en-US" smtClean="0"/>
              <a:t>10/8/25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589CC4-BF93-4C69-81E7-044A4AEFDEB3}" type="slidenum">
              <a:rPr lang="en-US" smtClean="0"/>
              <a:t>‹#›</a:t>
            </a:fld>
            <a:endParaRPr lang="en-US"/>
          </a:p>
        </p:txBody>
      </p:sp>
    </p:spTree>
    <p:extLst>
      <p:ext uri="{BB962C8B-B14F-4D97-AF65-F5344CB8AC3E}">
        <p14:creationId xmlns:p14="http://schemas.microsoft.com/office/powerpoint/2010/main" val="27191953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E1BC7-577C-51C5-2C3C-2C2F81548277}"/>
              </a:ext>
            </a:extLst>
          </p:cNvPr>
          <p:cNvSpPr>
            <a:spLocks noGrp="1"/>
          </p:cNvSpPr>
          <p:nvPr>
            <p:ph type="ctrTitle"/>
          </p:nvPr>
        </p:nvSpPr>
        <p:spPr/>
        <p:txBody>
          <a:bodyPr/>
          <a:lstStyle/>
          <a:p>
            <a:r>
              <a:rPr lang="en-US" dirty="0"/>
              <a:t>Flappy Pidgeon</a:t>
            </a:r>
          </a:p>
        </p:txBody>
      </p:sp>
      <p:sp>
        <p:nvSpPr>
          <p:cNvPr id="3" name="Subtitle 2">
            <a:extLst>
              <a:ext uri="{FF2B5EF4-FFF2-40B4-BE49-F238E27FC236}">
                <a16:creationId xmlns:a16="http://schemas.microsoft.com/office/drawing/2014/main" id="{82D0ABAB-8A61-2330-FCC4-923DD94BCF2A}"/>
              </a:ext>
            </a:extLst>
          </p:cNvPr>
          <p:cNvSpPr>
            <a:spLocks noGrp="1"/>
          </p:cNvSpPr>
          <p:nvPr>
            <p:ph type="subTitle" idx="1"/>
          </p:nvPr>
        </p:nvSpPr>
        <p:spPr/>
        <p:txBody>
          <a:bodyPr/>
          <a:lstStyle/>
          <a:p>
            <a:r>
              <a:rPr lang="en-US" dirty="0"/>
              <a:t>N315 – Project One</a:t>
            </a:r>
          </a:p>
          <a:p>
            <a:r>
              <a:rPr lang="en-US" dirty="0"/>
              <a:t>Jake Terry</a:t>
            </a:r>
          </a:p>
          <a:p>
            <a:r>
              <a:rPr lang="en-US" dirty="0"/>
              <a:t>09/25</a:t>
            </a:r>
          </a:p>
        </p:txBody>
      </p:sp>
      <p:pic>
        <p:nvPicPr>
          <p:cNvPr id="7" name="Graphic 6" descr="Artificial Intelligence outline">
            <a:extLst>
              <a:ext uri="{FF2B5EF4-FFF2-40B4-BE49-F238E27FC236}">
                <a16:creationId xmlns:a16="http://schemas.microsoft.com/office/drawing/2014/main" id="{2DE18CDE-710B-3971-C8C2-72DA058043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8867" y="573088"/>
            <a:ext cx="914400" cy="914400"/>
          </a:xfrm>
          <a:prstGeom prst="rect">
            <a:avLst/>
          </a:prstGeom>
        </p:spPr>
      </p:pic>
      <p:sp>
        <p:nvSpPr>
          <p:cNvPr id="8" name="TextBox 7">
            <a:extLst>
              <a:ext uri="{FF2B5EF4-FFF2-40B4-BE49-F238E27FC236}">
                <a16:creationId xmlns:a16="http://schemas.microsoft.com/office/drawing/2014/main" id="{2332B84B-7EF7-7F6C-5BF1-0C24E30B3D5D}"/>
              </a:ext>
            </a:extLst>
          </p:cNvPr>
          <p:cNvSpPr txBox="1"/>
          <p:nvPr/>
        </p:nvSpPr>
        <p:spPr>
          <a:xfrm>
            <a:off x="1126067" y="338721"/>
            <a:ext cx="4189288" cy="369332"/>
          </a:xfrm>
          <a:prstGeom prst="rect">
            <a:avLst/>
          </a:prstGeom>
          <a:noFill/>
        </p:spPr>
        <p:txBody>
          <a:bodyPr wrap="none" rtlCol="0">
            <a:spAutoFit/>
          </a:bodyPr>
          <a:lstStyle/>
          <a:p>
            <a:r>
              <a:rPr lang="en-US" dirty="0"/>
              <a:t>{ Feel free to insert images here or delete }</a:t>
            </a:r>
          </a:p>
        </p:txBody>
      </p:sp>
    </p:spTree>
    <p:extLst>
      <p:ext uri="{BB962C8B-B14F-4D97-AF65-F5344CB8AC3E}">
        <p14:creationId xmlns:p14="http://schemas.microsoft.com/office/powerpoint/2010/main" val="4243997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01283-EE23-35B5-374A-856EC047FAFA}"/>
              </a:ext>
            </a:extLst>
          </p:cNvPr>
          <p:cNvSpPr>
            <a:spLocks noGrp="1"/>
          </p:cNvSpPr>
          <p:nvPr>
            <p:ph type="title"/>
          </p:nvPr>
        </p:nvSpPr>
        <p:spPr/>
        <p:txBody>
          <a:bodyPr/>
          <a:lstStyle/>
          <a:p>
            <a:r>
              <a:rPr lang="en-US" dirty="0"/>
              <a:t>Discussion 2 – Screenshot / Image</a:t>
            </a:r>
          </a:p>
        </p:txBody>
      </p:sp>
      <p:sp>
        <p:nvSpPr>
          <p:cNvPr id="3" name="Content Placeholder 2">
            <a:extLst>
              <a:ext uri="{FF2B5EF4-FFF2-40B4-BE49-F238E27FC236}">
                <a16:creationId xmlns:a16="http://schemas.microsoft.com/office/drawing/2014/main" id="{9CAE7D8B-8C08-4E66-DB2C-0EF8F1D7CAE3}"/>
              </a:ext>
            </a:extLst>
          </p:cNvPr>
          <p:cNvSpPr>
            <a:spLocks noGrp="1"/>
          </p:cNvSpPr>
          <p:nvPr>
            <p:ph idx="1"/>
          </p:nvPr>
        </p:nvSpPr>
        <p:spPr/>
        <p:txBody>
          <a:bodyPr/>
          <a:lstStyle/>
          <a:p>
            <a:r>
              <a:rPr lang="en-US" dirty="0"/>
              <a:t>ULM</a:t>
            </a:r>
          </a:p>
          <a:p>
            <a:r>
              <a:rPr lang="en-US" dirty="0"/>
              <a:t>BACKGROUND SHADER</a:t>
            </a:r>
          </a:p>
          <a:p>
            <a:endParaRPr lang="en-US" dirty="0"/>
          </a:p>
        </p:txBody>
      </p:sp>
    </p:spTree>
    <p:extLst>
      <p:ext uri="{BB962C8B-B14F-4D97-AF65-F5344CB8AC3E}">
        <p14:creationId xmlns:p14="http://schemas.microsoft.com/office/powerpoint/2010/main" val="767231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05FBD-9246-A86D-26C2-D2A12435465F}"/>
              </a:ext>
            </a:extLst>
          </p:cNvPr>
          <p:cNvSpPr>
            <a:spLocks noGrp="1"/>
          </p:cNvSpPr>
          <p:nvPr>
            <p:ph type="title"/>
          </p:nvPr>
        </p:nvSpPr>
        <p:spPr/>
        <p:txBody>
          <a:bodyPr/>
          <a:lstStyle/>
          <a:p>
            <a:r>
              <a:rPr lang="en-US" dirty="0"/>
              <a:t>Discussion 2 - Question</a:t>
            </a:r>
          </a:p>
        </p:txBody>
      </p:sp>
      <p:sp>
        <p:nvSpPr>
          <p:cNvPr id="3" name="Content Placeholder 2">
            <a:extLst>
              <a:ext uri="{FF2B5EF4-FFF2-40B4-BE49-F238E27FC236}">
                <a16:creationId xmlns:a16="http://schemas.microsoft.com/office/drawing/2014/main" id="{34BC329A-DF35-F432-8BF5-6DFF86F79A45}"/>
              </a:ext>
            </a:extLst>
          </p:cNvPr>
          <p:cNvSpPr>
            <a:spLocks noGrp="1"/>
          </p:cNvSpPr>
          <p:nvPr>
            <p:ph idx="1"/>
          </p:nvPr>
        </p:nvSpPr>
        <p:spPr/>
        <p:txBody>
          <a:bodyPr/>
          <a:lstStyle/>
          <a:p>
            <a:r>
              <a:rPr lang="en-US" dirty="0"/>
              <a:t>What is something you are struggling with in this project?</a:t>
            </a:r>
          </a:p>
          <a:p>
            <a:pPr lvl="1"/>
            <a:r>
              <a:rPr lang="en-US" dirty="0"/>
              <a:t>It takes me a lot longer to find a good sprite that works well with the project than actually implementing the sprite into the project.</a:t>
            </a:r>
          </a:p>
          <a:p>
            <a:pPr lvl="1"/>
            <a:endParaRPr lang="en-US" dirty="0"/>
          </a:p>
          <a:p>
            <a:pPr lvl="1"/>
            <a:r>
              <a:rPr lang="en-US" dirty="0"/>
              <a:t>I was using input to control how to start the game, now I am trying to understand how to implement buttons that call different methods based on the signal emitted.</a:t>
            </a:r>
          </a:p>
          <a:p>
            <a:pPr lvl="1"/>
            <a:endParaRPr lang="en-US" dirty="0"/>
          </a:p>
          <a:p>
            <a:pPr lvl="1"/>
            <a:r>
              <a:rPr lang="en-US" dirty="0"/>
              <a:t>The moving ground isn’t looping seamlessly but it is becoming too much of a headache to nitpick over.</a:t>
            </a:r>
          </a:p>
        </p:txBody>
      </p:sp>
    </p:spTree>
    <p:extLst>
      <p:ext uri="{BB962C8B-B14F-4D97-AF65-F5344CB8AC3E}">
        <p14:creationId xmlns:p14="http://schemas.microsoft.com/office/powerpoint/2010/main" val="3936611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6D355-D836-DD81-C625-2BB384E99942}"/>
              </a:ext>
            </a:extLst>
          </p:cNvPr>
          <p:cNvSpPr>
            <a:spLocks noGrp="1"/>
          </p:cNvSpPr>
          <p:nvPr>
            <p:ph type="title"/>
          </p:nvPr>
        </p:nvSpPr>
        <p:spPr/>
        <p:txBody>
          <a:bodyPr/>
          <a:lstStyle/>
          <a:p>
            <a:r>
              <a:rPr lang="en-US" dirty="0"/>
              <a:t>Discussion 2 - </a:t>
            </a:r>
          </a:p>
        </p:txBody>
      </p:sp>
      <p:sp>
        <p:nvSpPr>
          <p:cNvPr id="3" name="Content Placeholder 2">
            <a:extLst>
              <a:ext uri="{FF2B5EF4-FFF2-40B4-BE49-F238E27FC236}">
                <a16:creationId xmlns:a16="http://schemas.microsoft.com/office/drawing/2014/main" id="{6534613F-5579-2485-6545-97DB7A90B568}"/>
              </a:ext>
            </a:extLst>
          </p:cNvPr>
          <p:cNvSpPr>
            <a:spLocks noGrp="1"/>
          </p:cNvSpPr>
          <p:nvPr>
            <p:ph idx="1"/>
          </p:nvPr>
        </p:nvSpPr>
        <p:spPr/>
        <p:txBody>
          <a:bodyPr/>
          <a:lstStyle/>
          <a:p>
            <a:r>
              <a:rPr lang="en-US" dirty="0"/>
              <a:t>Delete and replace with summary bullet points about the aesthetics of your game:</a:t>
            </a:r>
          </a:p>
          <a:p>
            <a:pPr lvl="1"/>
            <a:r>
              <a:rPr lang="en-US" dirty="0"/>
              <a:t>I need to balance the span between the top and bottom of the pipe in order to make the game challenging but not impossible. Adjusting the speed of the pipes makes the game harder.</a:t>
            </a:r>
          </a:p>
          <a:p>
            <a:pPr lvl="1"/>
            <a:r>
              <a:rPr lang="en-US" dirty="0"/>
              <a:t>I am going for a synth city vibe and the </a:t>
            </a:r>
            <a:r>
              <a:rPr lang="en-US" dirty="0" err="1"/>
              <a:t>pidgeon</a:t>
            </a:r>
            <a:r>
              <a:rPr lang="en-US" dirty="0"/>
              <a:t> fits the theme as a city bird.</a:t>
            </a:r>
          </a:p>
          <a:p>
            <a:pPr lvl="1"/>
            <a:r>
              <a:rPr lang="en-US" dirty="0"/>
              <a:t>I am satisfied with the movement of my game, the flap function works as intended and feels responsive.</a:t>
            </a:r>
          </a:p>
        </p:txBody>
      </p:sp>
    </p:spTree>
    <p:extLst>
      <p:ext uri="{BB962C8B-B14F-4D97-AF65-F5344CB8AC3E}">
        <p14:creationId xmlns:p14="http://schemas.microsoft.com/office/powerpoint/2010/main" val="408124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F3AFC-C1A1-5843-48AF-FDA035CD2FD5}"/>
              </a:ext>
            </a:extLst>
          </p:cNvPr>
          <p:cNvSpPr>
            <a:spLocks noGrp="1"/>
          </p:cNvSpPr>
          <p:nvPr>
            <p:ph type="title"/>
          </p:nvPr>
        </p:nvSpPr>
        <p:spPr/>
        <p:txBody>
          <a:bodyPr/>
          <a:lstStyle/>
          <a:p>
            <a:r>
              <a:rPr lang="en-US" dirty="0"/>
              <a:t>Discussion 2 –Reflection</a:t>
            </a:r>
          </a:p>
        </p:txBody>
      </p:sp>
      <p:sp>
        <p:nvSpPr>
          <p:cNvPr id="3" name="Content Placeholder 2">
            <a:extLst>
              <a:ext uri="{FF2B5EF4-FFF2-40B4-BE49-F238E27FC236}">
                <a16:creationId xmlns:a16="http://schemas.microsoft.com/office/drawing/2014/main" id="{A6466B45-1293-F8D1-F5F2-C487632F5D96}"/>
              </a:ext>
            </a:extLst>
          </p:cNvPr>
          <p:cNvSpPr>
            <a:spLocks noGrp="1"/>
          </p:cNvSpPr>
          <p:nvPr>
            <p:ph idx="1"/>
          </p:nvPr>
        </p:nvSpPr>
        <p:spPr/>
        <p:txBody>
          <a:bodyPr/>
          <a:lstStyle/>
          <a:p>
            <a:r>
              <a:rPr lang="en-US" dirty="0"/>
              <a:t>Delete and add your own reflection on</a:t>
            </a:r>
          </a:p>
          <a:p>
            <a:pPr lvl="1"/>
            <a:r>
              <a:rPr lang="en-US" dirty="0"/>
              <a:t>It is easy to group items based on their file extension. Being able to find the script you need to adjust quickly is a must.</a:t>
            </a:r>
          </a:p>
          <a:p>
            <a:pPr lvl="1"/>
            <a:r>
              <a:rPr lang="en-US" dirty="0"/>
              <a:t>I used a lot of signals to make connection between objects in Godot. If a pipe or ground detects a body on entered, it emits a signal, that signal calls a method in another object if emitted.</a:t>
            </a:r>
          </a:p>
        </p:txBody>
      </p:sp>
    </p:spTree>
    <p:extLst>
      <p:ext uri="{BB962C8B-B14F-4D97-AF65-F5344CB8AC3E}">
        <p14:creationId xmlns:p14="http://schemas.microsoft.com/office/powerpoint/2010/main" val="1893240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a:extLst>
            <a:ext uri="{FF2B5EF4-FFF2-40B4-BE49-F238E27FC236}">
              <a16:creationId xmlns:a16="http://schemas.microsoft.com/office/drawing/2014/main" id="{6C586012-0723-A423-D555-BC98DF885B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40A8F1-83BA-D84D-C9BB-C853D0230AF0}"/>
              </a:ext>
            </a:extLst>
          </p:cNvPr>
          <p:cNvSpPr>
            <a:spLocks noGrp="1"/>
          </p:cNvSpPr>
          <p:nvPr>
            <p:ph type="title"/>
          </p:nvPr>
        </p:nvSpPr>
        <p:spPr/>
        <p:txBody>
          <a:bodyPr/>
          <a:lstStyle/>
          <a:p>
            <a:r>
              <a:rPr lang="en-US" dirty="0"/>
              <a:t>Discussion 2 – Self </a:t>
            </a:r>
            <a:r>
              <a:rPr lang="en-US" dirty="0" err="1"/>
              <a:t>Asssessment</a:t>
            </a:r>
            <a:endParaRPr lang="en-US" dirty="0"/>
          </a:p>
        </p:txBody>
      </p:sp>
      <p:sp>
        <p:nvSpPr>
          <p:cNvPr id="3" name="Content Placeholder 2">
            <a:extLst>
              <a:ext uri="{FF2B5EF4-FFF2-40B4-BE49-F238E27FC236}">
                <a16:creationId xmlns:a16="http://schemas.microsoft.com/office/drawing/2014/main" id="{3E495E12-4BD8-F183-39B9-94E0836F40AE}"/>
              </a:ext>
            </a:extLst>
          </p:cNvPr>
          <p:cNvSpPr>
            <a:spLocks noGrp="1"/>
          </p:cNvSpPr>
          <p:nvPr>
            <p:ph idx="1"/>
          </p:nvPr>
        </p:nvSpPr>
        <p:spPr/>
        <p:txBody>
          <a:bodyPr/>
          <a:lstStyle/>
          <a:p>
            <a:pPr marL="0" indent="0">
              <a:buNone/>
            </a:pPr>
            <a:r>
              <a:rPr lang="en-US" dirty="0"/>
              <a:t>Bold your self-assessment on the following areas</a:t>
            </a:r>
          </a:p>
          <a:p>
            <a:pPr marL="0" indent="0">
              <a:buNone/>
            </a:pPr>
            <a:endParaRPr lang="en-US" dirty="0"/>
          </a:p>
          <a:p>
            <a:pPr marL="0" indent="0">
              <a:buNone/>
            </a:pPr>
            <a:r>
              <a:rPr lang="en-US" dirty="0"/>
              <a:t>Project progress			poor	acceptable	</a:t>
            </a:r>
            <a:r>
              <a:rPr lang="en-US" b="1" dirty="0"/>
              <a:t>excellent</a:t>
            </a:r>
          </a:p>
          <a:p>
            <a:pPr marL="0" indent="0">
              <a:buNone/>
            </a:pPr>
            <a:r>
              <a:rPr lang="en-US" dirty="0"/>
              <a:t>Variable naming			poor	</a:t>
            </a:r>
            <a:r>
              <a:rPr lang="en-US" b="1" dirty="0"/>
              <a:t>acceptable</a:t>
            </a:r>
            <a:r>
              <a:rPr lang="en-US" dirty="0"/>
              <a:t>	excellent</a:t>
            </a:r>
          </a:p>
          <a:p>
            <a:pPr marL="0" indent="0">
              <a:buNone/>
            </a:pPr>
            <a:r>
              <a:rPr lang="en-US" dirty="0"/>
              <a:t>Debugging / problem solving	poor	acceptable	</a:t>
            </a:r>
            <a:r>
              <a:rPr lang="en-US" b="1" dirty="0"/>
              <a:t>excellent</a:t>
            </a:r>
          </a:p>
          <a:p>
            <a:pPr marL="0" indent="0">
              <a:buNone/>
            </a:pPr>
            <a:r>
              <a:rPr lang="en-US" dirty="0"/>
              <a:t>Godot exploration			poor	acceptable	</a:t>
            </a:r>
            <a:r>
              <a:rPr lang="en-US" b="1" dirty="0"/>
              <a:t>excellent</a:t>
            </a:r>
          </a:p>
          <a:p>
            <a:pPr marL="0" indent="0">
              <a:buNone/>
            </a:pPr>
            <a:r>
              <a:rPr lang="en-US" dirty="0"/>
              <a:t>Polish plans				poor	</a:t>
            </a:r>
            <a:r>
              <a:rPr lang="en-US" b="1" dirty="0"/>
              <a:t>acceptable</a:t>
            </a:r>
            <a:r>
              <a:rPr lang="en-US" dirty="0"/>
              <a:t>	excellent</a:t>
            </a:r>
          </a:p>
          <a:p>
            <a:pPr marL="0" indent="0">
              <a:buNone/>
            </a:pPr>
            <a:endParaRPr lang="en-US" dirty="0"/>
          </a:p>
        </p:txBody>
      </p:sp>
    </p:spTree>
    <p:extLst>
      <p:ext uri="{BB962C8B-B14F-4D97-AF65-F5344CB8AC3E}">
        <p14:creationId xmlns:p14="http://schemas.microsoft.com/office/powerpoint/2010/main" val="3595701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02F86-6734-D25D-C6DC-EEF90CE77C15}"/>
              </a:ext>
            </a:extLst>
          </p:cNvPr>
          <p:cNvSpPr>
            <a:spLocks noGrp="1"/>
          </p:cNvSpPr>
          <p:nvPr>
            <p:ph type="title"/>
          </p:nvPr>
        </p:nvSpPr>
        <p:spPr/>
        <p:txBody>
          <a:bodyPr/>
          <a:lstStyle/>
          <a:p>
            <a:r>
              <a:rPr lang="en-US" dirty="0"/>
              <a:t>P1 – Final Reflection</a:t>
            </a:r>
          </a:p>
        </p:txBody>
      </p:sp>
      <p:sp>
        <p:nvSpPr>
          <p:cNvPr id="3" name="Content Placeholder 2">
            <a:extLst>
              <a:ext uri="{FF2B5EF4-FFF2-40B4-BE49-F238E27FC236}">
                <a16:creationId xmlns:a16="http://schemas.microsoft.com/office/drawing/2014/main" id="{A8E29053-7A91-C1E6-E964-D0307E19286E}"/>
              </a:ext>
            </a:extLst>
          </p:cNvPr>
          <p:cNvSpPr>
            <a:spLocks noGrp="1"/>
          </p:cNvSpPr>
          <p:nvPr>
            <p:ph idx="1"/>
          </p:nvPr>
        </p:nvSpPr>
        <p:spPr/>
        <p:txBody>
          <a:bodyPr/>
          <a:lstStyle/>
          <a:p>
            <a:r>
              <a:rPr lang="en-US" dirty="0"/>
              <a:t>Screenshot of final product here</a:t>
            </a:r>
          </a:p>
        </p:txBody>
      </p:sp>
    </p:spTree>
    <p:extLst>
      <p:ext uri="{BB962C8B-B14F-4D97-AF65-F5344CB8AC3E}">
        <p14:creationId xmlns:p14="http://schemas.microsoft.com/office/powerpoint/2010/main" val="2899764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AFD36-34CC-4937-82F6-118F854B65AF}"/>
              </a:ext>
            </a:extLst>
          </p:cNvPr>
          <p:cNvSpPr>
            <a:spLocks noGrp="1"/>
          </p:cNvSpPr>
          <p:nvPr>
            <p:ph type="title"/>
          </p:nvPr>
        </p:nvSpPr>
        <p:spPr/>
        <p:txBody>
          <a:bodyPr/>
          <a:lstStyle/>
          <a:p>
            <a:r>
              <a:rPr lang="en-US" dirty="0"/>
              <a:t>P1 – Final Reflection</a:t>
            </a:r>
          </a:p>
        </p:txBody>
      </p:sp>
      <p:sp>
        <p:nvSpPr>
          <p:cNvPr id="3" name="Content Placeholder 2">
            <a:extLst>
              <a:ext uri="{FF2B5EF4-FFF2-40B4-BE49-F238E27FC236}">
                <a16:creationId xmlns:a16="http://schemas.microsoft.com/office/drawing/2014/main" id="{C56E788E-970E-6F16-B39A-7BB9CE697CDC}"/>
              </a:ext>
            </a:extLst>
          </p:cNvPr>
          <p:cNvSpPr>
            <a:spLocks noGrp="1"/>
          </p:cNvSpPr>
          <p:nvPr>
            <p:ph idx="1"/>
          </p:nvPr>
        </p:nvSpPr>
        <p:spPr/>
        <p:txBody>
          <a:bodyPr>
            <a:normAutofit fontScale="92500" lnSpcReduction="10000"/>
          </a:bodyPr>
          <a:lstStyle/>
          <a:p>
            <a:r>
              <a:rPr lang="en-US" dirty="0"/>
              <a:t>Technique</a:t>
            </a:r>
          </a:p>
          <a:p>
            <a:pPr lvl="1"/>
            <a:r>
              <a:rPr lang="en-US" dirty="0"/>
              <a:t>The control flow of my program is like this: New Game -&gt; Start Game -&gt; clears all objects, resets bird pos, reset score -&gt; check </a:t>
            </a:r>
            <a:r>
              <a:rPr lang="en-US" dirty="0" err="1"/>
              <a:t>if_falling</a:t>
            </a:r>
            <a:r>
              <a:rPr lang="en-US" dirty="0"/>
              <a:t> -&gt; Game Over -&gt; Quit</a:t>
            </a:r>
          </a:p>
          <a:p>
            <a:pPr lvl="1"/>
            <a:r>
              <a:rPr lang="en-US" dirty="0"/>
              <a:t>I use condition blocks to check if the game is running, if the game is over, if the bird is flying, and if the bird is falling. This allows me to control the flow of the game and make it respond to other entities.</a:t>
            </a:r>
          </a:p>
          <a:p>
            <a:r>
              <a:rPr lang="en-US" dirty="0"/>
              <a:t>Aesthetics</a:t>
            </a:r>
          </a:p>
          <a:p>
            <a:pPr lvl="1"/>
            <a:r>
              <a:rPr lang="en-US" dirty="0"/>
              <a:t>My game is very…purple. Wasn’t my intention however I love the synth city vibe and it ended up working out in my opinion. It is hard to see the </a:t>
            </a:r>
            <a:r>
              <a:rPr lang="en-US" dirty="0" err="1"/>
              <a:t>pidgeon</a:t>
            </a:r>
            <a:r>
              <a:rPr lang="en-US" dirty="0"/>
              <a:t> </a:t>
            </a:r>
            <a:r>
              <a:rPr lang="en-US"/>
              <a:t>however.</a:t>
            </a:r>
            <a:endParaRPr lang="en-US" dirty="0"/>
          </a:p>
          <a:p>
            <a:r>
              <a:rPr lang="en-US" dirty="0"/>
              <a:t>Major concepts learned </a:t>
            </a:r>
          </a:p>
          <a:p>
            <a:pPr lvl="1"/>
            <a:r>
              <a:rPr lang="en-US" dirty="0"/>
              <a:t>I learned about </a:t>
            </a:r>
            <a:r>
              <a:rPr lang="en-US" dirty="0" err="1"/>
              <a:t>gdshader</a:t>
            </a:r>
            <a:r>
              <a:rPr lang="en-US" dirty="0"/>
              <a:t> scripts, am more comfortable with signals and collision shapes, as well as grouping and instantiating other scenes inside of a separate scene.</a:t>
            </a:r>
          </a:p>
        </p:txBody>
      </p:sp>
    </p:spTree>
    <p:extLst>
      <p:ext uri="{BB962C8B-B14F-4D97-AF65-F5344CB8AC3E}">
        <p14:creationId xmlns:p14="http://schemas.microsoft.com/office/powerpoint/2010/main" val="2166239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2BAEF-0668-4A1A-87A5-6FF060F5B981}"/>
              </a:ext>
            </a:extLst>
          </p:cNvPr>
          <p:cNvSpPr>
            <a:spLocks noGrp="1"/>
          </p:cNvSpPr>
          <p:nvPr>
            <p:ph type="title"/>
          </p:nvPr>
        </p:nvSpPr>
        <p:spPr/>
        <p:txBody>
          <a:bodyPr/>
          <a:lstStyle/>
          <a:p>
            <a:r>
              <a:rPr lang="en-US" dirty="0"/>
              <a:t>Discussion 1</a:t>
            </a:r>
          </a:p>
        </p:txBody>
      </p:sp>
      <p:sp>
        <p:nvSpPr>
          <p:cNvPr id="3" name="Content Placeholder 2">
            <a:extLst>
              <a:ext uri="{FF2B5EF4-FFF2-40B4-BE49-F238E27FC236}">
                <a16:creationId xmlns:a16="http://schemas.microsoft.com/office/drawing/2014/main" id="{CEFC3362-BE8E-BB9B-F46A-0464325FD189}"/>
              </a:ext>
            </a:extLst>
          </p:cNvPr>
          <p:cNvSpPr>
            <a:spLocks noGrp="1"/>
          </p:cNvSpPr>
          <p:nvPr>
            <p:ph idx="1"/>
          </p:nvPr>
        </p:nvSpPr>
        <p:spPr/>
        <p:txBody>
          <a:bodyPr/>
          <a:lstStyle/>
          <a:p>
            <a:r>
              <a:rPr lang="en-US" dirty="0"/>
              <a:t>The goal is to create flappy birds like game.</a:t>
            </a:r>
          </a:p>
          <a:p>
            <a:r>
              <a:rPr lang="en-US" dirty="0"/>
              <a:t>Players will control a </a:t>
            </a:r>
            <a:r>
              <a:rPr lang="en-US" dirty="0" err="1"/>
              <a:t>pidgeon</a:t>
            </a:r>
            <a:r>
              <a:rPr lang="en-US" dirty="0"/>
              <a:t> that has to fly </a:t>
            </a:r>
            <a:r>
              <a:rPr lang="en-US" dirty="0" err="1"/>
              <a:t>inbetween</a:t>
            </a:r>
            <a:r>
              <a:rPr lang="en-US" dirty="0"/>
              <a:t> obstacles.</a:t>
            </a:r>
          </a:p>
          <a:p>
            <a:r>
              <a:rPr lang="en-US" dirty="0"/>
              <a:t>A score is incremented for each successful obstacle passed.</a:t>
            </a:r>
          </a:p>
          <a:p>
            <a:pPr marL="0" indent="0">
              <a:buNone/>
            </a:pPr>
            <a:r>
              <a:rPr lang="en-US" dirty="0"/>
              <a:t>Obstacles will be of varying height and gradually move faster.</a:t>
            </a:r>
          </a:p>
        </p:txBody>
      </p:sp>
    </p:spTree>
    <p:extLst>
      <p:ext uri="{BB962C8B-B14F-4D97-AF65-F5344CB8AC3E}">
        <p14:creationId xmlns:p14="http://schemas.microsoft.com/office/powerpoint/2010/main" val="4270653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4BF36-C3FB-7074-C08A-928F7DBB0694}"/>
              </a:ext>
            </a:extLst>
          </p:cNvPr>
          <p:cNvSpPr>
            <a:spLocks noGrp="1"/>
          </p:cNvSpPr>
          <p:nvPr>
            <p:ph type="title"/>
          </p:nvPr>
        </p:nvSpPr>
        <p:spPr/>
        <p:txBody>
          <a:bodyPr/>
          <a:lstStyle/>
          <a:p>
            <a:r>
              <a:rPr lang="en-US" dirty="0"/>
              <a:t>Discussion 1 – Screenshot / image</a:t>
            </a:r>
          </a:p>
        </p:txBody>
      </p:sp>
      <p:pic>
        <p:nvPicPr>
          <p:cNvPr id="4" name="Content Placeholder 3">
            <a:extLst>
              <a:ext uri="{FF2B5EF4-FFF2-40B4-BE49-F238E27FC236}">
                <a16:creationId xmlns:a16="http://schemas.microsoft.com/office/drawing/2014/main" id="{0D67BE79-02E7-5769-A34A-F97934B74F31}"/>
              </a:ext>
            </a:extLst>
          </p:cNvPr>
          <p:cNvPicPr>
            <a:picLocks noGrp="1" noChangeAspect="1"/>
          </p:cNvPicPr>
          <p:nvPr>
            <p:ph idx="1"/>
          </p:nvPr>
        </p:nvPicPr>
        <p:blipFill>
          <a:blip r:embed="rId3"/>
          <a:stretch>
            <a:fillRect/>
          </a:stretch>
        </p:blipFill>
        <p:spPr>
          <a:xfrm>
            <a:off x="838200" y="1803705"/>
            <a:ext cx="4835179" cy="3739845"/>
          </a:xfrm>
          <a:prstGeom prst="rect">
            <a:avLst/>
          </a:prstGeom>
        </p:spPr>
      </p:pic>
      <p:pic>
        <p:nvPicPr>
          <p:cNvPr id="7" name="Picture 6" descr="A screenshot of a video game&#10;&#10;AI-generated content may be incorrect.">
            <a:extLst>
              <a:ext uri="{FF2B5EF4-FFF2-40B4-BE49-F238E27FC236}">
                <a16:creationId xmlns:a16="http://schemas.microsoft.com/office/drawing/2014/main" id="{8E37F40E-7E0B-C00B-F9C6-EDF62A3B8D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302214"/>
            <a:ext cx="4835179" cy="5412911"/>
          </a:xfrm>
          <a:prstGeom prst="rect">
            <a:avLst/>
          </a:prstGeom>
        </p:spPr>
      </p:pic>
    </p:spTree>
    <p:extLst>
      <p:ext uri="{BB962C8B-B14F-4D97-AF65-F5344CB8AC3E}">
        <p14:creationId xmlns:p14="http://schemas.microsoft.com/office/powerpoint/2010/main" val="1534912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5CC57-6308-DD92-9141-E3E39F00AADC}"/>
              </a:ext>
            </a:extLst>
          </p:cNvPr>
          <p:cNvSpPr>
            <a:spLocks noGrp="1"/>
          </p:cNvSpPr>
          <p:nvPr>
            <p:ph type="title"/>
          </p:nvPr>
        </p:nvSpPr>
        <p:spPr/>
        <p:txBody>
          <a:bodyPr/>
          <a:lstStyle/>
          <a:p>
            <a:r>
              <a:rPr lang="en-US" dirty="0"/>
              <a:t>Discussion 1 – Question</a:t>
            </a:r>
          </a:p>
        </p:txBody>
      </p:sp>
      <p:sp>
        <p:nvSpPr>
          <p:cNvPr id="3" name="Content Placeholder 2">
            <a:extLst>
              <a:ext uri="{FF2B5EF4-FFF2-40B4-BE49-F238E27FC236}">
                <a16:creationId xmlns:a16="http://schemas.microsoft.com/office/drawing/2014/main" id="{4EBBCC92-41D4-E5CE-AA73-32412261B37D}"/>
              </a:ext>
            </a:extLst>
          </p:cNvPr>
          <p:cNvSpPr>
            <a:spLocks noGrp="1"/>
          </p:cNvSpPr>
          <p:nvPr>
            <p:ph idx="1"/>
          </p:nvPr>
        </p:nvSpPr>
        <p:spPr/>
        <p:txBody>
          <a:bodyPr/>
          <a:lstStyle/>
          <a:p>
            <a:r>
              <a:rPr lang="en-US" dirty="0"/>
              <a:t>What is something you are struggling with in your game?</a:t>
            </a:r>
          </a:p>
          <a:p>
            <a:pPr lvl="1"/>
            <a:r>
              <a:rPr lang="en-US" dirty="0"/>
              <a:t>Getting the </a:t>
            </a:r>
            <a:r>
              <a:rPr lang="en-US" dirty="0" err="1"/>
              <a:t>gdscript</a:t>
            </a:r>
            <a:r>
              <a:rPr lang="en-US" dirty="0"/>
              <a:t> shader to pause when the game stops.</a:t>
            </a:r>
          </a:p>
          <a:p>
            <a:pPr lvl="1"/>
            <a:r>
              <a:rPr lang="en-US" dirty="0"/>
              <a:t>When the </a:t>
            </a:r>
            <a:r>
              <a:rPr lang="en-US" dirty="0" err="1"/>
              <a:t>gdscript</a:t>
            </a:r>
            <a:r>
              <a:rPr lang="en-US" dirty="0"/>
              <a:t> DOES pause, it reverts to its beginning state, looking very jarring all of a sudden.</a:t>
            </a:r>
          </a:p>
          <a:p>
            <a:pPr lvl="1"/>
            <a:r>
              <a:rPr lang="en-US" dirty="0"/>
              <a:t>How to increase the speed of the pipe generation over time.</a:t>
            </a:r>
          </a:p>
          <a:p>
            <a:pPr lvl="1"/>
            <a:r>
              <a:rPr lang="en-US" dirty="0"/>
              <a:t>How to create a start, quit, and restart button.</a:t>
            </a:r>
          </a:p>
          <a:p>
            <a:pPr lvl="1"/>
            <a:r>
              <a:rPr lang="en-US" dirty="0"/>
              <a:t>When I restart the game, the pipes do not </a:t>
            </a:r>
            <a:r>
              <a:rPr lang="en-US" dirty="0" err="1"/>
              <a:t>despawn</a:t>
            </a:r>
            <a:r>
              <a:rPr lang="en-US" dirty="0"/>
              <a:t>.</a:t>
            </a:r>
          </a:p>
        </p:txBody>
      </p:sp>
    </p:spTree>
    <p:extLst>
      <p:ext uri="{BB962C8B-B14F-4D97-AF65-F5344CB8AC3E}">
        <p14:creationId xmlns:p14="http://schemas.microsoft.com/office/powerpoint/2010/main" val="807574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a:extLst>
            <a:ext uri="{FF2B5EF4-FFF2-40B4-BE49-F238E27FC236}">
              <a16:creationId xmlns:a16="http://schemas.microsoft.com/office/drawing/2014/main" id="{9C42DAD6-2EA0-4258-79BE-5DDD93E913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9BEF41-A6DC-725D-1802-B6222D5B07CC}"/>
              </a:ext>
            </a:extLst>
          </p:cNvPr>
          <p:cNvSpPr>
            <a:spLocks noGrp="1"/>
          </p:cNvSpPr>
          <p:nvPr>
            <p:ph type="title"/>
          </p:nvPr>
        </p:nvSpPr>
        <p:spPr/>
        <p:txBody>
          <a:bodyPr/>
          <a:lstStyle/>
          <a:p>
            <a:r>
              <a:rPr lang="en-US" dirty="0"/>
              <a:t>Discussion 1</a:t>
            </a:r>
          </a:p>
        </p:txBody>
      </p:sp>
      <p:sp>
        <p:nvSpPr>
          <p:cNvPr id="3" name="Content Placeholder 2">
            <a:extLst>
              <a:ext uri="{FF2B5EF4-FFF2-40B4-BE49-F238E27FC236}">
                <a16:creationId xmlns:a16="http://schemas.microsoft.com/office/drawing/2014/main" id="{C6B8D691-809F-995D-E93C-32912BBEB486}"/>
              </a:ext>
            </a:extLst>
          </p:cNvPr>
          <p:cNvSpPr>
            <a:spLocks noGrp="1"/>
          </p:cNvSpPr>
          <p:nvPr>
            <p:ph idx="1"/>
          </p:nvPr>
        </p:nvSpPr>
        <p:spPr/>
        <p:txBody>
          <a:bodyPr/>
          <a:lstStyle/>
          <a:p>
            <a:r>
              <a:rPr lang="en-US" dirty="0"/>
              <a:t>Have a peer / group look through your code and comment on</a:t>
            </a:r>
          </a:p>
          <a:p>
            <a:pPr lvl="1"/>
            <a:r>
              <a:rPr lang="en-US" dirty="0"/>
              <a:t>Pipes could be two different nodes, one for the top and one for the bottom. That way you can vary how the pipes spawn so it is not always in pairs.</a:t>
            </a:r>
          </a:p>
          <a:p>
            <a:pPr lvl="1"/>
            <a:r>
              <a:rPr lang="en-US" dirty="0"/>
              <a:t>Lots of variables defined in main, maybe could use a global node to hold them for organization.</a:t>
            </a:r>
          </a:p>
          <a:p>
            <a:pPr lvl="1"/>
            <a:r>
              <a:rPr lang="en-US" dirty="0"/>
              <a:t>Folder structure setup well, with folders for scripts, scenes, and assets.</a:t>
            </a:r>
          </a:p>
        </p:txBody>
      </p:sp>
    </p:spTree>
    <p:extLst>
      <p:ext uri="{BB962C8B-B14F-4D97-AF65-F5344CB8AC3E}">
        <p14:creationId xmlns:p14="http://schemas.microsoft.com/office/powerpoint/2010/main" val="3628775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88A88-C543-FCC6-DB1E-200647A01DB1}"/>
              </a:ext>
            </a:extLst>
          </p:cNvPr>
          <p:cNvSpPr>
            <a:spLocks noGrp="1"/>
          </p:cNvSpPr>
          <p:nvPr>
            <p:ph type="title"/>
          </p:nvPr>
        </p:nvSpPr>
        <p:spPr/>
        <p:txBody>
          <a:bodyPr/>
          <a:lstStyle/>
          <a:p>
            <a:r>
              <a:rPr lang="en-US" dirty="0"/>
              <a:t>Discussion 1</a:t>
            </a:r>
          </a:p>
        </p:txBody>
      </p:sp>
      <p:sp>
        <p:nvSpPr>
          <p:cNvPr id="3" name="Content Placeholder 2">
            <a:extLst>
              <a:ext uri="{FF2B5EF4-FFF2-40B4-BE49-F238E27FC236}">
                <a16:creationId xmlns:a16="http://schemas.microsoft.com/office/drawing/2014/main" id="{F1BB424B-648E-CA98-63A1-6C47084DBEF4}"/>
              </a:ext>
            </a:extLst>
          </p:cNvPr>
          <p:cNvSpPr>
            <a:spLocks noGrp="1"/>
          </p:cNvSpPr>
          <p:nvPr>
            <p:ph idx="1"/>
          </p:nvPr>
        </p:nvSpPr>
        <p:spPr/>
        <p:txBody>
          <a:bodyPr/>
          <a:lstStyle/>
          <a:p>
            <a:r>
              <a:rPr lang="en-US" dirty="0"/>
              <a:t>Learned how to use buttons, so next focus will to get working menu and restart icons.</a:t>
            </a:r>
          </a:p>
          <a:p>
            <a:r>
              <a:rPr lang="en-US" dirty="0"/>
              <a:t>Figure out how to pause the background shader at its exact position when the player collides or goes out of bounds.</a:t>
            </a:r>
          </a:p>
          <a:p>
            <a:r>
              <a:rPr lang="en-US" dirty="0"/>
              <a:t>Clean up my code by writing some comments for the parts that are not self explanatory.</a:t>
            </a:r>
          </a:p>
          <a:p>
            <a:pPr lvl="1"/>
            <a:endParaRPr lang="en-US" dirty="0"/>
          </a:p>
        </p:txBody>
      </p:sp>
    </p:spTree>
    <p:extLst>
      <p:ext uri="{BB962C8B-B14F-4D97-AF65-F5344CB8AC3E}">
        <p14:creationId xmlns:p14="http://schemas.microsoft.com/office/powerpoint/2010/main" val="141151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70B44-6535-EE25-C8F3-42DB18819551}"/>
              </a:ext>
            </a:extLst>
          </p:cNvPr>
          <p:cNvSpPr>
            <a:spLocks noGrp="1"/>
          </p:cNvSpPr>
          <p:nvPr>
            <p:ph type="title"/>
          </p:nvPr>
        </p:nvSpPr>
        <p:spPr/>
        <p:txBody>
          <a:bodyPr/>
          <a:lstStyle/>
          <a:p>
            <a:r>
              <a:rPr lang="en-US" dirty="0"/>
              <a:t>Discussion 1 –Reflection</a:t>
            </a:r>
          </a:p>
        </p:txBody>
      </p:sp>
      <p:sp>
        <p:nvSpPr>
          <p:cNvPr id="3" name="Content Placeholder 2">
            <a:extLst>
              <a:ext uri="{FF2B5EF4-FFF2-40B4-BE49-F238E27FC236}">
                <a16:creationId xmlns:a16="http://schemas.microsoft.com/office/drawing/2014/main" id="{A5EEE90A-52B2-D429-03B3-3EC46C252AA2}"/>
              </a:ext>
            </a:extLst>
          </p:cNvPr>
          <p:cNvSpPr>
            <a:spLocks noGrp="1"/>
          </p:cNvSpPr>
          <p:nvPr>
            <p:ph idx="1"/>
          </p:nvPr>
        </p:nvSpPr>
        <p:spPr/>
        <p:txBody>
          <a:bodyPr/>
          <a:lstStyle/>
          <a:p>
            <a:r>
              <a:rPr lang="en-US" dirty="0"/>
              <a:t>Didn’t know about </a:t>
            </a:r>
            <a:r>
              <a:rPr lang="en-US" dirty="0" err="1"/>
              <a:t>gdscript</a:t>
            </a:r>
            <a:r>
              <a:rPr lang="en-US" dirty="0"/>
              <a:t> shaders until I was trying to figure out how to do parallax. Seems parallax requires a Camera node but my game doesn’t use one and that led me to </a:t>
            </a:r>
            <a:r>
              <a:rPr lang="en-US" dirty="0" err="1"/>
              <a:t>gdscripts</a:t>
            </a:r>
            <a:r>
              <a:rPr lang="en-US" dirty="0"/>
              <a:t> and how you can use them as material for Sprites or </a:t>
            </a:r>
            <a:r>
              <a:rPr lang="en-US" dirty="0" err="1"/>
              <a:t>TextureRects</a:t>
            </a:r>
            <a:r>
              <a:rPr lang="en-US" dirty="0"/>
              <a:t>.</a:t>
            </a:r>
          </a:p>
          <a:p>
            <a:r>
              <a:rPr lang="en-US" dirty="0"/>
              <a:t>The background animation is from an asset on </a:t>
            </a:r>
            <a:r>
              <a:rPr lang="en-US" dirty="0" err="1"/>
              <a:t>itch.io</a:t>
            </a:r>
            <a:r>
              <a:rPr lang="en-US" dirty="0"/>
              <a:t> and it came with a built in </a:t>
            </a:r>
            <a:r>
              <a:rPr lang="en-US" dirty="0" err="1"/>
              <a:t>gdshader</a:t>
            </a:r>
            <a:r>
              <a:rPr lang="en-US" dirty="0"/>
              <a:t> script that I will have to modify to pause like I need it to.</a:t>
            </a:r>
          </a:p>
        </p:txBody>
      </p:sp>
    </p:spTree>
    <p:extLst>
      <p:ext uri="{BB962C8B-B14F-4D97-AF65-F5344CB8AC3E}">
        <p14:creationId xmlns:p14="http://schemas.microsoft.com/office/powerpoint/2010/main" val="807197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a:extLst>
            <a:ext uri="{FF2B5EF4-FFF2-40B4-BE49-F238E27FC236}">
              <a16:creationId xmlns:a16="http://schemas.microsoft.com/office/drawing/2014/main" id="{97F1461D-C349-B567-4E0F-76251C4CDC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6E62EB-518C-A101-25A5-96062E9ADD21}"/>
              </a:ext>
            </a:extLst>
          </p:cNvPr>
          <p:cNvSpPr>
            <a:spLocks noGrp="1"/>
          </p:cNvSpPr>
          <p:nvPr>
            <p:ph type="title"/>
          </p:nvPr>
        </p:nvSpPr>
        <p:spPr/>
        <p:txBody>
          <a:bodyPr/>
          <a:lstStyle/>
          <a:p>
            <a:r>
              <a:rPr lang="en-US" dirty="0"/>
              <a:t>Discussion 1 –Self Assessment  </a:t>
            </a:r>
          </a:p>
        </p:txBody>
      </p:sp>
      <p:sp>
        <p:nvSpPr>
          <p:cNvPr id="3" name="Content Placeholder 2">
            <a:extLst>
              <a:ext uri="{FF2B5EF4-FFF2-40B4-BE49-F238E27FC236}">
                <a16:creationId xmlns:a16="http://schemas.microsoft.com/office/drawing/2014/main" id="{D87AF36C-8975-2486-9856-AA1CC7EA2794}"/>
              </a:ext>
            </a:extLst>
          </p:cNvPr>
          <p:cNvSpPr>
            <a:spLocks noGrp="1"/>
          </p:cNvSpPr>
          <p:nvPr>
            <p:ph idx="1"/>
          </p:nvPr>
        </p:nvSpPr>
        <p:spPr/>
        <p:txBody>
          <a:bodyPr/>
          <a:lstStyle/>
          <a:p>
            <a:pPr marL="0" indent="0">
              <a:buNone/>
            </a:pPr>
            <a:r>
              <a:rPr lang="en-US" dirty="0"/>
              <a:t>Bold your self-assessment on the following areas</a:t>
            </a:r>
          </a:p>
          <a:p>
            <a:pPr marL="0" indent="0">
              <a:buNone/>
            </a:pPr>
            <a:endParaRPr lang="en-US" dirty="0"/>
          </a:p>
          <a:p>
            <a:pPr marL="0" indent="0">
              <a:buNone/>
            </a:pPr>
            <a:r>
              <a:rPr lang="en-US" dirty="0"/>
              <a:t>Project progress			poor	</a:t>
            </a:r>
            <a:r>
              <a:rPr lang="en-US" b="1" dirty="0"/>
              <a:t>acceptable</a:t>
            </a:r>
            <a:r>
              <a:rPr lang="en-US" dirty="0"/>
              <a:t>	excellent</a:t>
            </a:r>
          </a:p>
          <a:p>
            <a:pPr marL="0" indent="0">
              <a:buNone/>
            </a:pPr>
            <a:r>
              <a:rPr lang="en-US" dirty="0"/>
              <a:t>Variable naming			poor	</a:t>
            </a:r>
            <a:r>
              <a:rPr lang="en-US" b="1" dirty="0"/>
              <a:t>acceptable</a:t>
            </a:r>
            <a:r>
              <a:rPr lang="en-US" dirty="0"/>
              <a:t>	excellent</a:t>
            </a:r>
          </a:p>
          <a:p>
            <a:pPr marL="0" indent="0">
              <a:buNone/>
            </a:pPr>
            <a:r>
              <a:rPr lang="en-US" dirty="0"/>
              <a:t>Debugging / problem solving	poor	acceptable	</a:t>
            </a:r>
            <a:r>
              <a:rPr lang="en-US" b="1" dirty="0"/>
              <a:t>excellent</a:t>
            </a:r>
          </a:p>
          <a:p>
            <a:pPr marL="0" indent="0">
              <a:buNone/>
            </a:pPr>
            <a:r>
              <a:rPr lang="en-US" dirty="0"/>
              <a:t>Godot exploration			poor	acceptable	</a:t>
            </a:r>
            <a:r>
              <a:rPr lang="en-US" b="1" dirty="0"/>
              <a:t>excellent</a:t>
            </a:r>
          </a:p>
          <a:p>
            <a:pPr marL="0" indent="0">
              <a:buNone/>
            </a:pPr>
            <a:r>
              <a:rPr lang="en-US" dirty="0"/>
              <a:t>Polish plans				poor	</a:t>
            </a:r>
            <a:r>
              <a:rPr lang="en-US" b="1" dirty="0"/>
              <a:t>acceptable</a:t>
            </a:r>
            <a:r>
              <a:rPr lang="en-US" dirty="0"/>
              <a:t>	excellent</a:t>
            </a:r>
          </a:p>
        </p:txBody>
      </p:sp>
    </p:spTree>
    <p:extLst>
      <p:ext uri="{BB962C8B-B14F-4D97-AF65-F5344CB8AC3E}">
        <p14:creationId xmlns:p14="http://schemas.microsoft.com/office/powerpoint/2010/main" val="2037552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49C6D-E782-C1AD-A65D-B50CF2A95081}"/>
              </a:ext>
            </a:extLst>
          </p:cNvPr>
          <p:cNvSpPr>
            <a:spLocks noGrp="1"/>
          </p:cNvSpPr>
          <p:nvPr>
            <p:ph type="title"/>
          </p:nvPr>
        </p:nvSpPr>
        <p:spPr/>
        <p:txBody>
          <a:bodyPr/>
          <a:lstStyle/>
          <a:p>
            <a:r>
              <a:rPr lang="en-US" dirty="0"/>
              <a:t>Discussion 2</a:t>
            </a:r>
          </a:p>
        </p:txBody>
      </p:sp>
      <p:sp>
        <p:nvSpPr>
          <p:cNvPr id="3" name="Content Placeholder 2">
            <a:extLst>
              <a:ext uri="{FF2B5EF4-FFF2-40B4-BE49-F238E27FC236}">
                <a16:creationId xmlns:a16="http://schemas.microsoft.com/office/drawing/2014/main" id="{727F5119-B652-5A91-9AF9-B5C272576BB9}"/>
              </a:ext>
            </a:extLst>
          </p:cNvPr>
          <p:cNvSpPr>
            <a:spLocks noGrp="1"/>
          </p:cNvSpPr>
          <p:nvPr>
            <p:ph idx="1"/>
          </p:nvPr>
        </p:nvSpPr>
        <p:spPr/>
        <p:txBody>
          <a:bodyPr/>
          <a:lstStyle/>
          <a:p>
            <a:r>
              <a:rPr lang="en-US" dirty="0"/>
              <a:t>Focus on making a moving ground that is also a collision object.</a:t>
            </a:r>
          </a:p>
          <a:p>
            <a:r>
              <a:rPr lang="en-US" dirty="0"/>
              <a:t>Adjust pipe spawning range, and speed.</a:t>
            </a:r>
          </a:p>
          <a:p>
            <a:r>
              <a:rPr lang="en-US" dirty="0"/>
              <a:t>Employ an elapsed time metric to store the position of my background shader when it stops.</a:t>
            </a:r>
          </a:p>
          <a:p>
            <a:r>
              <a:rPr lang="en-US" dirty="0"/>
              <a:t>I actually need a camera node, because when you go full screen the game renders parts outside the viewport when it shouldn’t. </a:t>
            </a:r>
          </a:p>
          <a:p>
            <a:endParaRPr lang="en-US" dirty="0"/>
          </a:p>
          <a:p>
            <a:pPr marL="0" indent="0">
              <a:buNone/>
            </a:pPr>
            <a:endParaRPr lang="en-US" dirty="0"/>
          </a:p>
        </p:txBody>
      </p:sp>
    </p:spTree>
    <p:extLst>
      <p:ext uri="{BB962C8B-B14F-4D97-AF65-F5344CB8AC3E}">
        <p14:creationId xmlns:p14="http://schemas.microsoft.com/office/powerpoint/2010/main" val="3759516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 2013 - 2022</Template>
  <TotalTime>361</TotalTime>
  <Words>1015</Words>
  <Application>Microsoft Macintosh PowerPoint</Application>
  <PresentationFormat>Widescreen</PresentationFormat>
  <Paragraphs>85</Paragraphs>
  <Slides>16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Arial</vt:lpstr>
      <vt:lpstr>Calibri</vt:lpstr>
      <vt:lpstr>Calibri Light</vt:lpstr>
      <vt:lpstr>Office Theme</vt:lpstr>
      <vt:lpstr>Flappy Pidgeon</vt:lpstr>
      <vt:lpstr>Discussion 1</vt:lpstr>
      <vt:lpstr>Discussion 1 – Screenshot / image</vt:lpstr>
      <vt:lpstr>Discussion 1 – Question</vt:lpstr>
      <vt:lpstr>Discussion 1</vt:lpstr>
      <vt:lpstr>Discussion 1</vt:lpstr>
      <vt:lpstr>Discussion 1 –Reflection</vt:lpstr>
      <vt:lpstr>Discussion 1 –Self Assessment  </vt:lpstr>
      <vt:lpstr>Discussion 2</vt:lpstr>
      <vt:lpstr>Discussion 2 – Screenshot / Image</vt:lpstr>
      <vt:lpstr>Discussion 2 - Question</vt:lpstr>
      <vt:lpstr>Discussion 2 - </vt:lpstr>
      <vt:lpstr>Discussion 2 –Reflection</vt:lpstr>
      <vt:lpstr>Discussion 2 – Self Asssessment</vt:lpstr>
      <vt:lpstr>P1 – Final Reflection</vt:lpstr>
      <vt:lpstr>P1 – Final Reflection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your game title here }</dc:title>
  <dc:creator>Travis Faas</dc:creator>
  <cp:lastModifiedBy>Terry, Jake</cp:lastModifiedBy>
  <cp:revision>24</cp:revision>
  <dcterms:created xsi:type="dcterms:W3CDTF">2023-08-18T12:11:00Z</dcterms:created>
  <dcterms:modified xsi:type="dcterms:W3CDTF">2025-10-08T17:33:47Z</dcterms:modified>
</cp:coreProperties>
</file>