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9" r:id="rId6"/>
    <p:sldId id="259" r:id="rId7"/>
    <p:sldId id="261" r:id="rId8"/>
    <p:sldId id="270" r:id="rId9"/>
    <p:sldId id="262" r:id="rId10"/>
    <p:sldId id="263" r:id="rId11"/>
    <p:sldId id="264" r:id="rId12"/>
    <p:sldId id="265" r:id="rId13"/>
    <p:sldId id="266" r:id="rId14"/>
    <p:sldId id="271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BBBCA-9A3D-1147-8BCA-5D67D128DFF7}" type="datetimeFigureOut">
              <a:rPr lang="en-US" smtClean="0"/>
              <a:t>10/2/25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AA364-B34F-9543-9E67-E457A5D3E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58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AA364-B34F-9543-9E67-E457A5D3E1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18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AA364-B34F-9543-9E67-E457A5D3E1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69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EAA0-CEA8-4860-9757-7A11AC3F23CB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9CC4-BF93-4C69-81E7-044A4AEF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9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EAA0-CEA8-4860-9757-7A11AC3F23CB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9CC4-BF93-4C69-81E7-044A4AEF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EAA0-CEA8-4860-9757-7A11AC3F23CB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9CC4-BF93-4C69-81E7-044A4AEF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9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EAA0-CEA8-4860-9757-7A11AC3F23CB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9CC4-BF93-4C69-81E7-044A4AEF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1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EAA0-CEA8-4860-9757-7A11AC3F23CB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9CC4-BF93-4C69-81E7-044A4AEF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7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EAA0-CEA8-4860-9757-7A11AC3F23CB}" type="datetimeFigureOut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9CC4-BF93-4C69-81E7-044A4AEF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7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EAA0-CEA8-4860-9757-7A11AC3F23CB}" type="datetimeFigureOut">
              <a:rPr lang="en-US" smtClean="0"/>
              <a:t>10/2/25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9CC4-BF93-4C69-81E7-044A4AEF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8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EAA0-CEA8-4860-9757-7A11AC3F23CB}" type="datetimeFigureOut">
              <a:rPr lang="en-US" smtClean="0"/>
              <a:t>10/2/25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9CC4-BF93-4C69-81E7-044A4AEF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EAA0-CEA8-4860-9757-7A11AC3F23CB}" type="datetimeFigureOut">
              <a:rPr lang="en-US" smtClean="0"/>
              <a:t>10/2/25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9CC4-BF93-4C69-81E7-044A4AEF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0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EAA0-CEA8-4860-9757-7A11AC3F23CB}" type="datetimeFigureOut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9CC4-BF93-4C69-81E7-044A4AEF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6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EAA0-CEA8-4860-9757-7A11AC3F23CB}" type="datetimeFigureOut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9CC4-BF93-4C69-81E7-044A4AEF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4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CEAA0-CEA8-4860-9757-7A11AC3F23CB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89CC4-BF93-4C69-81E7-044A4AEF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9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E1BC7-577C-51C5-2C3C-2C2F815482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0ABAB-8A61-2330-FCC4-923DD94BC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N315 – Project One</a:t>
            </a:r>
          </a:p>
          <a:p>
            <a:r>
              <a:rPr lang="en-US" dirty="0"/>
              <a:t>Jake Terry</a:t>
            </a:r>
          </a:p>
          <a:p>
            <a:r>
              <a:rPr lang="en-US" dirty="0"/>
              <a:t>09/25</a:t>
            </a:r>
          </a:p>
        </p:txBody>
      </p:sp>
      <p:pic>
        <p:nvPicPr>
          <p:cNvPr id="7" name="Graphic 6" descr="Artificial Intelligence outline">
            <a:extLst>
              <a:ext uri="{FF2B5EF4-FFF2-40B4-BE49-F238E27FC236}">
                <a16:creationId xmlns:a16="http://schemas.microsoft.com/office/drawing/2014/main" id="{2DE18CDE-710B-3971-C8C2-72DA05804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867" y="573088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32B84B-7EF7-7F6C-5BF1-0C24E30B3D5D}"/>
              </a:ext>
            </a:extLst>
          </p:cNvPr>
          <p:cNvSpPr txBox="1"/>
          <p:nvPr/>
        </p:nvSpPr>
        <p:spPr>
          <a:xfrm>
            <a:off x="1126067" y="338721"/>
            <a:ext cx="418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 Feel free to insert images here or delete }</a:t>
            </a:r>
          </a:p>
        </p:txBody>
      </p:sp>
    </p:spTree>
    <p:extLst>
      <p:ext uri="{BB962C8B-B14F-4D97-AF65-F5344CB8AC3E}">
        <p14:creationId xmlns:p14="http://schemas.microsoft.com/office/powerpoint/2010/main" val="4243997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1283-EE23-35B5-374A-856EC047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2 – Screenshot /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E7D8B-8C08-4E66-DB2C-0EF8F1D7C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31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05FBD-9246-A86D-26C2-D2A1243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2 -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C329A-DF35-F432-8BF5-6DFF86F79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something you are struggling with in this project?</a:t>
            </a:r>
          </a:p>
        </p:txBody>
      </p:sp>
    </p:spTree>
    <p:extLst>
      <p:ext uri="{BB962C8B-B14F-4D97-AF65-F5344CB8AC3E}">
        <p14:creationId xmlns:p14="http://schemas.microsoft.com/office/powerpoint/2010/main" val="3936611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6D355-D836-DD81-C625-2BB384E9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2 -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4613F-5579-2485-6545-97DB7A90B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and replace with summary bullet points about the aesthetics of your game:</a:t>
            </a:r>
          </a:p>
          <a:p>
            <a:pPr lvl="1"/>
            <a:r>
              <a:rPr lang="en-US" dirty="0"/>
              <a:t>Balance</a:t>
            </a:r>
          </a:p>
          <a:p>
            <a:pPr lvl="1"/>
            <a:r>
              <a:rPr lang="en-US" dirty="0"/>
              <a:t>Emphasis</a:t>
            </a:r>
          </a:p>
          <a:p>
            <a:pPr lvl="1"/>
            <a:r>
              <a:rPr lang="en-US" dirty="0"/>
              <a:t>Movement</a:t>
            </a:r>
          </a:p>
        </p:txBody>
      </p:sp>
    </p:spTree>
    <p:extLst>
      <p:ext uri="{BB962C8B-B14F-4D97-AF65-F5344CB8AC3E}">
        <p14:creationId xmlns:p14="http://schemas.microsoft.com/office/powerpoint/2010/main" val="408124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3AFC-C1A1-5843-48AF-FDA035CD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2 –Reflection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66B45-1293-F8D1-F5F2-C487632F5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and add your own reflection on</a:t>
            </a:r>
          </a:p>
          <a:p>
            <a:pPr lvl="1"/>
            <a:r>
              <a:rPr lang="en-US" dirty="0"/>
              <a:t>How you are learning to “structure” your project so it is maintainable long term</a:t>
            </a:r>
          </a:p>
          <a:p>
            <a:pPr lvl="1"/>
            <a:r>
              <a:rPr lang="en-US" dirty="0"/>
              <a:t>Your approaches and strategies to messaging between objects in Godot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240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586012-0723-A423-D555-BC98DF885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0A8F1-83BA-D84D-C9BB-C853D0230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2 – Self </a:t>
            </a:r>
            <a:r>
              <a:rPr lang="en-US" dirty="0" err="1"/>
              <a:t>Asssessment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95E12-4BD8-F183-39B9-94E0836F4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Bold your self-assessment on the following areas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Project progress			poor	acceptable	excellent</a:t>
            </a:r>
          </a:p>
          <a:p>
            <a:pPr marL="0" indent="0">
              <a:buNone/>
            </a:pPr>
            <a:r>
              <a:rPr lang="en-US" dirty="0"/>
              <a:t>Variable naming			poor	acceptable	excellent</a:t>
            </a:r>
          </a:p>
          <a:p>
            <a:pPr marL="0" indent="0">
              <a:buNone/>
            </a:pPr>
            <a:r>
              <a:rPr lang="en-US" dirty="0"/>
              <a:t>Debugging / problem solving	poor	acceptable	excellent</a:t>
            </a:r>
          </a:p>
          <a:p>
            <a:pPr marL="0" indent="0">
              <a:buNone/>
            </a:pPr>
            <a:r>
              <a:rPr lang="en-US" dirty="0"/>
              <a:t>Godot exploration			poor	acceptable	excellent</a:t>
            </a:r>
          </a:p>
          <a:p>
            <a:pPr marL="0" indent="0">
              <a:buNone/>
            </a:pPr>
            <a:r>
              <a:rPr lang="en-US" dirty="0"/>
              <a:t>Polish plans				poor	acceptable	excellent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01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2F86-6734-D25D-C6DC-EEF90CE7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P1 – Final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29053-7A91-C1E6-E964-D0307E192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Screenshot of final product here</a:t>
            </a:r>
          </a:p>
        </p:txBody>
      </p:sp>
    </p:spTree>
    <p:extLst>
      <p:ext uri="{BB962C8B-B14F-4D97-AF65-F5344CB8AC3E}">
        <p14:creationId xmlns:p14="http://schemas.microsoft.com/office/powerpoint/2010/main" val="2899764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AFD36-34CC-4937-82F6-118F854B6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P1 – Final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E788E-970E-6F16-B39A-7BB9CE697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and add 5-ish bullet points about your project. Cover at least one of each below</a:t>
            </a:r>
          </a:p>
          <a:p>
            <a:r>
              <a:rPr lang="en-US" dirty="0"/>
              <a:t>Technique</a:t>
            </a:r>
          </a:p>
          <a:p>
            <a:pPr lvl="1"/>
            <a:r>
              <a:rPr lang="en-US" dirty="0"/>
              <a:t>Use some of these words: variables, code blocks, conditions, control flow, algorithm, planning, files, readability, debugging</a:t>
            </a:r>
          </a:p>
          <a:p>
            <a:r>
              <a:rPr lang="en-US" dirty="0"/>
              <a:t>Aesthetics</a:t>
            </a:r>
          </a:p>
          <a:p>
            <a:pPr lvl="1"/>
            <a:r>
              <a:rPr lang="en-US" dirty="0"/>
              <a:t>Use some of these words: reactive, eye-catching, guiding, alert, joyful, unintended, contrast, similarity, flow</a:t>
            </a:r>
          </a:p>
          <a:p>
            <a:r>
              <a:rPr lang="en-US" dirty="0"/>
              <a:t>Major concepts learned </a:t>
            </a:r>
          </a:p>
        </p:txBody>
      </p:sp>
    </p:spTree>
    <p:extLst>
      <p:ext uri="{BB962C8B-B14F-4D97-AF65-F5344CB8AC3E}">
        <p14:creationId xmlns:p14="http://schemas.microsoft.com/office/powerpoint/2010/main" val="216623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BAEF-0668-4A1A-87A5-6FF060F5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C3362-BE8E-BB9B-F46A-0464325FD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is to create a vampire survivors/</a:t>
            </a:r>
            <a:r>
              <a:rPr lang="en-US" dirty="0" err="1"/>
              <a:t>brotato</a:t>
            </a:r>
            <a:r>
              <a:rPr lang="en-US" dirty="0"/>
              <a:t> like game where enemies swarm you and the goal is to survive, all the while you search for pick-ups that assist you.</a:t>
            </a:r>
          </a:p>
          <a:p>
            <a:r>
              <a:rPr lang="en-US" dirty="0"/>
              <a:t>Players will have a default weapon that is reliable with infinite ammo but weak.</a:t>
            </a:r>
          </a:p>
          <a:p>
            <a:r>
              <a:rPr lang="en-US" dirty="0"/>
              <a:t>Better weapons will be scattered around the map to encourage players to search for them.</a:t>
            </a:r>
          </a:p>
          <a:p>
            <a:r>
              <a:rPr lang="en-US" dirty="0"/>
              <a:t>Enemies will spawn off screen and track towards the player.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5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BF36-C3FB-7074-C08A-928F7DBB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1 – Screenshot / image</a:t>
            </a:r>
          </a:p>
        </p:txBody>
      </p:sp>
      <p:pic>
        <p:nvPicPr>
          <p:cNvPr id="1026" name="Picture 2" descr="Vampire Survivors - Apps on Google Play">
            <a:extLst>
              <a:ext uri="{FF2B5EF4-FFF2-40B4-BE49-F238E27FC236}">
                <a16:creationId xmlns:a16="http://schemas.microsoft.com/office/drawing/2014/main" id="{60ACA548-F79B-2BB0-0BFD-7D89443DD7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44" y="1690688"/>
            <a:ext cx="4401286" cy="248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rotato – Review – Higher Plain Games">
            <a:extLst>
              <a:ext uri="{FF2B5EF4-FFF2-40B4-BE49-F238E27FC236}">
                <a16:creationId xmlns:a16="http://schemas.microsoft.com/office/drawing/2014/main" id="{963B60AF-23D0-5B76-3C42-0AEF371A8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9"/>
            <a:ext cx="4841861" cy="272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A0BBE0-61CF-B5A9-C2D5-35B718EC2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722" y="4414236"/>
            <a:ext cx="2801100" cy="216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1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CC57-6308-DD92-9141-E3E39F00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1 –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BCC92-41D4-E5CE-AA73-32412261B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something you are struggling with in your game?</a:t>
            </a:r>
          </a:p>
          <a:p>
            <a:pPr lvl="1"/>
            <a:r>
              <a:rPr lang="en-US" dirty="0"/>
              <a:t>I need to think of a good name for the game.</a:t>
            </a:r>
          </a:p>
          <a:p>
            <a:pPr lvl="1"/>
            <a:r>
              <a:rPr lang="en-US" dirty="0"/>
              <a:t>I will need to figure out how to spawn enemies off screen but not so far from the player that it takes a long time to show up.</a:t>
            </a:r>
          </a:p>
          <a:p>
            <a:pPr lvl="1"/>
            <a:r>
              <a:rPr lang="en-US" dirty="0"/>
              <a:t>I need to figure out pathing around obstacles for enemies.</a:t>
            </a:r>
          </a:p>
          <a:p>
            <a:pPr lvl="1"/>
            <a:r>
              <a:rPr lang="en-US" dirty="0"/>
              <a:t>I need to plan out power-ups/different weapons for the player.</a:t>
            </a:r>
          </a:p>
        </p:txBody>
      </p:sp>
    </p:spTree>
    <p:extLst>
      <p:ext uri="{BB962C8B-B14F-4D97-AF65-F5344CB8AC3E}">
        <p14:creationId xmlns:p14="http://schemas.microsoft.com/office/powerpoint/2010/main" val="807574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42DAD6-2EA0-4258-79BE-5DDD93E91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EF41-A6DC-725D-1802-B6222D5B0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8D691-809F-995D-E93C-32912BBEB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peer / group look through your code and comment on</a:t>
            </a:r>
          </a:p>
          <a:p>
            <a:pPr lvl="1"/>
            <a:r>
              <a:rPr lang="en-US" dirty="0"/>
              <a:t>File structure</a:t>
            </a:r>
          </a:p>
          <a:p>
            <a:pPr lvl="1"/>
            <a:r>
              <a:rPr lang="en-US" dirty="0"/>
              <a:t>Commenting / algorithm planning</a:t>
            </a:r>
          </a:p>
          <a:p>
            <a:pPr lvl="1"/>
            <a:r>
              <a:rPr lang="en-US" dirty="0"/>
              <a:t>Repetitiveness</a:t>
            </a:r>
          </a:p>
          <a:p>
            <a:pPr lvl="1"/>
            <a:r>
              <a:rPr lang="en-US" dirty="0"/>
              <a:t>Readability</a:t>
            </a:r>
          </a:p>
          <a:p>
            <a:pPr lvl="1"/>
            <a:r>
              <a:rPr lang="en-US" dirty="0"/>
              <a:t>Succinctness </a:t>
            </a:r>
          </a:p>
        </p:txBody>
      </p:sp>
    </p:spTree>
    <p:extLst>
      <p:ext uri="{BB962C8B-B14F-4D97-AF65-F5344CB8AC3E}">
        <p14:creationId xmlns:p14="http://schemas.microsoft.com/office/powerpoint/2010/main" val="3628775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8A88-C543-FCC6-DB1E-200647A01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B424B-648E-CA98-63A1-6C47084DB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this and add 2-3 takeaways from your discussion with your peer</a:t>
            </a:r>
          </a:p>
          <a:p>
            <a:r>
              <a:rPr lang="en-US" dirty="0"/>
              <a:t>Learned X</a:t>
            </a:r>
          </a:p>
          <a:p>
            <a:r>
              <a:rPr lang="en-US" dirty="0"/>
              <a:t>Decided Y would be important to focus on next</a:t>
            </a:r>
          </a:p>
          <a:p>
            <a:r>
              <a:rPr lang="en-US" dirty="0"/>
              <a:t>Focus on coding principles:</a:t>
            </a:r>
          </a:p>
          <a:p>
            <a:pPr lvl="1"/>
            <a:r>
              <a:rPr lang="en-US" dirty="0"/>
              <a:t>Commenting, indentation, good variable names, general structure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0B44-6535-EE25-C8F3-42DB1881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1 –Reflection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EE90A-52B2-D429-03B3-3EC46C252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and add your own reflection on:</a:t>
            </a:r>
          </a:p>
          <a:p>
            <a:pPr lvl="1"/>
            <a:r>
              <a:rPr lang="en-US" dirty="0"/>
              <a:t>Unknowns about Godot</a:t>
            </a:r>
          </a:p>
          <a:p>
            <a:pPr lvl="1"/>
            <a:r>
              <a:rPr lang="en-US" dirty="0"/>
              <a:t>New resources found</a:t>
            </a:r>
          </a:p>
          <a:p>
            <a:pPr lvl="1"/>
            <a:r>
              <a:rPr lang="en-US" dirty="0"/>
              <a:t>What you tried that didn’t work – and how you’re going to try something new</a:t>
            </a:r>
          </a:p>
        </p:txBody>
      </p:sp>
    </p:spTree>
    <p:extLst>
      <p:ext uri="{BB962C8B-B14F-4D97-AF65-F5344CB8AC3E}">
        <p14:creationId xmlns:p14="http://schemas.microsoft.com/office/powerpoint/2010/main" val="80719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F1461D-C349-B567-4E0F-76251C4CD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62EB-518C-A101-25A5-96062E9A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1 –Self Assessment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AF36C-8975-2486-9856-AA1CC7EA2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Bold your self-assessment on the following areas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Project progress			poor	acceptable	excellent</a:t>
            </a:r>
          </a:p>
          <a:p>
            <a:pPr marL="0" indent="0">
              <a:buNone/>
            </a:pPr>
            <a:r>
              <a:rPr lang="en-US" dirty="0"/>
              <a:t>Variable naming			poor	acceptable	excellent</a:t>
            </a:r>
          </a:p>
          <a:p>
            <a:pPr marL="0" indent="0">
              <a:buNone/>
            </a:pPr>
            <a:r>
              <a:rPr lang="en-US" dirty="0"/>
              <a:t>Debugging / problem solving	poor	acceptable	excellent</a:t>
            </a:r>
          </a:p>
          <a:p>
            <a:pPr marL="0" indent="0">
              <a:buNone/>
            </a:pPr>
            <a:r>
              <a:rPr lang="en-US" dirty="0"/>
              <a:t>Godot exploration			poor	acceptable	excellent</a:t>
            </a:r>
          </a:p>
          <a:p>
            <a:pPr marL="0" indent="0">
              <a:buNone/>
            </a:pPr>
            <a:r>
              <a:rPr lang="en-US" dirty="0"/>
              <a:t>Polish plans				poor	acceptable	excellent</a:t>
            </a:r>
          </a:p>
        </p:txBody>
      </p:sp>
    </p:spTree>
    <p:extLst>
      <p:ext uri="{BB962C8B-B14F-4D97-AF65-F5344CB8AC3E}">
        <p14:creationId xmlns:p14="http://schemas.microsoft.com/office/powerpoint/2010/main" val="203755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9C6D-E782-C1AD-A65D-B50CF2A9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F5119-B652-5A91-9AF9-B5C272576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168</TotalTime>
  <Words>568</Words>
  <Application>Microsoft Macintosh PowerPoint</Application>
  <PresentationFormat>Widescreen</PresentationFormat>
  <Paragraphs>74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Office Theme</vt:lpstr>
      <vt:lpstr>PowerPoint Presentation</vt:lpstr>
      <vt:lpstr>Discussion 1</vt:lpstr>
      <vt:lpstr>Discussion 1 – Screenshot / image</vt:lpstr>
      <vt:lpstr>Discussion 1 – Question</vt:lpstr>
      <vt:lpstr>Discussion 1</vt:lpstr>
      <vt:lpstr>Discussion 1</vt:lpstr>
      <vt:lpstr>Discussion 1 –Reflection</vt:lpstr>
      <vt:lpstr>Discussion 1 –Self Assessment  </vt:lpstr>
      <vt:lpstr>Discussion 2</vt:lpstr>
      <vt:lpstr>Discussion 2 – Screenshot / Image</vt:lpstr>
      <vt:lpstr>Discussion 2 - Question</vt:lpstr>
      <vt:lpstr>Discussion 2 - </vt:lpstr>
      <vt:lpstr>Discussion 2 –Reflection</vt:lpstr>
      <vt:lpstr>Discussion 2 – Self Asssessment</vt:lpstr>
      <vt:lpstr>P1 – Final Reflection</vt:lpstr>
      <vt:lpstr>P1 – Final 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 your game title here }</dc:title>
  <dc:creator>Travis Faas</dc:creator>
  <cp:lastModifiedBy>Terry, Jake</cp:lastModifiedBy>
  <cp:revision>20</cp:revision>
  <dcterms:created xsi:type="dcterms:W3CDTF">2023-08-18T12:11:00Z</dcterms:created>
  <dcterms:modified xsi:type="dcterms:W3CDTF">2025-10-02T14:05:44Z</dcterms:modified>
</cp:coreProperties>
</file>