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70" r:id="rId3"/>
    <p:sldId id="265" r:id="rId4"/>
    <p:sldId id="266" r:id="rId5"/>
    <p:sldId id="267" r:id="rId6"/>
    <p:sldId id="268" r:id="rId7"/>
    <p:sldId id="269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259C"/>
    <a:srgbClr val="9437FF"/>
    <a:srgbClr val="521B93"/>
    <a:srgbClr val="926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246D-19F0-274C-8399-11676C253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4D703-7A94-1A40-9B50-8A13A8978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66DF-D8C5-B24D-B857-CE4710A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5A25E-0777-0045-9BB6-AE927D3A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66F9-4101-A141-87AC-3A218E03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617C-B8FD-AC42-8656-4F481405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45E4B-62CE-F549-BBF1-0B2DAEDB0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5D3BB-C134-614E-89B0-449D2DE3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264BD-AF5B-C24C-AA4A-E783D65B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FB439-5632-6B49-972C-3463953A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4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534A1-EADA-424B-AFFC-5E763FAD1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C6D6-FEFC-F146-91D6-2EAB00E1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F5F3-EEDF-7446-93EC-AABA996E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6E4A-F5DC-DB4D-B7C9-8E946112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35245-49B5-5241-8E2F-B70104E3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E03C-8425-5A48-9468-C6F06004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76E34-10C3-B648-9EC6-7F00FD3B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EAC2-39FF-FE46-9964-412A6B91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D1689-F196-A24F-8CFF-6FAC7D61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DB79A-A23C-0448-BAEB-F7BE5586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6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9C8B-B74E-CE48-B1CA-AC398967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8B2A6-9C47-C14A-A8FC-38492CD1F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94736-1F44-A84B-896E-ACD7819E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FC607-CA1D-B746-8589-B5733A84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9B1C-2620-E34E-9A3D-C4B32A1C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DBCB-DF88-8043-A5CA-A7E2DBE1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A52E-F999-D644-A3D3-CC3722DE2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65F83-7BFD-C247-BE46-24F038345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BC2AC-D6A7-8B44-9242-B60EA274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089D3-3367-D74C-8C00-0E23C310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55B75-DACF-7749-8AC8-29DE33DB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6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2590-3BD8-1346-BB4E-C5E9C078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1B46B-AC15-D847-B982-4E43E0A67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0D121-D506-1342-B61F-71503E4A3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CCF1D-07DC-0C46-9E9D-6C8463D86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5B9BC-DC8B-854E-84C5-0F7F91CA5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13E3F-0F72-614A-B0E5-CDFEBC10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318EC-6775-1746-B35E-8F0A47D8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F118E-EE91-3749-8C64-3B66A891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CAA9-984A-DE49-BCA7-5323C4DB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8D3BF-E9EE-6042-B68C-07FA3451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9D15F-DF2B-1C48-8C91-19EAD0B1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B4647-E810-2041-AD17-619C6D3C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CC041-66EB-134D-ABFA-3AD70562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E82A2-42B3-294E-B8CD-B25EF7EA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5F7BB-A028-C944-8B63-688F7B36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1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76FE-D2AC-0343-9010-B6702327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704A-75DA-0E4C-A381-A7BE29651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79190-77B6-6043-8DCD-6825ACB4D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A11DF-C87D-E740-B2F7-E9E8E645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97BFC-5A03-5747-AF2D-B677B9B5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9292-19B8-CF47-84DF-0C8E19F4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E4B2-4F03-A744-8E41-71EF9557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C789C-3E7D-F644-831F-96B7F45D1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1895C-F979-8243-9742-AA78735A4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76544-158A-0C4C-BAD1-566D28FE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26B12-187A-0043-B3B9-D52005A2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CA037-281D-BD4A-81FC-ADEE70B1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6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7A87F-448E-D943-836E-4B04F36D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14537-7C78-0940-9D0B-BE9D4A84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A5DA5-276C-714A-98E0-C28D5050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49C0D-4631-6F4B-8E8C-EA749E012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321A-5154-5448-8D03-88118CDA7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1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ABF4D-648A-4F4E-9A1D-E1B6FDF3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13" y="0"/>
            <a:ext cx="8445500" cy="53213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665C75-18F1-3E42-9F21-5CC26314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6241"/>
            <a:ext cx="10515600" cy="12994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Jake Toffler</a:t>
            </a:r>
          </a:p>
          <a:p>
            <a:pPr marL="0" indent="0" algn="ctr">
              <a:buNone/>
            </a:pPr>
            <a:r>
              <a:rPr lang="en-US" dirty="0"/>
              <a:t>MSDS 631-04</a:t>
            </a:r>
          </a:p>
          <a:p>
            <a:pPr marL="0" indent="0" algn="ctr">
              <a:buNone/>
            </a:pPr>
            <a:r>
              <a:rPr lang="en-US" dirty="0"/>
              <a:t>6/28/18</a:t>
            </a:r>
          </a:p>
        </p:txBody>
      </p:sp>
    </p:spTree>
    <p:extLst>
      <p:ext uri="{BB962C8B-B14F-4D97-AF65-F5344CB8AC3E}">
        <p14:creationId xmlns:p14="http://schemas.microsoft.com/office/powerpoint/2010/main" val="75994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QUESTION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r>
              <a:rPr lang="en-US" dirty="0"/>
              <a:t>Is it possible to build a bot that can beat HQ Trivia using Natural Language Processing?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C9627-58DF-1840-8B5D-D747D1C2C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37" y="3561339"/>
            <a:ext cx="2565400" cy="31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0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r>
              <a:rPr lang="en-US" dirty="0"/>
              <a:t>Data comes from Twitter via @</a:t>
            </a:r>
            <a:r>
              <a:rPr lang="en-US" dirty="0" err="1"/>
              <a:t>HQTriviaScribe</a:t>
            </a:r>
            <a:endParaRPr lang="en-US" dirty="0"/>
          </a:p>
          <a:p>
            <a:r>
              <a:rPr lang="en-US" dirty="0"/>
              <a:t>From that Tweet</a:t>
            </a:r>
          </a:p>
          <a:p>
            <a:pPr lvl="1"/>
            <a:r>
              <a:rPr lang="en-US" dirty="0"/>
              <a:t>Remove the question number</a:t>
            </a:r>
          </a:p>
          <a:p>
            <a:pPr lvl="1"/>
            <a:r>
              <a:rPr lang="en-US" dirty="0"/>
              <a:t>Store the correct answer based on the check mark</a:t>
            </a:r>
          </a:p>
          <a:p>
            <a:pPr lvl="1"/>
            <a:r>
              <a:rPr lang="en-US" dirty="0"/>
              <a:t>Remove the check mark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38073-C358-A14A-912D-D9F501CF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11" y="4654427"/>
            <a:ext cx="6418512" cy="18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1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SEARCH TERMS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r>
              <a:rPr lang="en-US" dirty="0"/>
              <a:t>Use the word count from all questions to get the most unique words in a given question</a:t>
            </a:r>
          </a:p>
        </p:txBody>
      </p:sp>
    </p:spTree>
    <p:extLst>
      <p:ext uri="{BB962C8B-B14F-4D97-AF65-F5344CB8AC3E}">
        <p14:creationId xmlns:p14="http://schemas.microsoft.com/office/powerpoint/2010/main" val="79875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LINKS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r>
              <a:rPr lang="en-US" dirty="0"/>
              <a:t>Using search terms, get the links from the first page of results on Google</a:t>
            </a:r>
          </a:p>
        </p:txBody>
      </p:sp>
    </p:spTree>
    <p:extLst>
      <p:ext uri="{BB962C8B-B14F-4D97-AF65-F5344CB8AC3E}">
        <p14:creationId xmlns:p14="http://schemas.microsoft.com/office/powerpoint/2010/main" val="237345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SCORING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r>
              <a:rPr lang="en-US" dirty="0"/>
              <a:t>Retrieve the text from the first pages of the Google search</a:t>
            </a:r>
          </a:p>
          <a:p>
            <a:r>
              <a:rPr lang="en-US" dirty="0"/>
              <a:t>Use Language Modeling to predict the probability of each answer </a:t>
            </a:r>
          </a:p>
          <a:p>
            <a:r>
              <a:rPr lang="en-US" dirty="0"/>
              <a:t>Return the answer with the highest probability</a:t>
            </a:r>
          </a:p>
        </p:txBody>
      </p:sp>
    </p:spTree>
    <p:extLst>
      <p:ext uri="{BB962C8B-B14F-4D97-AF65-F5344CB8AC3E}">
        <p14:creationId xmlns:p14="http://schemas.microsoft.com/office/powerpoint/2010/main" val="391850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ACCURACY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r>
              <a:rPr lang="en-US" dirty="0"/>
              <a:t>The accuracy for this project was 0.437</a:t>
            </a:r>
          </a:p>
          <a:p>
            <a:r>
              <a:rPr lang="en-US" dirty="0"/>
              <a:t>Considering the expected accuracy is 0.333 for random guessing, this is a disappointing result.  I think this can be attributed to two factors:</a:t>
            </a:r>
          </a:p>
          <a:p>
            <a:pPr lvl="1"/>
            <a:r>
              <a:rPr lang="en-US" dirty="0"/>
              <a:t>This is a naïve model.  We’re searching for exact matches in the first several Google hits</a:t>
            </a:r>
          </a:p>
          <a:p>
            <a:pPr lvl="1"/>
            <a:r>
              <a:rPr lang="en-US" dirty="0"/>
              <a:t>HQ Trivia designs questions that are often designed to be difficult to be able to Google quickly</a:t>
            </a:r>
          </a:p>
        </p:txBody>
      </p:sp>
    </p:spTree>
    <p:extLst>
      <p:ext uri="{BB962C8B-B14F-4D97-AF65-F5344CB8AC3E}">
        <p14:creationId xmlns:p14="http://schemas.microsoft.com/office/powerpoint/2010/main" val="35021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ACCURACY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r>
              <a:rPr lang="en-US" dirty="0"/>
              <a:t>Given more time, there are a number of improvements that could be made:</a:t>
            </a:r>
          </a:p>
          <a:p>
            <a:pPr lvl="1"/>
            <a:r>
              <a:rPr lang="en-US" dirty="0"/>
              <a:t>Include a “NOT” modifier for negative questions</a:t>
            </a:r>
          </a:p>
          <a:p>
            <a:pPr lvl="1"/>
            <a:r>
              <a:rPr lang="en-US" dirty="0"/>
              <a:t>Classify the questions into different categories</a:t>
            </a:r>
          </a:p>
          <a:p>
            <a:pPr lvl="1"/>
            <a:r>
              <a:rPr lang="en-US" dirty="0"/>
              <a:t>Weight results differently</a:t>
            </a:r>
          </a:p>
          <a:p>
            <a:pPr lvl="1"/>
            <a:r>
              <a:rPr lang="en-US"/>
              <a:t>Improve scoring metric</a:t>
            </a:r>
          </a:p>
        </p:txBody>
      </p:sp>
    </p:spTree>
    <p:extLst>
      <p:ext uri="{BB962C8B-B14F-4D97-AF65-F5344CB8AC3E}">
        <p14:creationId xmlns:p14="http://schemas.microsoft.com/office/powerpoint/2010/main" val="269206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220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 Bayan</vt:lpstr>
      <vt:lpstr>Arial</vt:lpstr>
      <vt:lpstr>Calibri</vt:lpstr>
      <vt:lpstr>Calibri Light</vt:lpstr>
      <vt:lpstr>Gill Sans Ultra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Toffler</dc:creator>
  <cp:lastModifiedBy>Jake Toffler</cp:lastModifiedBy>
  <cp:revision>11</cp:revision>
  <cp:lastPrinted>2018-06-28T08:51:24Z</cp:lastPrinted>
  <dcterms:created xsi:type="dcterms:W3CDTF">2018-06-28T05:55:28Z</dcterms:created>
  <dcterms:modified xsi:type="dcterms:W3CDTF">2018-06-28T09:37:11Z</dcterms:modified>
</cp:coreProperties>
</file>