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70" r:id="rId3"/>
    <p:sldId id="265" r:id="rId4"/>
    <p:sldId id="266" r:id="rId5"/>
    <p:sldId id="267" r:id="rId6"/>
    <p:sldId id="268" r:id="rId7"/>
    <p:sldId id="269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259C"/>
    <a:srgbClr val="9437FF"/>
    <a:srgbClr val="521B93"/>
    <a:srgbClr val="926F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9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2246D-19F0-274C-8399-11676C253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E4D703-7A94-1A40-9B50-8A13A89787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A66DF-D8C5-B24D-B857-CE4710AA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03F7-FE61-5D41-B5E9-372C6F1A122A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5A25E-0777-0045-9BB6-AE927D3A4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F66F9-4101-A141-87AC-3A218E030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499B-AA26-714B-8FFC-4EF427B7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14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617C-B8FD-AC42-8656-4F4814053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45E4B-62CE-F549-BBF1-0B2DAEDB0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5D3BB-C134-614E-89B0-449D2DE31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03F7-FE61-5D41-B5E9-372C6F1A122A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264BD-AF5B-C24C-AA4A-E783D65B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FB439-5632-6B49-972C-3463953AF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499B-AA26-714B-8FFC-4EF427B7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04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A534A1-EADA-424B-AFFC-5E763FAD11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C6D6-FEFC-F146-91D6-2EAB00E15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FF5F3-EEDF-7446-93EC-AABA996EF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03F7-FE61-5D41-B5E9-372C6F1A122A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56E4A-F5DC-DB4D-B7C9-8E9461129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35245-49B5-5241-8E2F-B70104E37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499B-AA26-714B-8FFC-4EF427B7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60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8E03C-8425-5A48-9468-C6F060047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76E34-10C3-B648-9EC6-7F00FD3B7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2EAC2-39FF-FE46-9964-412A6B915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03F7-FE61-5D41-B5E9-372C6F1A122A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D1689-F196-A24F-8CFF-6FAC7D61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DB79A-A23C-0448-BAEB-F7BE5586F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499B-AA26-714B-8FFC-4EF427B7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61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69C8B-B74E-CE48-B1CA-AC398967E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8B2A6-9C47-C14A-A8FC-38492CD1F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94736-1F44-A84B-896E-ACD7819EA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03F7-FE61-5D41-B5E9-372C6F1A122A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FC607-CA1D-B746-8589-B5733A846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D9B1C-2620-E34E-9A3D-C4B32A1CC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499B-AA26-714B-8FFC-4EF427B7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42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6DBCB-DF88-8043-A5CA-A7E2DBE1C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0A52E-F999-D644-A3D3-CC3722DE27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565F83-7BFD-C247-BE46-24F038345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BC2AC-D6A7-8B44-9242-B60EA2747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03F7-FE61-5D41-B5E9-372C6F1A122A}" type="datetimeFigureOut">
              <a:rPr lang="en-US" smtClean="0"/>
              <a:t>6/27/18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4089D3-3367-D74C-8C00-0E23C3107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55B75-DACF-7749-8AC8-29DE33DB9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499B-AA26-714B-8FFC-4EF427B7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65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62590-3BD8-1346-BB4E-C5E9C0789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1B46B-AC15-D847-B982-4E43E0A67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0D121-D506-1342-B61F-71503E4A3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2CCF1D-07DC-0C46-9E9D-6C8463D861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05B9BC-DC8B-854E-84C5-0F7F91CA54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F13E3F-0F72-614A-B0E5-CDFEBC10B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03F7-FE61-5D41-B5E9-372C6F1A122A}" type="datetimeFigureOut">
              <a:rPr lang="en-US" smtClean="0"/>
              <a:t>6/27/18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4318EC-6775-1746-B35E-8F0A47D83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3F118E-EE91-3749-8C64-3B66A8911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499B-AA26-714B-8FFC-4EF427B7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79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DCAA9-984A-DE49-BCA7-5323C4DBC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28D3BF-E9EE-6042-B68C-07FA3451A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03F7-FE61-5D41-B5E9-372C6F1A122A}" type="datetimeFigureOut">
              <a:rPr lang="en-US" smtClean="0"/>
              <a:t>6/27/18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A9D15F-DF2B-1C48-8C91-19EAD0B19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BB4647-E810-2041-AD17-619C6D3C4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499B-AA26-714B-8FFC-4EF427B7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8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0CC041-66EB-134D-ABFA-3AD70562C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03F7-FE61-5D41-B5E9-372C6F1A122A}" type="datetimeFigureOut">
              <a:rPr lang="en-US" smtClean="0"/>
              <a:t>6/27/18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8E82A2-42B3-294E-B8CD-B25EF7EAC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5F7BB-A028-C944-8B63-688F7B362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499B-AA26-714B-8FFC-4EF427B7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18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C76FE-D2AC-0343-9010-B6702327F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6704A-75DA-0E4C-A381-A7BE29651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E79190-77B6-6043-8DCD-6825ACB4D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9A11DF-C87D-E740-B2F7-E9E8E6459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03F7-FE61-5D41-B5E9-372C6F1A122A}" type="datetimeFigureOut">
              <a:rPr lang="en-US" smtClean="0"/>
              <a:t>6/27/18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97BFC-5A03-5747-AF2D-B677B9B56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79292-19B8-CF47-84DF-0C8E19F47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499B-AA26-714B-8FFC-4EF427B7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22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EE4B2-4F03-A744-8E41-71EF9557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7C789C-3E7D-F644-831F-96B7F45D17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B1895C-F979-8243-9742-AA78735A4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876544-158A-0C4C-BAD1-566D28FEF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03F7-FE61-5D41-B5E9-372C6F1A122A}" type="datetimeFigureOut">
              <a:rPr lang="en-US" smtClean="0"/>
              <a:t>6/27/18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526B12-187A-0043-B3B9-D52005A22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CA037-281D-BD4A-81FC-ADEE70B11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499B-AA26-714B-8FFC-4EF427B7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61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97A87F-448E-D943-836E-4B04F36DA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14537-7C78-0940-9D0B-BE9D4A84D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A5DA5-276C-714A-98E0-C28D5050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403F7-FE61-5D41-B5E9-372C6F1A122A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49C0D-4631-6F4B-8E8C-EA749E0126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3321A-5154-5448-8D03-88118CDA7A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3499B-AA26-714B-8FFC-4EF427B7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13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DABF4D-648A-4F4E-9A1D-E1B6FDF3E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313" y="0"/>
            <a:ext cx="8445500" cy="53213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665C75-18F1-3E42-9F21-5CC26314B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26241"/>
            <a:ext cx="10515600" cy="1299412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/>
              <a:t>Jake Toffler</a:t>
            </a:r>
          </a:p>
          <a:p>
            <a:pPr marL="0" indent="0" algn="ctr">
              <a:buNone/>
            </a:pPr>
            <a:r>
              <a:rPr lang="en-US" dirty="0"/>
              <a:t>MSDS 631-04</a:t>
            </a:r>
          </a:p>
          <a:p>
            <a:pPr marL="0" indent="0" algn="ctr">
              <a:buNone/>
            </a:pPr>
            <a:r>
              <a:rPr lang="en-US" dirty="0"/>
              <a:t>6/28/18</a:t>
            </a:r>
          </a:p>
        </p:txBody>
      </p:sp>
    </p:spTree>
    <p:extLst>
      <p:ext uri="{BB962C8B-B14F-4D97-AF65-F5344CB8AC3E}">
        <p14:creationId xmlns:p14="http://schemas.microsoft.com/office/powerpoint/2010/main" val="759946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3D19872-FED0-6246-904B-661C7EB42825}"/>
              </a:ext>
            </a:extLst>
          </p:cNvPr>
          <p:cNvSpPr/>
          <p:nvPr/>
        </p:nvSpPr>
        <p:spPr>
          <a:xfrm>
            <a:off x="2225842" y="288757"/>
            <a:ext cx="7664116" cy="1660359"/>
          </a:xfrm>
          <a:prstGeom prst="roundRect">
            <a:avLst/>
          </a:prstGeom>
          <a:solidFill>
            <a:srgbClr val="4125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2E8A45-C7F7-D046-AAD7-9E3E9A226A8E}"/>
              </a:ext>
            </a:extLst>
          </p:cNvPr>
          <p:cNvSpPr txBox="1"/>
          <p:nvPr/>
        </p:nvSpPr>
        <p:spPr>
          <a:xfrm>
            <a:off x="2441939" y="657271"/>
            <a:ext cx="7231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Gill Sans Ultra Bold" panose="020B0A02020104020203" pitchFamily="34" charset="77"/>
                <a:cs typeface="Al Bayan" pitchFamily="2" charset="-78"/>
              </a:rPr>
              <a:t>QUESTION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557F645-4973-BA48-A923-50D03E8CC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38663"/>
            <a:ext cx="10515600" cy="3638300"/>
          </a:xfrm>
        </p:spPr>
        <p:txBody>
          <a:bodyPr/>
          <a:lstStyle/>
          <a:p>
            <a:r>
              <a:rPr lang="en-US" dirty="0"/>
              <a:t>Is it possible to build a bot that can beat HQ Trivia using Natural Language Processing?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EC9627-58DF-1840-8B5D-D747D1C2C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537" y="3561339"/>
            <a:ext cx="2565400" cy="310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007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3D19872-FED0-6246-904B-661C7EB42825}"/>
              </a:ext>
            </a:extLst>
          </p:cNvPr>
          <p:cNvSpPr/>
          <p:nvPr/>
        </p:nvSpPr>
        <p:spPr>
          <a:xfrm>
            <a:off x="2225842" y="288757"/>
            <a:ext cx="7664116" cy="1660359"/>
          </a:xfrm>
          <a:prstGeom prst="roundRect">
            <a:avLst/>
          </a:prstGeom>
          <a:solidFill>
            <a:srgbClr val="4125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2E8A45-C7F7-D046-AAD7-9E3E9A226A8E}"/>
              </a:ext>
            </a:extLst>
          </p:cNvPr>
          <p:cNvSpPr txBox="1"/>
          <p:nvPr/>
        </p:nvSpPr>
        <p:spPr>
          <a:xfrm>
            <a:off x="2441939" y="657271"/>
            <a:ext cx="7231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Gill Sans Ultra Bold" panose="020B0A02020104020203" pitchFamily="34" charset="77"/>
                <a:cs typeface="Al Bayan" pitchFamily="2" charset="-78"/>
              </a:rPr>
              <a:t>PREPROCESSING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557F645-4973-BA48-A923-50D03E8CC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38663"/>
            <a:ext cx="10515600" cy="3638300"/>
          </a:xfrm>
        </p:spPr>
        <p:txBody>
          <a:bodyPr/>
          <a:lstStyle/>
          <a:p>
            <a:r>
              <a:rPr lang="en-US" dirty="0"/>
              <a:t>Data comes from Twitter via @</a:t>
            </a:r>
            <a:r>
              <a:rPr lang="en-US" dirty="0" err="1"/>
              <a:t>HQTriviaScribe</a:t>
            </a:r>
            <a:endParaRPr lang="en-US" dirty="0"/>
          </a:p>
          <a:p>
            <a:r>
              <a:rPr lang="en-US" dirty="0"/>
              <a:t>From that Tweet</a:t>
            </a:r>
          </a:p>
          <a:p>
            <a:pPr lvl="1"/>
            <a:r>
              <a:rPr lang="en-US" dirty="0"/>
              <a:t>Remove the question number</a:t>
            </a:r>
          </a:p>
          <a:p>
            <a:pPr lvl="1"/>
            <a:r>
              <a:rPr lang="en-US" dirty="0"/>
              <a:t>Store the correct answer based on the check mark</a:t>
            </a:r>
          </a:p>
          <a:p>
            <a:pPr lvl="1"/>
            <a:r>
              <a:rPr lang="en-US" dirty="0"/>
              <a:t>Remove the check mark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738073-C358-A14A-912D-D9F501CF0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211" y="4654427"/>
            <a:ext cx="6418512" cy="183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210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3D19872-FED0-6246-904B-661C7EB42825}"/>
              </a:ext>
            </a:extLst>
          </p:cNvPr>
          <p:cNvSpPr/>
          <p:nvPr/>
        </p:nvSpPr>
        <p:spPr>
          <a:xfrm>
            <a:off x="2225842" y="288757"/>
            <a:ext cx="7664116" cy="1660359"/>
          </a:xfrm>
          <a:prstGeom prst="roundRect">
            <a:avLst/>
          </a:prstGeom>
          <a:solidFill>
            <a:srgbClr val="4125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2E8A45-C7F7-D046-AAD7-9E3E9A226A8E}"/>
              </a:ext>
            </a:extLst>
          </p:cNvPr>
          <p:cNvSpPr txBox="1"/>
          <p:nvPr/>
        </p:nvSpPr>
        <p:spPr>
          <a:xfrm>
            <a:off x="2441939" y="657271"/>
            <a:ext cx="7231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Gill Sans Ultra Bold" panose="020B0A02020104020203" pitchFamily="34" charset="77"/>
                <a:cs typeface="Al Bayan" pitchFamily="2" charset="-78"/>
              </a:rPr>
              <a:t>SEARCH TERMS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557F645-4973-BA48-A923-50D03E8CC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38663"/>
            <a:ext cx="10515600" cy="3638300"/>
          </a:xfrm>
        </p:spPr>
        <p:txBody>
          <a:bodyPr/>
          <a:lstStyle/>
          <a:p>
            <a:r>
              <a:rPr lang="en-US" dirty="0"/>
              <a:t>Use the word count from all questions to get the most unique words in a given question</a:t>
            </a:r>
          </a:p>
        </p:txBody>
      </p:sp>
    </p:spTree>
    <p:extLst>
      <p:ext uri="{BB962C8B-B14F-4D97-AF65-F5344CB8AC3E}">
        <p14:creationId xmlns:p14="http://schemas.microsoft.com/office/powerpoint/2010/main" val="798756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3D19872-FED0-6246-904B-661C7EB42825}"/>
              </a:ext>
            </a:extLst>
          </p:cNvPr>
          <p:cNvSpPr/>
          <p:nvPr/>
        </p:nvSpPr>
        <p:spPr>
          <a:xfrm>
            <a:off x="2225842" y="288757"/>
            <a:ext cx="7664116" cy="1660359"/>
          </a:xfrm>
          <a:prstGeom prst="roundRect">
            <a:avLst/>
          </a:prstGeom>
          <a:solidFill>
            <a:srgbClr val="4125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2E8A45-C7F7-D046-AAD7-9E3E9A226A8E}"/>
              </a:ext>
            </a:extLst>
          </p:cNvPr>
          <p:cNvSpPr txBox="1"/>
          <p:nvPr/>
        </p:nvSpPr>
        <p:spPr>
          <a:xfrm>
            <a:off x="2441939" y="657271"/>
            <a:ext cx="7231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Gill Sans Ultra Bold" panose="020B0A02020104020203" pitchFamily="34" charset="77"/>
                <a:cs typeface="Al Bayan" pitchFamily="2" charset="-78"/>
              </a:rPr>
              <a:t>LINKS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557F645-4973-BA48-A923-50D03E8CC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38663"/>
            <a:ext cx="10515600" cy="3638300"/>
          </a:xfrm>
        </p:spPr>
        <p:txBody>
          <a:bodyPr/>
          <a:lstStyle/>
          <a:p>
            <a:r>
              <a:rPr lang="en-US" dirty="0"/>
              <a:t>Using search terms, get the links from the first page of results on Google</a:t>
            </a:r>
          </a:p>
        </p:txBody>
      </p:sp>
    </p:spTree>
    <p:extLst>
      <p:ext uri="{BB962C8B-B14F-4D97-AF65-F5344CB8AC3E}">
        <p14:creationId xmlns:p14="http://schemas.microsoft.com/office/powerpoint/2010/main" val="2373456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3D19872-FED0-6246-904B-661C7EB42825}"/>
              </a:ext>
            </a:extLst>
          </p:cNvPr>
          <p:cNvSpPr/>
          <p:nvPr/>
        </p:nvSpPr>
        <p:spPr>
          <a:xfrm>
            <a:off x="2225842" y="288757"/>
            <a:ext cx="7664116" cy="1660359"/>
          </a:xfrm>
          <a:prstGeom prst="roundRect">
            <a:avLst/>
          </a:prstGeom>
          <a:solidFill>
            <a:srgbClr val="4125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2E8A45-C7F7-D046-AAD7-9E3E9A226A8E}"/>
              </a:ext>
            </a:extLst>
          </p:cNvPr>
          <p:cNvSpPr txBox="1"/>
          <p:nvPr/>
        </p:nvSpPr>
        <p:spPr>
          <a:xfrm>
            <a:off x="2441939" y="657271"/>
            <a:ext cx="7231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Gill Sans Ultra Bold" panose="020B0A02020104020203" pitchFamily="34" charset="77"/>
                <a:cs typeface="Al Bayan" pitchFamily="2" charset="-78"/>
              </a:rPr>
              <a:t>SCORING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557F645-4973-BA48-A923-50D03E8CC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38663"/>
            <a:ext cx="10515600" cy="3638300"/>
          </a:xfrm>
        </p:spPr>
        <p:txBody>
          <a:bodyPr/>
          <a:lstStyle/>
          <a:p>
            <a:r>
              <a:rPr lang="en-US" dirty="0"/>
              <a:t>Retrieve the text from the first pages of the Google search</a:t>
            </a:r>
          </a:p>
          <a:p>
            <a:r>
              <a:rPr lang="en-US" dirty="0"/>
              <a:t>Use Language Modeling to predict the probability of each answer </a:t>
            </a:r>
          </a:p>
          <a:p>
            <a:r>
              <a:rPr lang="en-US" dirty="0"/>
              <a:t>Return the answer with the highest probability</a:t>
            </a:r>
          </a:p>
        </p:txBody>
      </p:sp>
    </p:spTree>
    <p:extLst>
      <p:ext uri="{BB962C8B-B14F-4D97-AF65-F5344CB8AC3E}">
        <p14:creationId xmlns:p14="http://schemas.microsoft.com/office/powerpoint/2010/main" val="3918505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3D19872-FED0-6246-904B-661C7EB42825}"/>
              </a:ext>
            </a:extLst>
          </p:cNvPr>
          <p:cNvSpPr/>
          <p:nvPr/>
        </p:nvSpPr>
        <p:spPr>
          <a:xfrm>
            <a:off x="2225842" y="288757"/>
            <a:ext cx="7664116" cy="1660359"/>
          </a:xfrm>
          <a:prstGeom prst="roundRect">
            <a:avLst/>
          </a:prstGeom>
          <a:solidFill>
            <a:srgbClr val="4125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2E8A45-C7F7-D046-AAD7-9E3E9A226A8E}"/>
              </a:ext>
            </a:extLst>
          </p:cNvPr>
          <p:cNvSpPr txBox="1"/>
          <p:nvPr/>
        </p:nvSpPr>
        <p:spPr>
          <a:xfrm>
            <a:off x="2441939" y="657271"/>
            <a:ext cx="7231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Gill Sans Ultra Bold" panose="020B0A02020104020203" pitchFamily="34" charset="77"/>
                <a:cs typeface="Al Bayan" pitchFamily="2" charset="-78"/>
              </a:rPr>
              <a:t>ACCURACY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557F645-4973-BA48-A923-50D03E8CC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38663"/>
            <a:ext cx="10515600" cy="3638300"/>
          </a:xfrm>
        </p:spPr>
        <p:txBody>
          <a:bodyPr/>
          <a:lstStyle/>
          <a:p>
            <a:r>
              <a:rPr lang="en-US" dirty="0"/>
              <a:t>The accuracy for this project was 0.437</a:t>
            </a:r>
          </a:p>
          <a:p>
            <a:r>
              <a:rPr lang="en-US" dirty="0"/>
              <a:t>Considering the expected accuracy is 0.333 for random guessing, this is a disappointing result.  I think this can be attributed to two factors:</a:t>
            </a:r>
          </a:p>
          <a:p>
            <a:pPr lvl="1"/>
            <a:r>
              <a:rPr lang="en-US" dirty="0"/>
              <a:t>This is a naïve model.  We’re searching for exact matches in the first several Google hits</a:t>
            </a:r>
          </a:p>
          <a:p>
            <a:pPr lvl="1"/>
            <a:r>
              <a:rPr lang="en-US" dirty="0"/>
              <a:t>HQ Trivia designs questions that are often designed to be difficult to be able to Google quickly</a:t>
            </a:r>
          </a:p>
        </p:txBody>
      </p:sp>
    </p:spTree>
    <p:extLst>
      <p:ext uri="{BB962C8B-B14F-4D97-AF65-F5344CB8AC3E}">
        <p14:creationId xmlns:p14="http://schemas.microsoft.com/office/powerpoint/2010/main" val="350218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3D19872-FED0-6246-904B-661C7EB42825}"/>
              </a:ext>
            </a:extLst>
          </p:cNvPr>
          <p:cNvSpPr/>
          <p:nvPr/>
        </p:nvSpPr>
        <p:spPr>
          <a:xfrm>
            <a:off x="2225842" y="288757"/>
            <a:ext cx="7664116" cy="1660359"/>
          </a:xfrm>
          <a:prstGeom prst="roundRect">
            <a:avLst/>
          </a:prstGeom>
          <a:solidFill>
            <a:srgbClr val="4125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2E8A45-C7F7-D046-AAD7-9E3E9A226A8E}"/>
              </a:ext>
            </a:extLst>
          </p:cNvPr>
          <p:cNvSpPr txBox="1"/>
          <p:nvPr/>
        </p:nvSpPr>
        <p:spPr>
          <a:xfrm>
            <a:off x="2441939" y="657271"/>
            <a:ext cx="7231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Gill Sans Ultra Bold" panose="020B0A02020104020203" pitchFamily="34" charset="77"/>
                <a:cs typeface="Al Bayan" pitchFamily="2" charset="-78"/>
              </a:rPr>
              <a:t>ACCURACY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557F645-4973-BA48-A923-50D03E8CC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38663"/>
            <a:ext cx="10515600" cy="3638300"/>
          </a:xfrm>
        </p:spPr>
        <p:txBody>
          <a:bodyPr/>
          <a:lstStyle/>
          <a:p>
            <a:r>
              <a:rPr lang="en-US" dirty="0"/>
              <a:t>Given more time, there are a number of improvements that could be made:</a:t>
            </a:r>
          </a:p>
          <a:p>
            <a:pPr lvl="1"/>
            <a:r>
              <a:rPr lang="en-US" dirty="0"/>
              <a:t>Include a “NOT” modifier for negative questions</a:t>
            </a:r>
          </a:p>
          <a:p>
            <a:pPr lvl="1"/>
            <a:r>
              <a:rPr lang="en-US" dirty="0"/>
              <a:t>Classify the questions into different categories</a:t>
            </a:r>
          </a:p>
          <a:p>
            <a:pPr lvl="1"/>
            <a:r>
              <a:rPr lang="en-US" dirty="0"/>
              <a:t>Weight results differently</a:t>
            </a:r>
          </a:p>
          <a:p>
            <a:pPr lvl="1"/>
            <a:r>
              <a:rPr lang="en-US" dirty="0"/>
              <a:t>Improve scoring metric</a:t>
            </a:r>
          </a:p>
        </p:txBody>
      </p:sp>
    </p:spTree>
    <p:extLst>
      <p:ext uri="{BB962C8B-B14F-4D97-AF65-F5344CB8AC3E}">
        <p14:creationId xmlns:p14="http://schemas.microsoft.com/office/powerpoint/2010/main" val="2692065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220</Words>
  <Application>Microsoft Macintosh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Al Bayan</vt:lpstr>
      <vt:lpstr>Arial</vt:lpstr>
      <vt:lpstr>Calibri</vt:lpstr>
      <vt:lpstr>Calibri Light</vt:lpstr>
      <vt:lpstr>Gill Sans Ultra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Toffler</dc:creator>
  <cp:lastModifiedBy>Jake Toffler</cp:lastModifiedBy>
  <cp:revision>11</cp:revision>
  <cp:lastPrinted>2018-06-28T08:51:24Z</cp:lastPrinted>
  <dcterms:created xsi:type="dcterms:W3CDTF">2018-06-28T05:55:28Z</dcterms:created>
  <dcterms:modified xsi:type="dcterms:W3CDTF">2018-06-28T09:42:18Z</dcterms:modified>
</cp:coreProperties>
</file>