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82"/>
  </p:normalViewPr>
  <p:slideViewPr>
    <p:cSldViewPr snapToGrid="0" snapToObjects="1">
      <p:cViewPr>
        <p:scale>
          <a:sx n="123" d="100"/>
          <a:sy n="123" d="100"/>
        </p:scale>
        <p:origin x="-8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2CEE9A-E1EA-2B46-9198-3927F44420FF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A213300-09E4-A94D-8A37-CA3F2F50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Analysis I </a:t>
            </a:r>
            <a:br>
              <a:rPr lang="en-US" smtClean="0"/>
            </a:br>
            <a:r>
              <a:rPr lang="en-US" smtClean="0"/>
              <a:t>User Stories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CS2340</a:t>
            </a:r>
          </a:p>
          <a:p>
            <a:r>
              <a:rPr lang="en-US" dirty="0" smtClean="0"/>
              <a:t>Objects 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scenarios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GIVEN: an instructor is viewing the create new assignment page</a:t>
            </a:r>
          </a:p>
          <a:p>
            <a:pPr lvl="1"/>
            <a:r>
              <a:rPr lang="en-US" dirty="0"/>
              <a:t>WHEN: the instructor enters a valid name, due date and instructions and </a:t>
            </a:r>
            <a:r>
              <a:rPr lang="en-US" dirty="0" smtClean="0"/>
              <a:t>cancels</a:t>
            </a:r>
            <a:endParaRPr lang="en-US" dirty="0"/>
          </a:p>
          <a:p>
            <a:pPr lvl="1"/>
            <a:r>
              <a:rPr lang="en-US" dirty="0"/>
              <a:t>THEN: the new assignment is </a:t>
            </a:r>
            <a:r>
              <a:rPr lang="en-US" dirty="0" smtClean="0"/>
              <a:t>not created </a:t>
            </a:r>
            <a:r>
              <a:rPr lang="en-US" dirty="0"/>
              <a:t>in the database and </a:t>
            </a:r>
            <a:r>
              <a:rPr lang="en-US" dirty="0" smtClean="0"/>
              <a:t>it is not added </a:t>
            </a:r>
            <a:r>
              <a:rPr lang="en-US" dirty="0"/>
              <a:t>to the list of course </a:t>
            </a:r>
            <a:r>
              <a:rPr lang="en-US" dirty="0" smtClean="0"/>
              <a:t>assignments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GIVEN: an instructor is viewing the create new assignment page</a:t>
            </a:r>
          </a:p>
          <a:p>
            <a:pPr lvl="1"/>
            <a:r>
              <a:rPr lang="en-US" dirty="0"/>
              <a:t>WHEN: the instructor enters a valid name, </a:t>
            </a:r>
            <a:r>
              <a:rPr lang="en-US" dirty="0" smtClean="0"/>
              <a:t>invalid due </a:t>
            </a:r>
            <a:r>
              <a:rPr lang="en-US" dirty="0"/>
              <a:t>date and instructions and accepts</a:t>
            </a:r>
          </a:p>
          <a:p>
            <a:pPr lvl="1"/>
            <a:r>
              <a:rPr lang="en-US" dirty="0"/>
              <a:t>THEN: the </a:t>
            </a:r>
            <a:r>
              <a:rPr lang="en-US" dirty="0" smtClean="0"/>
              <a:t>system displays a warning that the date is incorrect, and the assignment is not added to the database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team’s agreement on work that must be accomplished before this story can be called done?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/>
              <a:t>Acceptance criteria met</a:t>
            </a:r>
          </a:p>
          <a:p>
            <a:pPr lvl="1"/>
            <a:r>
              <a:rPr lang="en-US" dirty="0"/>
              <a:t>Code is reviewed by another development team member</a:t>
            </a:r>
          </a:p>
          <a:p>
            <a:pPr lvl="1"/>
            <a:r>
              <a:rPr lang="en-US" dirty="0"/>
              <a:t>Test cases are written</a:t>
            </a:r>
          </a:p>
          <a:p>
            <a:pPr lvl="1"/>
            <a:r>
              <a:rPr lang="en-US" dirty="0"/>
              <a:t>Unit tests and UI automation tasks are written</a:t>
            </a:r>
          </a:p>
          <a:p>
            <a:pPr lvl="1"/>
            <a:r>
              <a:rPr lang="en-US" dirty="0"/>
              <a:t>Feature is tested for accessibility</a:t>
            </a:r>
          </a:p>
          <a:p>
            <a:pPr lvl="1"/>
            <a:r>
              <a:rPr lang="en-US" dirty="0"/>
              <a:t>Feature is tagged for analytic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87" y="2137558"/>
            <a:ext cx="7899867" cy="24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873" y="1746911"/>
            <a:ext cx="6451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Primary Users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Context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How Users will interact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standard format:</a:t>
            </a:r>
          </a:p>
          <a:p>
            <a:pPr lvl="1"/>
            <a:r>
              <a:rPr lang="en-US" dirty="0" smtClean="0"/>
              <a:t>As a &lt;user type from the context diagram ( a role, not just a generic “user” &gt;, I want to &lt;perform some task that helps me identify a feature of the system&gt;, so that I can &lt;describe a business or user goal&gt;</a:t>
            </a:r>
          </a:p>
          <a:p>
            <a:pPr lvl="1"/>
            <a:r>
              <a:rPr lang="en-US" dirty="0" smtClean="0"/>
              <a:t>As an instructor, I want to create an assignment so that my students will be able to work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Good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 acronym  -- Mike Cohn</a:t>
            </a:r>
          </a:p>
          <a:p>
            <a:r>
              <a:rPr lang="en-US" dirty="0" smtClean="0"/>
              <a:t>Independent == Stories should be able to be developed independent of each other.</a:t>
            </a:r>
          </a:p>
          <a:p>
            <a:r>
              <a:rPr lang="en-US" dirty="0" smtClean="0"/>
              <a:t>Negotiable == Do not put implementation language in story.  Keep it general enough so you have design flexibility.  Don’t try to put all the details in the title.</a:t>
            </a:r>
          </a:p>
          <a:p>
            <a:r>
              <a:rPr lang="en-US" dirty="0" smtClean="0"/>
              <a:t>Valuable == Has to provide business value to the customer</a:t>
            </a:r>
          </a:p>
          <a:p>
            <a:r>
              <a:rPr lang="en-US" dirty="0" err="1" smtClean="0"/>
              <a:t>Estimatable</a:t>
            </a:r>
            <a:r>
              <a:rPr lang="en-US" dirty="0" smtClean="0"/>
              <a:t> == Can’t be too big, too complex, or too unfamiliar to developers</a:t>
            </a:r>
          </a:p>
          <a:p>
            <a:r>
              <a:rPr lang="en-US" dirty="0" smtClean="0"/>
              <a:t>Small == Cannot span an iteration.  If too big break into smaller stories and use the bigger story as an epic</a:t>
            </a:r>
          </a:p>
          <a:p>
            <a:r>
              <a:rPr lang="en-US" dirty="0" smtClean="0"/>
              <a:t>Testable == Have to be able to specify acceptance tests for the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stories in the </a:t>
            </a:r>
            <a:br>
              <a:rPr lang="en-US" dirty="0" smtClean="0"/>
            </a:br>
            <a:r>
              <a:rPr lang="en-US" dirty="0" smtClean="0"/>
              <a:t>current iteration /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detailed tasks to implement story</a:t>
            </a:r>
          </a:p>
          <a:p>
            <a:r>
              <a:rPr lang="en-US" dirty="0" smtClean="0"/>
              <a:t>List the acceptance criteria </a:t>
            </a:r>
          </a:p>
          <a:p>
            <a:r>
              <a:rPr lang="en-US" dirty="0" smtClean="0"/>
              <a:t>List the done done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details that have to be done for the task</a:t>
            </a:r>
          </a:p>
          <a:p>
            <a:pPr lvl="1"/>
            <a:r>
              <a:rPr lang="en-US" dirty="0"/>
              <a:t>design assignment creation UI</a:t>
            </a:r>
          </a:p>
          <a:p>
            <a:pPr lvl="1"/>
            <a:r>
              <a:rPr lang="en-US" dirty="0"/>
              <a:t>design assignment table for database</a:t>
            </a:r>
          </a:p>
          <a:p>
            <a:pPr lvl="1"/>
            <a:r>
              <a:rPr lang="en-US" dirty="0"/>
              <a:t>code UI</a:t>
            </a:r>
          </a:p>
          <a:p>
            <a:pPr lvl="1"/>
            <a:r>
              <a:rPr lang="en-US" dirty="0"/>
              <a:t>code SQL for database</a:t>
            </a:r>
          </a:p>
          <a:p>
            <a:pPr lvl="1"/>
            <a:r>
              <a:rPr lang="en-US" dirty="0"/>
              <a:t>code controller and model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the story is working?</a:t>
            </a:r>
          </a:p>
          <a:p>
            <a:r>
              <a:rPr lang="en-US" dirty="0" smtClean="0"/>
              <a:t>We use Behavior Driven Development (BDD) format:</a:t>
            </a:r>
          </a:p>
          <a:p>
            <a:pPr lvl="1"/>
            <a:r>
              <a:rPr lang="en-US" dirty="0" smtClean="0"/>
              <a:t>GIVEN:  some initial conditions</a:t>
            </a:r>
          </a:p>
          <a:p>
            <a:pPr lvl="1"/>
            <a:r>
              <a:rPr lang="en-US" dirty="0" smtClean="0"/>
              <a:t>WHEN: the user does something in the system</a:t>
            </a:r>
          </a:p>
          <a:p>
            <a:pPr lvl="1"/>
            <a:r>
              <a:rPr lang="en-US" dirty="0" smtClean="0"/>
              <a:t>THEN: the system has some response</a:t>
            </a:r>
          </a:p>
          <a:p>
            <a:r>
              <a:rPr lang="en-US" dirty="0" smtClean="0"/>
              <a:t>We test both success and failure scenarios</a:t>
            </a:r>
          </a:p>
          <a:p>
            <a:pPr lvl="1"/>
            <a:r>
              <a:rPr lang="en-US" dirty="0" smtClean="0"/>
              <a:t>GIVEN: an instructor is viewing the create new assignment page</a:t>
            </a:r>
          </a:p>
          <a:p>
            <a:pPr lvl="1"/>
            <a:r>
              <a:rPr lang="en-US" dirty="0" smtClean="0"/>
              <a:t>WHEN: the instructor enters a valid name, due date and instructions and accepts</a:t>
            </a:r>
          </a:p>
          <a:p>
            <a:pPr lvl="1"/>
            <a:r>
              <a:rPr lang="en-US" dirty="0" smtClean="0"/>
              <a:t>THEN: the new assignment is created in the database and added to the list of course assignments</a:t>
            </a:r>
          </a:p>
        </p:txBody>
      </p:sp>
    </p:spTree>
    <p:extLst>
      <p:ext uri="{BB962C8B-B14F-4D97-AF65-F5344CB8AC3E}">
        <p14:creationId xmlns:p14="http://schemas.microsoft.com/office/powerpoint/2010/main" val="805928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3746</TotalTime>
  <Words>511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Analysis I  User Stories</vt:lpstr>
      <vt:lpstr>PowerPoint Presentation</vt:lpstr>
      <vt:lpstr>PowerPoint Presentation</vt:lpstr>
      <vt:lpstr>Identify Primary Users –  Context Diagram</vt:lpstr>
      <vt:lpstr>Describe How Users will interact –  User Stories</vt:lpstr>
      <vt:lpstr>Characteristics of Good user stories</vt:lpstr>
      <vt:lpstr>For stories in the  current iteration / Sprint</vt:lpstr>
      <vt:lpstr>Tasks</vt:lpstr>
      <vt:lpstr>Acceptance Scenarios</vt:lpstr>
      <vt:lpstr>acceptance scenarios (cont’d)</vt:lpstr>
      <vt:lpstr>done done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Microsoft Office User</dc:creator>
  <cp:lastModifiedBy>Microsoft Office User</cp:lastModifiedBy>
  <cp:revision>10</cp:revision>
  <dcterms:created xsi:type="dcterms:W3CDTF">2017-01-28T23:54:34Z</dcterms:created>
  <dcterms:modified xsi:type="dcterms:W3CDTF">2017-01-31T14:20:36Z</dcterms:modified>
</cp:coreProperties>
</file>