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82"/>
  </p:normalViewPr>
  <p:slideViewPr>
    <p:cSldViewPr snapToGrid="0" snapToObjects="1">
      <p:cViewPr>
        <p:scale>
          <a:sx n="97" d="100"/>
          <a:sy n="97" d="100"/>
        </p:scale>
        <p:origin x="66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responsibility Driven Design (RDD)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performing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Data-Driven</a:t>
            </a:r>
          </a:p>
          <a:p>
            <a:r>
              <a:rPr lang="en-US" dirty="0" smtClean="0"/>
              <a:t>Event-Driven</a:t>
            </a:r>
          </a:p>
          <a:p>
            <a:r>
              <a:rPr lang="en-US" dirty="0" smtClean="0"/>
              <a:t>Responsibility-Driven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Responsibility Principle (SRP) </a:t>
            </a:r>
            <a:r>
              <a:rPr lang="mr-IN" dirty="0" smtClean="0"/>
              <a:t>–</a:t>
            </a:r>
            <a:r>
              <a:rPr lang="en-US" dirty="0" smtClean="0"/>
              <a:t> Each class should have a single responsibility or a single reason to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mr-IN" dirty="0" smtClean="0"/>
              <a:t>–</a:t>
            </a:r>
            <a:r>
              <a:rPr lang="en-US" dirty="0" smtClean="0"/>
              <a:t> a responsibility is a high-level abstraction of the role the object/class plays in our design.  It is not at the method level.  (i.e.  Classes can have more than one method!!!!)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An application = a set of interacting objects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An object = an implementation of one or more roles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 role = a set of related responsibilities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 responsibility = an obligation to do a task or know information or decide something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 collaboration = an interaction of objects or roles (or both)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>
                <a:solidFill>
                  <a:srgbClr val="3E3D2D"/>
                </a:solidFill>
                <a:latin typeface="Century Gothic" charset="0"/>
              </a:rPr>
              <a:t>A contract = an agreement outlining the terms of a </a:t>
            </a:r>
            <a:r>
              <a:rPr lang="en-US" altLang="x-none" dirty="0" smtClean="0">
                <a:solidFill>
                  <a:srgbClr val="3E3D2D"/>
                </a:solidFill>
                <a:latin typeface="Century Gothic" charset="0"/>
              </a:rPr>
              <a:t>collaboration</a:t>
            </a:r>
            <a:endParaRPr lang="en-US" altLang="x-none" dirty="0" smtClean="0"/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endParaRPr lang="en-US" altLang="x-none" dirty="0">
              <a:solidFill>
                <a:srgbClr val="3E3D2D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endParaRPr lang="en-US" altLang="x-none" dirty="0" smtClean="0">
              <a:solidFill>
                <a:srgbClr val="3E3D2D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94C600"/>
              </a:buClr>
              <a:buSzPct val="76000"/>
              <a:buFont typeface="Comic Sans MS" charset="0"/>
              <a:buChar char="•"/>
            </a:pPr>
            <a:r>
              <a:rPr lang="en-US" altLang="x-none" dirty="0" smtClean="0">
                <a:solidFill>
                  <a:srgbClr val="3E3D2D"/>
                </a:solidFill>
                <a:latin typeface="Century Gothic" charset="0"/>
              </a:rPr>
              <a:t>From Rebecca </a:t>
            </a:r>
            <a:r>
              <a:rPr lang="en-US" altLang="x-none" dirty="0" err="1" smtClean="0">
                <a:solidFill>
                  <a:srgbClr val="3E3D2D"/>
                </a:solidFill>
                <a:latin typeface="Century Gothic" charset="0"/>
              </a:rPr>
              <a:t>Wirfs</a:t>
            </a:r>
            <a:r>
              <a:rPr lang="en-US" altLang="x-none" dirty="0" smtClean="0">
                <a:solidFill>
                  <a:srgbClr val="3E3D2D"/>
                </a:solidFill>
                <a:latin typeface="Century Gothic" charset="0"/>
              </a:rPr>
              <a:t>-Brock  </a:t>
            </a:r>
            <a:r>
              <a:rPr lang="en-US" altLang="x-none" i="1" dirty="0" smtClean="0">
                <a:solidFill>
                  <a:srgbClr val="3E3D2D"/>
                </a:solidFill>
                <a:latin typeface="Century Gothic" charset="0"/>
              </a:rPr>
              <a:t>Object Design</a:t>
            </a:r>
            <a:endParaRPr lang="en-US" altLang="x-none" i="1" dirty="0">
              <a:solidFill>
                <a:srgbClr val="3E3D2D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Holder </a:t>
            </a:r>
            <a:r>
              <a:rPr lang="mr-IN" dirty="0" smtClean="0"/>
              <a:t>–</a:t>
            </a:r>
            <a:r>
              <a:rPr lang="en-US" dirty="0" smtClean="0"/>
              <a:t> to know things</a:t>
            </a:r>
          </a:p>
          <a:p>
            <a:r>
              <a:rPr lang="en-US" dirty="0" smtClean="0"/>
              <a:t>Service Provider </a:t>
            </a:r>
            <a:r>
              <a:rPr lang="mr-IN" dirty="0" smtClean="0"/>
              <a:t>–</a:t>
            </a:r>
            <a:r>
              <a:rPr lang="en-US" dirty="0" smtClean="0"/>
              <a:t> to do things</a:t>
            </a:r>
          </a:p>
          <a:p>
            <a:r>
              <a:rPr lang="en-US" dirty="0" smtClean="0"/>
              <a:t>Structurer </a:t>
            </a:r>
            <a:r>
              <a:rPr lang="mr-IN" dirty="0" smtClean="0"/>
              <a:t>–</a:t>
            </a:r>
            <a:r>
              <a:rPr lang="en-US" dirty="0" smtClean="0"/>
              <a:t> to organize things</a:t>
            </a:r>
          </a:p>
          <a:p>
            <a:r>
              <a:rPr lang="en-US" dirty="0" err="1" smtClean="0"/>
              <a:t>Interfacer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 adapt one part of a system to another</a:t>
            </a:r>
          </a:p>
          <a:p>
            <a:r>
              <a:rPr lang="en-US" dirty="0" smtClean="0"/>
              <a:t>Coordinator </a:t>
            </a:r>
            <a:r>
              <a:rPr lang="mr-IN" dirty="0" smtClean="0"/>
              <a:t>–</a:t>
            </a:r>
            <a:r>
              <a:rPr lang="en-US" dirty="0" smtClean="0"/>
              <a:t> to decide things using set, non-adaptive logic</a:t>
            </a:r>
          </a:p>
          <a:p>
            <a:r>
              <a:rPr lang="en-US" dirty="0" smtClean="0"/>
              <a:t>Controller </a:t>
            </a:r>
            <a:r>
              <a:rPr lang="mr-IN" dirty="0" smtClean="0"/>
              <a:t>–</a:t>
            </a:r>
            <a:r>
              <a:rPr lang="en-US" dirty="0" smtClean="0"/>
              <a:t> to decide things using adaptive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Stereotypes for </a:t>
            </a:r>
            <a:r>
              <a:rPr lang="en-US" dirty="0" err="1" smtClean="0"/>
              <a:t>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</a:t>
            </a:r>
            <a:r>
              <a:rPr lang="mr-IN" dirty="0" smtClean="0"/>
              <a:t>–</a:t>
            </a:r>
            <a:r>
              <a:rPr lang="en-US" dirty="0" smtClean="0"/>
              <a:t> mainly responsible for knowing things about a customer (name, balance, account number,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Information Holder</a:t>
            </a:r>
          </a:p>
          <a:p>
            <a:r>
              <a:rPr lang="en-US" dirty="0" err="1" smtClean="0"/>
              <a:t>TransactionProcessor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mainly responsible for processing deposits and withdrawals from the machine </a:t>
            </a:r>
            <a:r>
              <a:rPr lang="mr-IN" dirty="0" smtClean="0"/>
              <a:t>–</a:t>
            </a:r>
            <a:r>
              <a:rPr lang="en-US" dirty="0" smtClean="0"/>
              <a:t> Service Provider</a:t>
            </a:r>
          </a:p>
          <a:p>
            <a:r>
              <a:rPr lang="en-US" dirty="0" err="1" smtClean="0"/>
              <a:t>AtmMachine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responsible for organizing the objects for the different parts of the ATM into a cohesive abstraction </a:t>
            </a:r>
            <a:r>
              <a:rPr lang="mr-IN" dirty="0" smtClean="0"/>
              <a:t>–</a:t>
            </a:r>
            <a:r>
              <a:rPr lang="en-US" dirty="0" smtClean="0"/>
              <a:t> Structurer</a:t>
            </a:r>
          </a:p>
          <a:p>
            <a:r>
              <a:rPr lang="en-US" dirty="0" err="1" smtClean="0"/>
              <a:t>DataStore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responsible for interfacing the ATM system to the bank’s database provider -  </a:t>
            </a:r>
            <a:r>
              <a:rPr lang="en-US" dirty="0" err="1" smtClean="0"/>
              <a:t>Interfacer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FrontController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retrieves messages from ATM and relays them to correct part of system for processing </a:t>
            </a:r>
            <a:r>
              <a:rPr lang="mr-IN" dirty="0" smtClean="0"/>
              <a:t>–</a:t>
            </a:r>
            <a:r>
              <a:rPr lang="en-US" dirty="0" smtClean="0"/>
              <a:t> Coordinator </a:t>
            </a:r>
          </a:p>
          <a:p>
            <a:r>
              <a:rPr lang="en-US" dirty="0" err="1" smtClean="0"/>
              <a:t>AdaptiveMessageQueue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obtains messages from the bank network.  routes to other parts of the system taking into account current workload and network bandwidth </a:t>
            </a:r>
            <a:r>
              <a:rPr lang="mr-IN" dirty="0" smtClean="0"/>
              <a:t>–</a:t>
            </a:r>
            <a:r>
              <a:rPr lang="en-US" dirty="0" smtClean="0"/>
              <a:t> Controller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7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&lt;&lt;name of stereotype&gt;&gt;      in UML &lt;&lt; ... &gt;&gt; is called a stereotype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goes over the name of the class for example: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0670" y="3491344"/>
            <a:ext cx="3063834" cy="2909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7108" y="3463912"/>
            <a:ext cx="279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&lt;&lt;information holder&gt;&gt;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Person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0670" y="4349809"/>
            <a:ext cx="3063834" cy="2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4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2498</TotalTime>
  <Words>352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Mangal</vt:lpstr>
      <vt:lpstr>Rockwell</vt:lpstr>
      <vt:lpstr>Rockwell Condensed</vt:lpstr>
      <vt:lpstr>Rockwell Extra Bold</vt:lpstr>
      <vt:lpstr>Century Gothic</vt:lpstr>
      <vt:lpstr>Comic Sans MS</vt:lpstr>
      <vt:lpstr>Wingdings</vt:lpstr>
      <vt:lpstr>Wood Type</vt:lpstr>
      <vt:lpstr>responsibility Driven Design (RDD)</vt:lpstr>
      <vt:lpstr>Ways of performing OO</vt:lpstr>
      <vt:lpstr>Our first design principle</vt:lpstr>
      <vt:lpstr>The Hierarchy</vt:lpstr>
      <vt:lpstr>RDD Stereotypes</vt:lpstr>
      <vt:lpstr>Example Stereotypes for atm</vt:lpstr>
      <vt:lpstr>Adding to the domain Model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 Driven Design (RDD)</dc:title>
  <dc:creator>Microsoft Office User</dc:creator>
  <cp:lastModifiedBy>Microsoft Office User</cp:lastModifiedBy>
  <cp:revision>6</cp:revision>
  <dcterms:created xsi:type="dcterms:W3CDTF">2017-02-01T19:07:18Z</dcterms:created>
  <dcterms:modified xsi:type="dcterms:W3CDTF">2017-02-03T12:45:45Z</dcterms:modified>
</cp:coreProperties>
</file>