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0" r:id="rId21"/>
    <p:sldId id="281" r:id="rId22"/>
    <p:sldId id="282" r:id="rId23"/>
    <p:sldId id="275" r:id="rId24"/>
    <p:sldId id="276" r:id="rId25"/>
    <p:sldId id="277" r:id="rId26"/>
    <p:sldId id="278" r:id="rId27"/>
    <p:sldId id="279" r:id="rId28"/>
  </p:sldIdLst>
  <p:sldSz cx="9144000" cy="6858000" type="screen4x3"/>
  <p:notesSz cx="6858000" cy="9144000"/>
  <p:defaultTextStyle>
    <a:lvl1pPr>
      <a:defRPr>
        <a:latin typeface="Century Gothic"/>
        <a:ea typeface="Century Gothic"/>
        <a:cs typeface="Century Gothic"/>
        <a:sym typeface="Century Gothic"/>
      </a:defRPr>
    </a:lvl1pPr>
    <a:lvl2pPr indent="457200">
      <a:defRPr>
        <a:latin typeface="Century Gothic"/>
        <a:ea typeface="Century Gothic"/>
        <a:cs typeface="Century Gothic"/>
        <a:sym typeface="Century Gothic"/>
      </a:defRPr>
    </a:lvl2pPr>
    <a:lvl3pPr indent="914400">
      <a:defRPr>
        <a:latin typeface="Century Gothic"/>
        <a:ea typeface="Century Gothic"/>
        <a:cs typeface="Century Gothic"/>
        <a:sym typeface="Century Gothic"/>
      </a:defRPr>
    </a:lvl3pPr>
    <a:lvl4pPr indent="1371600">
      <a:defRPr>
        <a:latin typeface="Century Gothic"/>
        <a:ea typeface="Century Gothic"/>
        <a:cs typeface="Century Gothic"/>
        <a:sym typeface="Century Gothic"/>
      </a:defRPr>
    </a:lvl4pPr>
    <a:lvl5pPr indent="1828800">
      <a:defRPr>
        <a:latin typeface="Century Gothic"/>
        <a:ea typeface="Century Gothic"/>
        <a:cs typeface="Century Gothic"/>
        <a:sym typeface="Century Gothic"/>
      </a:defRPr>
    </a:lvl5pPr>
    <a:lvl6pPr indent="2286000">
      <a:defRPr>
        <a:latin typeface="Century Gothic"/>
        <a:ea typeface="Century Gothic"/>
        <a:cs typeface="Century Gothic"/>
        <a:sym typeface="Century Gothic"/>
      </a:defRPr>
    </a:lvl6pPr>
    <a:lvl7pPr indent="2743200">
      <a:defRPr>
        <a:latin typeface="Century Gothic"/>
        <a:ea typeface="Century Gothic"/>
        <a:cs typeface="Century Gothic"/>
        <a:sym typeface="Century Gothic"/>
      </a:defRPr>
    </a:lvl7pPr>
    <a:lvl8pPr indent="3200400">
      <a:defRPr>
        <a:latin typeface="Century Gothic"/>
        <a:ea typeface="Century Gothic"/>
        <a:cs typeface="Century Gothic"/>
        <a:sym typeface="Century Gothic"/>
      </a:defRPr>
    </a:lvl8pPr>
    <a:lvl9pPr indent="3657600">
      <a:defRPr>
        <a:latin typeface="Century Gothic"/>
        <a:ea typeface="Century Gothic"/>
        <a:cs typeface="Century Gothic"/>
        <a:sym typeface="Century Gothic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EACA"/>
          </a:solidFill>
        </a:fill>
      </a:tcStyle>
    </a:wholeTbl>
    <a:band2H>
      <a:tcTxStyle/>
      <a:tcStyle>
        <a:tcBdr/>
        <a:fill>
          <a:solidFill>
            <a:srgbClr val="EEF5E6"/>
          </a:solidFill>
        </a:fill>
      </a:tcStyle>
    </a:band2H>
    <a:firstCol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4C600"/>
          </a:solidFill>
        </a:fill>
      </a:tcStyle>
    </a:firstCol>
    <a:la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4C600"/>
          </a:solidFill>
        </a:fill>
      </a:tcStyle>
    </a:lastRow>
    <a:fir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4C60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D2CA"/>
          </a:solidFill>
        </a:fill>
      </a:tcStyle>
    </a:wholeTbl>
    <a:band2H>
      <a:tcTxStyle/>
      <a:tcStyle>
        <a:tcBdr/>
        <a:fill>
          <a:solidFill>
            <a:srgbClr val="FFEAE6"/>
          </a:solidFill>
        </a:fill>
      </a:tcStyle>
    </a:band2H>
    <a:firstCol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6700"/>
          </a:solidFill>
        </a:fill>
      </a:tcStyle>
    </a:firstCol>
    <a:la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6700"/>
          </a:solidFill>
        </a:fill>
      </a:tcStyle>
    </a:lastRow>
    <a:fir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6700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DFCB"/>
          </a:solidFill>
        </a:fill>
      </a:tcStyle>
    </a:wholeTbl>
    <a:band2H>
      <a:tcTxStyle/>
      <a:tcStyle>
        <a:tcBdr/>
        <a:fill>
          <a:solidFill>
            <a:srgbClr val="FFF0E7"/>
          </a:solidFill>
        </a:fill>
      </a:tcStyle>
    </a:band2H>
    <a:firstCol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EA022"/>
          </a:solidFill>
        </a:fill>
      </a:tcStyle>
    </a:firstCol>
    <a:la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EA022"/>
          </a:solidFill>
        </a:fill>
      </a:tcStyle>
    </a:lastRow>
    <a:fir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EA022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4C600"/>
          </a:solidFill>
        </a:fill>
      </a:tcStyle>
    </a:firstCol>
    <a:lastRow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4C600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82"/>
  </p:normalViewPr>
  <p:slideViewPr>
    <p:cSldViewPr>
      <p:cViewPr>
        <p:scale>
          <a:sx n="100" d="100"/>
          <a:sy n="100" d="100"/>
        </p:scale>
        <p:origin x="1968" y="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18" name="Shape 2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92161494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6"/>
          <p:cNvGrpSpPr/>
          <p:nvPr/>
        </p:nvGrpSpPr>
        <p:grpSpPr>
          <a:xfrm>
            <a:off x="-644959" y="0"/>
            <a:ext cx="10458654" cy="7117071"/>
            <a:chOff x="0" y="0"/>
            <a:chExt cx="10458653" cy="7117070"/>
          </a:xfrm>
        </p:grpSpPr>
        <p:grpSp>
          <p:nvGrpSpPr>
            <p:cNvPr id="63" name="Group 63"/>
            <p:cNvGrpSpPr/>
            <p:nvPr/>
          </p:nvGrpSpPr>
          <p:grpSpPr>
            <a:xfrm>
              <a:off x="644958" y="0"/>
              <a:ext cx="9144001" cy="6858000"/>
              <a:chOff x="0" y="0"/>
              <a:chExt cx="9144000" cy="6858000"/>
            </a:xfrm>
          </p:grpSpPr>
          <p:grpSp>
            <p:nvGrpSpPr>
              <p:cNvPr id="51" name="Group 51"/>
              <p:cNvGrpSpPr/>
              <p:nvPr/>
            </p:nvGrpSpPr>
            <p:grpSpPr>
              <a:xfrm>
                <a:off x="-1" y="0"/>
                <a:ext cx="2514601" cy="6858000"/>
                <a:chOff x="0" y="0"/>
                <a:chExt cx="2514600" cy="6858000"/>
              </a:xfrm>
            </p:grpSpPr>
            <p:sp>
              <p:nvSpPr>
                <p:cNvPr id="48" name="Shape 48"/>
                <p:cNvSpPr/>
                <p:nvPr/>
              </p:nvSpPr>
              <p:spPr>
                <a:xfrm>
                  <a:off x="914399" y="0"/>
                  <a:ext cx="1600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9" name="Shape 49"/>
                <p:cNvSpPr/>
                <p:nvPr/>
              </p:nvSpPr>
              <p:spPr>
                <a:xfrm>
                  <a:off x="-1" y="0"/>
                  <a:ext cx="457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0" name="Shape 50"/>
                <p:cNvSpPr/>
                <p:nvPr/>
              </p:nvSpPr>
              <p:spPr>
                <a:xfrm>
                  <a:off x="228599" y="0"/>
                  <a:ext cx="7620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55" name="Group 55"/>
              <p:cNvGrpSpPr/>
              <p:nvPr/>
            </p:nvGrpSpPr>
            <p:grpSpPr>
              <a:xfrm>
                <a:off x="422909" y="0"/>
                <a:ext cx="2514601" cy="6858000"/>
                <a:chOff x="0" y="0"/>
                <a:chExt cx="2514600" cy="6858000"/>
              </a:xfrm>
            </p:grpSpPr>
            <p:sp>
              <p:nvSpPr>
                <p:cNvPr id="52" name="Shape 52"/>
                <p:cNvSpPr/>
                <p:nvPr/>
              </p:nvSpPr>
              <p:spPr>
                <a:xfrm>
                  <a:off x="914400" y="0"/>
                  <a:ext cx="1600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3" name="Shape 53"/>
                <p:cNvSpPr/>
                <p:nvPr/>
              </p:nvSpPr>
              <p:spPr>
                <a:xfrm>
                  <a:off x="-1" y="0"/>
                  <a:ext cx="457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4" name="Shape 54"/>
                <p:cNvSpPr/>
                <p:nvPr/>
              </p:nvSpPr>
              <p:spPr>
                <a:xfrm>
                  <a:off x="228599" y="0"/>
                  <a:ext cx="7620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59" name="Group 59"/>
              <p:cNvGrpSpPr/>
              <p:nvPr/>
            </p:nvGrpSpPr>
            <p:grpSpPr>
              <a:xfrm>
                <a:off x="6629399" y="0"/>
                <a:ext cx="2514602" cy="6858000"/>
                <a:chOff x="0" y="0"/>
                <a:chExt cx="2514600" cy="6858000"/>
              </a:xfrm>
            </p:grpSpPr>
            <p:sp>
              <p:nvSpPr>
                <p:cNvPr id="56" name="Shape 56"/>
                <p:cNvSpPr/>
                <p:nvPr/>
              </p:nvSpPr>
              <p:spPr>
                <a:xfrm rot="10800000">
                  <a:off x="0" y="0"/>
                  <a:ext cx="1600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7" name="Shape 57"/>
                <p:cNvSpPr/>
                <p:nvPr/>
              </p:nvSpPr>
              <p:spPr>
                <a:xfrm rot="10800000">
                  <a:off x="2057400" y="0"/>
                  <a:ext cx="457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8" name="Shape 58"/>
                <p:cNvSpPr/>
                <p:nvPr/>
              </p:nvSpPr>
              <p:spPr>
                <a:xfrm rot="10800000">
                  <a:off x="1524000" y="0"/>
                  <a:ext cx="7620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60" name="Shape 60"/>
              <p:cNvSpPr/>
              <p:nvPr/>
            </p:nvSpPr>
            <p:spPr>
              <a:xfrm>
                <a:off x="3809999" y="0"/>
                <a:ext cx="2819401" cy="685800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>
                <a:off x="2895599" y="0"/>
                <a:ext cx="457201" cy="685800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>
                <a:off x="3124199" y="0"/>
                <a:ext cx="762001" cy="685800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64" name="Shape 64"/>
            <p:cNvSpPr/>
            <p:nvPr/>
          </p:nvSpPr>
          <p:spPr>
            <a:xfrm>
              <a:off x="633083" y="5035138"/>
              <a:ext cx="9144001" cy="1166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1" extrusionOk="0">
                  <a:moveTo>
                    <a:pt x="0" y="20509"/>
                  </a:moveTo>
                  <a:cubicBezTo>
                    <a:pt x="1166" y="21055"/>
                    <a:pt x="2333" y="21600"/>
                    <a:pt x="3955" y="21382"/>
                  </a:cubicBezTo>
                  <a:cubicBezTo>
                    <a:pt x="5578" y="21164"/>
                    <a:pt x="7569" y="20909"/>
                    <a:pt x="9734" y="19200"/>
                  </a:cubicBezTo>
                  <a:cubicBezTo>
                    <a:pt x="11899" y="17491"/>
                    <a:pt x="14966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33083" y="3486882"/>
              <a:ext cx="9144001" cy="871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2" extrusionOk="0">
                  <a:moveTo>
                    <a:pt x="0" y="21132"/>
                  </a:moveTo>
                  <a:cubicBezTo>
                    <a:pt x="622" y="17748"/>
                    <a:pt x="1244" y="14364"/>
                    <a:pt x="2469" y="11052"/>
                  </a:cubicBezTo>
                  <a:cubicBezTo>
                    <a:pt x="3694" y="7740"/>
                    <a:pt x="5433" y="2892"/>
                    <a:pt x="7350" y="1260"/>
                  </a:cubicBezTo>
                  <a:cubicBezTo>
                    <a:pt x="9266" y="-372"/>
                    <a:pt x="11595" y="-468"/>
                    <a:pt x="13970" y="1260"/>
                  </a:cubicBezTo>
                  <a:cubicBezTo>
                    <a:pt x="16345" y="2988"/>
                    <a:pt x="20305" y="9900"/>
                    <a:pt x="21600" y="11628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21207" y="5640779"/>
              <a:ext cx="3004458" cy="1211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933" y="8947"/>
                    <a:pt x="15866" y="17894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33083" y="5284519"/>
              <a:ext cx="9144001" cy="1467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8" extrusionOk="0">
                  <a:moveTo>
                    <a:pt x="0" y="0"/>
                  </a:moveTo>
                  <a:cubicBezTo>
                    <a:pt x="676" y="1460"/>
                    <a:pt x="1351" y="2920"/>
                    <a:pt x="2609" y="5031"/>
                  </a:cubicBezTo>
                  <a:cubicBezTo>
                    <a:pt x="3866" y="7142"/>
                    <a:pt x="5746" y="10381"/>
                    <a:pt x="7546" y="12665"/>
                  </a:cubicBezTo>
                  <a:cubicBezTo>
                    <a:pt x="9346" y="14949"/>
                    <a:pt x="11623" y="17320"/>
                    <a:pt x="13409" y="18737"/>
                  </a:cubicBezTo>
                  <a:cubicBezTo>
                    <a:pt x="15195" y="20154"/>
                    <a:pt x="17121" y="20733"/>
                    <a:pt x="18262" y="21166"/>
                  </a:cubicBezTo>
                  <a:cubicBezTo>
                    <a:pt x="19403" y="21600"/>
                    <a:pt x="19697" y="21398"/>
                    <a:pt x="20254" y="21340"/>
                  </a:cubicBezTo>
                  <a:cubicBezTo>
                    <a:pt x="20810" y="21282"/>
                    <a:pt x="21205" y="21051"/>
                    <a:pt x="21600" y="20819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782516" y="5137617"/>
              <a:ext cx="6982692" cy="1714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1" extrusionOk="0">
                  <a:moveTo>
                    <a:pt x="0" y="21531"/>
                  </a:moveTo>
                  <a:cubicBezTo>
                    <a:pt x="502" y="19232"/>
                    <a:pt x="1004" y="16933"/>
                    <a:pt x="1690" y="14820"/>
                  </a:cubicBezTo>
                  <a:cubicBezTo>
                    <a:pt x="2376" y="12707"/>
                    <a:pt x="3324" y="10420"/>
                    <a:pt x="4114" y="8854"/>
                  </a:cubicBezTo>
                  <a:cubicBezTo>
                    <a:pt x="4904" y="7288"/>
                    <a:pt x="5388" y="6592"/>
                    <a:pt x="6429" y="5424"/>
                  </a:cubicBezTo>
                  <a:cubicBezTo>
                    <a:pt x="7469" y="4256"/>
                    <a:pt x="9367" y="2615"/>
                    <a:pt x="10359" y="1845"/>
                  </a:cubicBezTo>
                  <a:cubicBezTo>
                    <a:pt x="11351" y="1074"/>
                    <a:pt x="11504" y="1099"/>
                    <a:pt x="12380" y="801"/>
                  </a:cubicBezTo>
                  <a:cubicBezTo>
                    <a:pt x="13255" y="503"/>
                    <a:pt x="14639" y="180"/>
                    <a:pt x="15612" y="55"/>
                  </a:cubicBezTo>
                  <a:cubicBezTo>
                    <a:pt x="16586" y="-69"/>
                    <a:pt x="18220" y="55"/>
                    <a:pt x="18220" y="55"/>
                  </a:cubicBezTo>
                  <a:lnTo>
                    <a:pt x="20094" y="55"/>
                  </a:lnTo>
                  <a:cubicBezTo>
                    <a:pt x="20614" y="105"/>
                    <a:pt x="21092" y="279"/>
                    <a:pt x="21343" y="354"/>
                  </a:cubicBezTo>
                  <a:cubicBezTo>
                    <a:pt x="21594" y="428"/>
                    <a:pt x="21508" y="403"/>
                    <a:pt x="21600" y="503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1800000">
              <a:off x="3641123" y="2859251"/>
              <a:ext cx="1601401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rot="1800000">
              <a:off x="4365023" y="4126078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rot="1800000">
              <a:off x="4374549" y="1592426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1800000">
              <a:off x="3622073" y="325602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800000">
              <a:off x="5107972" y="5383378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800000">
              <a:off x="262554" y="4201528"/>
              <a:ext cx="1261500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35"/>
                  </a:moveTo>
                  <a:lnTo>
                    <a:pt x="965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800000">
              <a:off x="669323" y="5402429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1800000">
              <a:off x="697899" y="2849727"/>
              <a:ext cx="1601401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1800000">
              <a:off x="1421798" y="4126077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1800000">
              <a:off x="2155223" y="5411953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1800000">
              <a:off x="2174274" y="2859251"/>
              <a:ext cx="1601401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rot="1800000">
              <a:off x="1440848" y="1563852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rot="1800000">
              <a:off x="7451124" y="4145128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1800000">
              <a:off x="8194074" y="5421479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rot="1800000">
              <a:off x="8194075" y="2868777"/>
              <a:ext cx="1601401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1800000">
              <a:off x="8951479" y="4055628"/>
              <a:ext cx="1243408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6884" y="0"/>
                  </a:lnTo>
                  <a:lnTo>
                    <a:pt x="8235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4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rot="1800000">
              <a:off x="8951729" y="1511523"/>
              <a:ext cx="1241872" cy="1388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5"/>
                  </a:moveTo>
                  <a:lnTo>
                    <a:pt x="6892" y="9"/>
                  </a:lnTo>
                  <a:lnTo>
                    <a:pt x="8384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5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87" name="Shape 87"/>
          <p:cNvSpPr/>
          <p:nvPr/>
        </p:nvSpPr>
        <p:spPr>
          <a:xfrm>
            <a:off x="4561242" y="-21512"/>
            <a:ext cx="3679117" cy="6271842"/>
          </a:xfrm>
          <a:prstGeom prst="rect">
            <a:avLst/>
          </a:prstGeom>
          <a:solidFill>
            <a:srgbClr val="F5F5F5"/>
          </a:solidFill>
          <a:ln w="15875">
            <a:solidFill>
              <a:srgbClr val="74A510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4649096" y="-21512"/>
            <a:ext cx="3505201" cy="2312891"/>
          </a:xfrm>
          <a:prstGeom prst="rect">
            <a:avLst/>
          </a:prstGeom>
          <a:solidFill>
            <a:srgbClr val="71685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4733364" y="993975"/>
            <a:ext cx="3313357" cy="3416662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4C600"/>
                </a:solidFill>
              </a:rPr>
              <a:t>Click to edit Master title style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idx="1"/>
          </p:nvPr>
        </p:nvSpPr>
        <p:spPr>
          <a:xfrm>
            <a:off x="4733364" y="4421080"/>
            <a:ext cx="3309804" cy="243692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1800">
                <a:solidFill>
                  <a:srgbClr val="424242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24242"/>
                </a:solidFill>
              </a:rPr>
              <a:t>Click to edit Master subtitle style</a:t>
            </a:r>
          </a:p>
        </p:txBody>
      </p:sp>
      <p:sp>
        <p:nvSpPr>
          <p:cNvPr id="91" name="Shape 91"/>
          <p:cNvSpPr/>
          <p:nvPr/>
        </p:nvSpPr>
        <p:spPr>
          <a:xfrm>
            <a:off x="4650888" y="6088284"/>
            <a:ext cx="3505201" cy="81741"/>
          </a:xfrm>
          <a:prstGeom prst="rect">
            <a:avLst/>
          </a:prstGeom>
          <a:solidFill>
            <a:srgbClr val="94C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xfrm>
            <a:off x="4649096" y="5761558"/>
            <a:ext cx="643667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4C600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93" name="Shape 93"/>
          <p:cNvSpPr/>
          <p:nvPr/>
        </p:nvSpPr>
        <p:spPr>
          <a:xfrm>
            <a:off x="4650888" y="6088284"/>
            <a:ext cx="3505201" cy="81741"/>
          </a:xfrm>
          <a:prstGeom prst="rect">
            <a:avLst/>
          </a:prstGeom>
          <a:solidFill>
            <a:srgbClr val="94C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xfrm>
            <a:off x="1043489" y="0"/>
            <a:ext cx="7024746" cy="2170665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94C600"/>
                </a:solidFill>
              </a:rPr>
              <a:t>Click to edit Master title style</a:t>
            </a:r>
          </a:p>
        </p:txBody>
      </p:sp>
      <p:sp>
        <p:nvSpPr>
          <p:cNvPr id="211" name="Shape 211"/>
          <p:cNvSpPr>
            <a:spLocks noGrp="1"/>
          </p:cNvSpPr>
          <p:nvPr>
            <p:ph type="body" idx="1"/>
          </p:nvPr>
        </p:nvSpPr>
        <p:spPr>
          <a:xfrm>
            <a:off x="1043492" y="2323651"/>
            <a:ext cx="6777318" cy="45343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Fifth level</a:t>
            </a:r>
          </a:p>
        </p:txBody>
      </p:sp>
      <p:sp>
        <p:nvSpPr>
          <p:cNvPr id="212" name="Shape 2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94C600"/>
                </a:solidFill>
              </a:rPr>
              <a:t>Click to edit Master title style</a:t>
            </a:r>
          </a:p>
        </p:txBody>
      </p:sp>
      <p:sp>
        <p:nvSpPr>
          <p:cNvPr id="215" name="Shape 21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Fifth level</a:t>
            </a:r>
          </a:p>
        </p:txBody>
      </p:sp>
      <p:sp>
        <p:nvSpPr>
          <p:cNvPr id="216" name="Shape 2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1043489" y="0"/>
            <a:ext cx="7024746" cy="2170665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94C600"/>
                </a:solidFill>
              </a:rPr>
              <a:t>Click to edit Master title style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xfrm>
            <a:off x="1043492" y="2323651"/>
            <a:ext cx="6777318" cy="45343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Fifth level</a:t>
            </a:r>
          </a:p>
        </p:txBody>
      </p:sp>
      <p:sp>
        <p:nvSpPr>
          <p:cNvPr id="97" name="Shape 9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1258644" y="1186328"/>
            <a:ext cx="6637469" cy="3076576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94C600"/>
                </a:solidFill>
              </a:rPr>
              <a:t>Click to edit Master title style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1258644" y="4267200"/>
            <a:ext cx="6637468" cy="2590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1043489" y="0"/>
            <a:ext cx="7024746" cy="2170665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94C600"/>
                </a:solidFill>
              </a:rPr>
              <a:t>Click to edit Master title style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xfrm>
            <a:off x="1042416" y="2313432"/>
            <a:ext cx="3419857" cy="454456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1043489" y="0"/>
            <a:ext cx="7024746" cy="2170665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94C600"/>
                </a:solidFill>
              </a:rPr>
              <a:t>Click to edit Master title style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idx="1"/>
          </p:nvPr>
        </p:nvSpPr>
        <p:spPr>
          <a:xfrm>
            <a:off x="1412110" y="2170664"/>
            <a:ext cx="3057150" cy="785108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b="1">
                <a:solidFill>
                  <a:srgbClr val="94C6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94C600"/>
                </a:solidFill>
              </a:rPr>
              <a:t>Click to edit Master text styles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title"/>
          </p:nvPr>
        </p:nvSpPr>
        <p:spPr>
          <a:xfrm>
            <a:off x="1043489" y="1027664"/>
            <a:ext cx="7024746" cy="1143001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94C600"/>
                </a:solidFill>
              </a:rPr>
              <a:t>Click to edit Master title style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4"/>
          <p:cNvGrpSpPr/>
          <p:nvPr/>
        </p:nvGrpSpPr>
        <p:grpSpPr>
          <a:xfrm>
            <a:off x="-644959" y="0"/>
            <a:ext cx="10458654" cy="7117071"/>
            <a:chOff x="0" y="0"/>
            <a:chExt cx="10458653" cy="7117070"/>
          </a:xfrm>
        </p:grpSpPr>
        <p:grpSp>
          <p:nvGrpSpPr>
            <p:cNvPr id="131" name="Group 131"/>
            <p:cNvGrpSpPr/>
            <p:nvPr/>
          </p:nvGrpSpPr>
          <p:grpSpPr>
            <a:xfrm>
              <a:off x="644958" y="0"/>
              <a:ext cx="9144001" cy="6858000"/>
              <a:chOff x="0" y="0"/>
              <a:chExt cx="9144000" cy="6858000"/>
            </a:xfrm>
          </p:grpSpPr>
          <p:grpSp>
            <p:nvGrpSpPr>
              <p:cNvPr id="119" name="Group 119"/>
              <p:cNvGrpSpPr/>
              <p:nvPr/>
            </p:nvGrpSpPr>
            <p:grpSpPr>
              <a:xfrm>
                <a:off x="-1" y="0"/>
                <a:ext cx="2514601" cy="6858000"/>
                <a:chOff x="0" y="0"/>
                <a:chExt cx="2514600" cy="6858000"/>
              </a:xfrm>
            </p:grpSpPr>
            <p:sp>
              <p:nvSpPr>
                <p:cNvPr id="116" name="Shape 116"/>
                <p:cNvSpPr/>
                <p:nvPr/>
              </p:nvSpPr>
              <p:spPr>
                <a:xfrm>
                  <a:off x="914399" y="0"/>
                  <a:ext cx="1600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7" name="Shape 117"/>
                <p:cNvSpPr/>
                <p:nvPr/>
              </p:nvSpPr>
              <p:spPr>
                <a:xfrm>
                  <a:off x="-1" y="0"/>
                  <a:ext cx="457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8" name="Shape 118"/>
                <p:cNvSpPr/>
                <p:nvPr/>
              </p:nvSpPr>
              <p:spPr>
                <a:xfrm>
                  <a:off x="228599" y="0"/>
                  <a:ext cx="7620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23" name="Group 123"/>
              <p:cNvGrpSpPr/>
              <p:nvPr/>
            </p:nvGrpSpPr>
            <p:grpSpPr>
              <a:xfrm>
                <a:off x="422909" y="0"/>
                <a:ext cx="2514601" cy="6858000"/>
                <a:chOff x="0" y="0"/>
                <a:chExt cx="2514600" cy="6858000"/>
              </a:xfrm>
            </p:grpSpPr>
            <p:sp>
              <p:nvSpPr>
                <p:cNvPr id="120" name="Shape 120"/>
                <p:cNvSpPr/>
                <p:nvPr/>
              </p:nvSpPr>
              <p:spPr>
                <a:xfrm>
                  <a:off x="914400" y="0"/>
                  <a:ext cx="1600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21" name="Shape 121"/>
                <p:cNvSpPr/>
                <p:nvPr/>
              </p:nvSpPr>
              <p:spPr>
                <a:xfrm>
                  <a:off x="-1" y="0"/>
                  <a:ext cx="457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22" name="Shape 122"/>
                <p:cNvSpPr/>
                <p:nvPr/>
              </p:nvSpPr>
              <p:spPr>
                <a:xfrm>
                  <a:off x="228599" y="0"/>
                  <a:ext cx="7620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27" name="Group 127"/>
              <p:cNvGrpSpPr/>
              <p:nvPr/>
            </p:nvGrpSpPr>
            <p:grpSpPr>
              <a:xfrm>
                <a:off x="6629399" y="0"/>
                <a:ext cx="2514602" cy="6858000"/>
                <a:chOff x="0" y="0"/>
                <a:chExt cx="2514600" cy="6858000"/>
              </a:xfrm>
            </p:grpSpPr>
            <p:sp>
              <p:nvSpPr>
                <p:cNvPr id="124" name="Shape 124"/>
                <p:cNvSpPr/>
                <p:nvPr/>
              </p:nvSpPr>
              <p:spPr>
                <a:xfrm rot="10800000">
                  <a:off x="0" y="0"/>
                  <a:ext cx="1600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25" name="Shape 125"/>
                <p:cNvSpPr/>
                <p:nvPr/>
              </p:nvSpPr>
              <p:spPr>
                <a:xfrm rot="10800000">
                  <a:off x="2057400" y="0"/>
                  <a:ext cx="457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26" name="Shape 126"/>
                <p:cNvSpPr/>
                <p:nvPr/>
              </p:nvSpPr>
              <p:spPr>
                <a:xfrm rot="10800000">
                  <a:off x="1524000" y="0"/>
                  <a:ext cx="7620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128" name="Shape 128"/>
              <p:cNvSpPr/>
              <p:nvPr/>
            </p:nvSpPr>
            <p:spPr>
              <a:xfrm>
                <a:off x="3809999" y="0"/>
                <a:ext cx="2819401" cy="685800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2895599" y="0"/>
                <a:ext cx="457201" cy="685800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0" name="Shape 130"/>
              <p:cNvSpPr/>
              <p:nvPr/>
            </p:nvSpPr>
            <p:spPr>
              <a:xfrm>
                <a:off x="3124199" y="0"/>
                <a:ext cx="762001" cy="685800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32" name="Shape 132"/>
            <p:cNvSpPr/>
            <p:nvPr/>
          </p:nvSpPr>
          <p:spPr>
            <a:xfrm>
              <a:off x="633083" y="5035138"/>
              <a:ext cx="9144001" cy="1166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1" extrusionOk="0">
                  <a:moveTo>
                    <a:pt x="0" y="20509"/>
                  </a:moveTo>
                  <a:cubicBezTo>
                    <a:pt x="1166" y="21055"/>
                    <a:pt x="2333" y="21600"/>
                    <a:pt x="3955" y="21382"/>
                  </a:cubicBezTo>
                  <a:cubicBezTo>
                    <a:pt x="5578" y="21164"/>
                    <a:pt x="7569" y="20909"/>
                    <a:pt x="9734" y="19200"/>
                  </a:cubicBezTo>
                  <a:cubicBezTo>
                    <a:pt x="11899" y="17491"/>
                    <a:pt x="14966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633083" y="3486882"/>
              <a:ext cx="9144001" cy="871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2" extrusionOk="0">
                  <a:moveTo>
                    <a:pt x="0" y="21132"/>
                  </a:moveTo>
                  <a:cubicBezTo>
                    <a:pt x="622" y="17748"/>
                    <a:pt x="1244" y="14364"/>
                    <a:pt x="2469" y="11052"/>
                  </a:cubicBezTo>
                  <a:cubicBezTo>
                    <a:pt x="3694" y="7740"/>
                    <a:pt x="5433" y="2892"/>
                    <a:pt x="7350" y="1260"/>
                  </a:cubicBezTo>
                  <a:cubicBezTo>
                    <a:pt x="9266" y="-372"/>
                    <a:pt x="11595" y="-468"/>
                    <a:pt x="13970" y="1260"/>
                  </a:cubicBezTo>
                  <a:cubicBezTo>
                    <a:pt x="16345" y="2988"/>
                    <a:pt x="20305" y="9900"/>
                    <a:pt x="21600" y="11628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621207" y="5640779"/>
              <a:ext cx="3004458" cy="1211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933" y="8947"/>
                    <a:pt x="15866" y="17894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633083" y="5284519"/>
              <a:ext cx="9144001" cy="1467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8" extrusionOk="0">
                  <a:moveTo>
                    <a:pt x="0" y="0"/>
                  </a:moveTo>
                  <a:cubicBezTo>
                    <a:pt x="676" y="1460"/>
                    <a:pt x="1351" y="2920"/>
                    <a:pt x="2609" y="5031"/>
                  </a:cubicBezTo>
                  <a:cubicBezTo>
                    <a:pt x="3866" y="7142"/>
                    <a:pt x="5746" y="10381"/>
                    <a:pt x="7546" y="12665"/>
                  </a:cubicBezTo>
                  <a:cubicBezTo>
                    <a:pt x="9346" y="14949"/>
                    <a:pt x="11623" y="17320"/>
                    <a:pt x="13409" y="18737"/>
                  </a:cubicBezTo>
                  <a:cubicBezTo>
                    <a:pt x="15195" y="20154"/>
                    <a:pt x="17121" y="20733"/>
                    <a:pt x="18262" y="21166"/>
                  </a:cubicBezTo>
                  <a:cubicBezTo>
                    <a:pt x="19403" y="21600"/>
                    <a:pt x="19697" y="21398"/>
                    <a:pt x="20254" y="21340"/>
                  </a:cubicBezTo>
                  <a:cubicBezTo>
                    <a:pt x="20810" y="21282"/>
                    <a:pt x="21205" y="21051"/>
                    <a:pt x="21600" y="20819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782516" y="5137617"/>
              <a:ext cx="6982692" cy="1714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1" extrusionOk="0">
                  <a:moveTo>
                    <a:pt x="0" y="21531"/>
                  </a:moveTo>
                  <a:cubicBezTo>
                    <a:pt x="502" y="19232"/>
                    <a:pt x="1004" y="16933"/>
                    <a:pt x="1690" y="14820"/>
                  </a:cubicBezTo>
                  <a:cubicBezTo>
                    <a:pt x="2376" y="12707"/>
                    <a:pt x="3324" y="10420"/>
                    <a:pt x="4114" y="8854"/>
                  </a:cubicBezTo>
                  <a:cubicBezTo>
                    <a:pt x="4904" y="7288"/>
                    <a:pt x="5388" y="6592"/>
                    <a:pt x="6429" y="5424"/>
                  </a:cubicBezTo>
                  <a:cubicBezTo>
                    <a:pt x="7469" y="4256"/>
                    <a:pt x="9367" y="2615"/>
                    <a:pt x="10359" y="1845"/>
                  </a:cubicBezTo>
                  <a:cubicBezTo>
                    <a:pt x="11351" y="1074"/>
                    <a:pt x="11504" y="1099"/>
                    <a:pt x="12380" y="801"/>
                  </a:cubicBezTo>
                  <a:cubicBezTo>
                    <a:pt x="13255" y="503"/>
                    <a:pt x="14639" y="180"/>
                    <a:pt x="15612" y="55"/>
                  </a:cubicBezTo>
                  <a:cubicBezTo>
                    <a:pt x="16586" y="-69"/>
                    <a:pt x="18220" y="55"/>
                    <a:pt x="18220" y="55"/>
                  </a:cubicBezTo>
                  <a:lnTo>
                    <a:pt x="20094" y="55"/>
                  </a:lnTo>
                  <a:cubicBezTo>
                    <a:pt x="20614" y="105"/>
                    <a:pt x="21092" y="279"/>
                    <a:pt x="21343" y="354"/>
                  </a:cubicBezTo>
                  <a:cubicBezTo>
                    <a:pt x="21594" y="428"/>
                    <a:pt x="21508" y="403"/>
                    <a:pt x="21600" y="503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 rot="1800000">
              <a:off x="3641123" y="2859251"/>
              <a:ext cx="1601401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1800000">
              <a:off x="4365023" y="4126078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rot="1800000">
              <a:off x="4374549" y="1592426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800000">
              <a:off x="3622073" y="325602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 rot="1800000">
              <a:off x="5107972" y="5383378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 rot="1800000">
              <a:off x="262554" y="4201528"/>
              <a:ext cx="1261500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35"/>
                  </a:moveTo>
                  <a:lnTo>
                    <a:pt x="965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 rot="1800000">
              <a:off x="669323" y="5402429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rot="1800000">
              <a:off x="697899" y="2849727"/>
              <a:ext cx="1601401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 rot="1800000">
              <a:off x="1421798" y="4126077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 rot="1800000">
              <a:off x="2155223" y="5411953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 rot="1800000">
              <a:off x="2174274" y="2859251"/>
              <a:ext cx="1601401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 rot="1800000">
              <a:off x="1440848" y="1563852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 rot="1800000">
              <a:off x="7451124" y="4145128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 rot="1800000">
              <a:off x="8194074" y="5421479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 rot="1800000">
              <a:off x="8194075" y="2868777"/>
              <a:ext cx="1601401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 rot="1800000">
              <a:off x="8951479" y="4055628"/>
              <a:ext cx="1243408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6884" y="0"/>
                  </a:lnTo>
                  <a:lnTo>
                    <a:pt x="8235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4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 rot="1800000">
              <a:off x="8951729" y="1511523"/>
              <a:ext cx="1241872" cy="1388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5"/>
                  </a:moveTo>
                  <a:lnTo>
                    <a:pt x="6892" y="9"/>
                  </a:lnTo>
                  <a:lnTo>
                    <a:pt x="8384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5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55" name="Shape 155"/>
          <p:cNvSpPr/>
          <p:nvPr/>
        </p:nvSpPr>
        <p:spPr>
          <a:xfrm>
            <a:off x="4561242" y="-21512"/>
            <a:ext cx="3679117" cy="6271842"/>
          </a:xfrm>
          <a:prstGeom prst="rect">
            <a:avLst/>
          </a:prstGeom>
          <a:solidFill>
            <a:srgbClr val="F5F5F5"/>
          </a:solidFill>
          <a:ln w="15875">
            <a:solidFill>
              <a:srgbClr val="74A510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4649096" y="-21511"/>
            <a:ext cx="3505201" cy="623940"/>
          </a:xfrm>
          <a:prstGeom prst="rect">
            <a:avLst/>
          </a:prstGeom>
          <a:solidFill>
            <a:srgbClr val="71685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905570" y="601882"/>
            <a:ext cx="3562258" cy="5648447"/>
          </a:xfrm>
          <a:prstGeom prst="rect">
            <a:avLst/>
          </a:prstGeom>
          <a:solidFill>
            <a:srgbClr val="FFFFFF"/>
          </a:solidFill>
          <a:ln w="3175"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idx="1"/>
          </p:nvPr>
        </p:nvSpPr>
        <p:spPr>
          <a:xfrm>
            <a:off x="1145894" y="856526"/>
            <a:ext cx="3090441" cy="600147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Fifth level</a:t>
            </a:r>
          </a:p>
        </p:txBody>
      </p:sp>
      <p:sp>
        <p:nvSpPr>
          <p:cNvPr id="160" name="Shape 160"/>
          <p:cNvSpPr/>
          <p:nvPr/>
        </p:nvSpPr>
        <p:spPr>
          <a:xfrm>
            <a:off x="4650888" y="6088284"/>
            <a:ext cx="3505201" cy="81741"/>
          </a:xfrm>
          <a:prstGeom prst="rect">
            <a:avLst/>
          </a:prstGeom>
          <a:solidFill>
            <a:srgbClr val="94C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4739833" y="942933"/>
            <a:ext cx="3304573" cy="3177654"/>
          </a:xfrm>
          <a:prstGeom prst="rect">
            <a:avLst/>
          </a:prstGeom>
        </p:spPr>
        <p:txBody>
          <a:bodyPr anchor="b"/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4C600"/>
                </a:solidFill>
              </a:rPr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roup 201"/>
          <p:cNvGrpSpPr/>
          <p:nvPr/>
        </p:nvGrpSpPr>
        <p:grpSpPr>
          <a:xfrm>
            <a:off x="-644959" y="0"/>
            <a:ext cx="10458654" cy="7117071"/>
            <a:chOff x="0" y="0"/>
            <a:chExt cx="10458653" cy="7117070"/>
          </a:xfrm>
        </p:grpSpPr>
        <p:grpSp>
          <p:nvGrpSpPr>
            <p:cNvPr id="178" name="Group 178"/>
            <p:cNvGrpSpPr/>
            <p:nvPr/>
          </p:nvGrpSpPr>
          <p:grpSpPr>
            <a:xfrm>
              <a:off x="644958" y="0"/>
              <a:ext cx="9144001" cy="6858000"/>
              <a:chOff x="0" y="0"/>
              <a:chExt cx="9144000" cy="6858000"/>
            </a:xfrm>
          </p:grpSpPr>
          <p:grpSp>
            <p:nvGrpSpPr>
              <p:cNvPr id="166" name="Group 166"/>
              <p:cNvGrpSpPr/>
              <p:nvPr/>
            </p:nvGrpSpPr>
            <p:grpSpPr>
              <a:xfrm>
                <a:off x="-1" y="0"/>
                <a:ext cx="2514601" cy="6858000"/>
                <a:chOff x="0" y="0"/>
                <a:chExt cx="2514600" cy="6858000"/>
              </a:xfrm>
            </p:grpSpPr>
            <p:sp>
              <p:nvSpPr>
                <p:cNvPr id="163" name="Shape 163"/>
                <p:cNvSpPr/>
                <p:nvPr/>
              </p:nvSpPr>
              <p:spPr>
                <a:xfrm>
                  <a:off x="914399" y="0"/>
                  <a:ext cx="1600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4" name="Shape 164"/>
                <p:cNvSpPr/>
                <p:nvPr/>
              </p:nvSpPr>
              <p:spPr>
                <a:xfrm>
                  <a:off x="-1" y="0"/>
                  <a:ext cx="457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5" name="Shape 165"/>
                <p:cNvSpPr/>
                <p:nvPr/>
              </p:nvSpPr>
              <p:spPr>
                <a:xfrm>
                  <a:off x="228599" y="0"/>
                  <a:ext cx="7620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70" name="Group 170"/>
              <p:cNvGrpSpPr/>
              <p:nvPr/>
            </p:nvGrpSpPr>
            <p:grpSpPr>
              <a:xfrm>
                <a:off x="422909" y="0"/>
                <a:ext cx="2514601" cy="6858000"/>
                <a:chOff x="0" y="0"/>
                <a:chExt cx="2514600" cy="6858000"/>
              </a:xfrm>
            </p:grpSpPr>
            <p:sp>
              <p:nvSpPr>
                <p:cNvPr id="167" name="Shape 167"/>
                <p:cNvSpPr/>
                <p:nvPr/>
              </p:nvSpPr>
              <p:spPr>
                <a:xfrm>
                  <a:off x="914400" y="0"/>
                  <a:ext cx="1600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8" name="Shape 168"/>
                <p:cNvSpPr/>
                <p:nvPr/>
              </p:nvSpPr>
              <p:spPr>
                <a:xfrm>
                  <a:off x="-1" y="0"/>
                  <a:ext cx="457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9" name="Shape 169"/>
                <p:cNvSpPr/>
                <p:nvPr/>
              </p:nvSpPr>
              <p:spPr>
                <a:xfrm>
                  <a:off x="228599" y="0"/>
                  <a:ext cx="7620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74" name="Group 174"/>
              <p:cNvGrpSpPr/>
              <p:nvPr/>
            </p:nvGrpSpPr>
            <p:grpSpPr>
              <a:xfrm>
                <a:off x="6629399" y="0"/>
                <a:ext cx="2514602" cy="6858000"/>
                <a:chOff x="0" y="0"/>
                <a:chExt cx="2514600" cy="6858000"/>
              </a:xfrm>
            </p:grpSpPr>
            <p:sp>
              <p:nvSpPr>
                <p:cNvPr id="171" name="Shape 171"/>
                <p:cNvSpPr/>
                <p:nvPr/>
              </p:nvSpPr>
              <p:spPr>
                <a:xfrm rot="10800000">
                  <a:off x="0" y="0"/>
                  <a:ext cx="1600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2" name="Shape 172"/>
                <p:cNvSpPr/>
                <p:nvPr/>
              </p:nvSpPr>
              <p:spPr>
                <a:xfrm rot="10800000">
                  <a:off x="2057400" y="0"/>
                  <a:ext cx="457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3" name="Shape 173"/>
                <p:cNvSpPr/>
                <p:nvPr/>
              </p:nvSpPr>
              <p:spPr>
                <a:xfrm rot="10800000">
                  <a:off x="1524000" y="0"/>
                  <a:ext cx="7620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175" name="Shape 175"/>
              <p:cNvSpPr/>
              <p:nvPr/>
            </p:nvSpPr>
            <p:spPr>
              <a:xfrm>
                <a:off x="3809999" y="0"/>
                <a:ext cx="2819401" cy="685800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2895599" y="0"/>
                <a:ext cx="457201" cy="685800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>
                <a:off x="3124199" y="0"/>
                <a:ext cx="762001" cy="685800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79" name="Shape 179"/>
            <p:cNvSpPr/>
            <p:nvPr/>
          </p:nvSpPr>
          <p:spPr>
            <a:xfrm>
              <a:off x="633083" y="5035138"/>
              <a:ext cx="9144001" cy="1166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1" extrusionOk="0">
                  <a:moveTo>
                    <a:pt x="0" y="20509"/>
                  </a:moveTo>
                  <a:cubicBezTo>
                    <a:pt x="1166" y="21055"/>
                    <a:pt x="2333" y="21600"/>
                    <a:pt x="3955" y="21382"/>
                  </a:cubicBezTo>
                  <a:cubicBezTo>
                    <a:pt x="5578" y="21164"/>
                    <a:pt x="7569" y="20909"/>
                    <a:pt x="9734" y="19200"/>
                  </a:cubicBezTo>
                  <a:cubicBezTo>
                    <a:pt x="11899" y="17491"/>
                    <a:pt x="14966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633083" y="3486882"/>
              <a:ext cx="9144001" cy="871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2" extrusionOk="0">
                  <a:moveTo>
                    <a:pt x="0" y="21132"/>
                  </a:moveTo>
                  <a:cubicBezTo>
                    <a:pt x="622" y="17748"/>
                    <a:pt x="1244" y="14364"/>
                    <a:pt x="2469" y="11052"/>
                  </a:cubicBezTo>
                  <a:cubicBezTo>
                    <a:pt x="3694" y="7740"/>
                    <a:pt x="5433" y="2892"/>
                    <a:pt x="7350" y="1260"/>
                  </a:cubicBezTo>
                  <a:cubicBezTo>
                    <a:pt x="9266" y="-372"/>
                    <a:pt x="11595" y="-468"/>
                    <a:pt x="13970" y="1260"/>
                  </a:cubicBezTo>
                  <a:cubicBezTo>
                    <a:pt x="16345" y="2988"/>
                    <a:pt x="20305" y="9900"/>
                    <a:pt x="21600" y="11628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621207" y="5640779"/>
              <a:ext cx="3004458" cy="1211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933" y="8947"/>
                    <a:pt x="15866" y="17894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633083" y="5284519"/>
              <a:ext cx="9144001" cy="1467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8" extrusionOk="0">
                  <a:moveTo>
                    <a:pt x="0" y="0"/>
                  </a:moveTo>
                  <a:cubicBezTo>
                    <a:pt x="676" y="1460"/>
                    <a:pt x="1351" y="2920"/>
                    <a:pt x="2609" y="5031"/>
                  </a:cubicBezTo>
                  <a:cubicBezTo>
                    <a:pt x="3866" y="7142"/>
                    <a:pt x="5746" y="10381"/>
                    <a:pt x="7546" y="12665"/>
                  </a:cubicBezTo>
                  <a:cubicBezTo>
                    <a:pt x="9346" y="14949"/>
                    <a:pt x="11623" y="17320"/>
                    <a:pt x="13409" y="18737"/>
                  </a:cubicBezTo>
                  <a:cubicBezTo>
                    <a:pt x="15195" y="20154"/>
                    <a:pt x="17121" y="20733"/>
                    <a:pt x="18262" y="21166"/>
                  </a:cubicBezTo>
                  <a:cubicBezTo>
                    <a:pt x="19403" y="21600"/>
                    <a:pt x="19697" y="21398"/>
                    <a:pt x="20254" y="21340"/>
                  </a:cubicBezTo>
                  <a:cubicBezTo>
                    <a:pt x="20810" y="21282"/>
                    <a:pt x="21205" y="21051"/>
                    <a:pt x="21600" y="20819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2782516" y="5137617"/>
              <a:ext cx="6982692" cy="1714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1" extrusionOk="0">
                  <a:moveTo>
                    <a:pt x="0" y="21531"/>
                  </a:moveTo>
                  <a:cubicBezTo>
                    <a:pt x="502" y="19232"/>
                    <a:pt x="1004" y="16933"/>
                    <a:pt x="1690" y="14820"/>
                  </a:cubicBezTo>
                  <a:cubicBezTo>
                    <a:pt x="2376" y="12707"/>
                    <a:pt x="3324" y="10420"/>
                    <a:pt x="4114" y="8854"/>
                  </a:cubicBezTo>
                  <a:cubicBezTo>
                    <a:pt x="4904" y="7288"/>
                    <a:pt x="5388" y="6592"/>
                    <a:pt x="6429" y="5424"/>
                  </a:cubicBezTo>
                  <a:cubicBezTo>
                    <a:pt x="7469" y="4256"/>
                    <a:pt x="9367" y="2615"/>
                    <a:pt x="10359" y="1845"/>
                  </a:cubicBezTo>
                  <a:cubicBezTo>
                    <a:pt x="11351" y="1074"/>
                    <a:pt x="11504" y="1099"/>
                    <a:pt x="12380" y="801"/>
                  </a:cubicBezTo>
                  <a:cubicBezTo>
                    <a:pt x="13255" y="503"/>
                    <a:pt x="14639" y="180"/>
                    <a:pt x="15612" y="55"/>
                  </a:cubicBezTo>
                  <a:cubicBezTo>
                    <a:pt x="16586" y="-69"/>
                    <a:pt x="18220" y="55"/>
                    <a:pt x="18220" y="55"/>
                  </a:cubicBezTo>
                  <a:lnTo>
                    <a:pt x="20094" y="55"/>
                  </a:lnTo>
                  <a:cubicBezTo>
                    <a:pt x="20614" y="105"/>
                    <a:pt x="21092" y="279"/>
                    <a:pt x="21343" y="354"/>
                  </a:cubicBezTo>
                  <a:cubicBezTo>
                    <a:pt x="21594" y="428"/>
                    <a:pt x="21508" y="403"/>
                    <a:pt x="21600" y="503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 rot="1800000">
              <a:off x="3641123" y="2859251"/>
              <a:ext cx="1601401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 rot="1800000">
              <a:off x="4365023" y="4126078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 rot="1800000">
              <a:off x="4374549" y="1592426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 rot="1800000">
              <a:off x="3622073" y="325602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 rot="1800000">
              <a:off x="5107972" y="5383378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 rot="1800000">
              <a:off x="262554" y="4201528"/>
              <a:ext cx="1261500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35"/>
                  </a:moveTo>
                  <a:lnTo>
                    <a:pt x="965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 rot="1800000">
              <a:off x="669323" y="5402429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 rot="1800000">
              <a:off x="697899" y="2849727"/>
              <a:ext cx="1601401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 rot="1800000">
              <a:off x="1421798" y="4126077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 rot="1800000">
              <a:off x="2155223" y="5411953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 rot="1800000">
              <a:off x="2174274" y="2859251"/>
              <a:ext cx="1601401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 rot="1800000">
              <a:off x="1440848" y="1563852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 rot="1800000">
              <a:off x="7451124" y="4145128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 rot="1800000">
              <a:off x="8194074" y="5421479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 rot="1800000">
              <a:off x="8194075" y="2868777"/>
              <a:ext cx="1601401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 rot="1800000">
              <a:off x="8951479" y="4055628"/>
              <a:ext cx="1243408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6884" y="0"/>
                  </a:lnTo>
                  <a:lnTo>
                    <a:pt x="8235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4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 rot="1800000">
              <a:off x="8951729" y="1511523"/>
              <a:ext cx="1241872" cy="1388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5"/>
                  </a:moveTo>
                  <a:lnTo>
                    <a:pt x="6892" y="9"/>
                  </a:lnTo>
                  <a:lnTo>
                    <a:pt x="8384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5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02" name="Shape 202"/>
          <p:cNvSpPr/>
          <p:nvPr/>
        </p:nvSpPr>
        <p:spPr>
          <a:xfrm>
            <a:off x="4561242" y="-21512"/>
            <a:ext cx="3679117" cy="6271842"/>
          </a:xfrm>
          <a:prstGeom prst="rect">
            <a:avLst/>
          </a:prstGeom>
          <a:solidFill>
            <a:srgbClr val="F5F5F5"/>
          </a:solidFill>
          <a:ln w="15875">
            <a:solidFill>
              <a:srgbClr val="74A510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4649096" y="-21511"/>
            <a:ext cx="3505201" cy="623940"/>
          </a:xfrm>
          <a:prstGeom prst="rect">
            <a:avLst/>
          </a:prstGeom>
          <a:solidFill>
            <a:srgbClr val="71685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905570" y="601882"/>
            <a:ext cx="3562258" cy="5648447"/>
          </a:xfrm>
          <a:prstGeom prst="rect">
            <a:avLst/>
          </a:prstGeom>
          <a:solidFill>
            <a:srgbClr val="FFFFFF"/>
          </a:solidFill>
          <a:ln w="3175">
            <a:solidFill>
              <a:srgbClr val="1F1F1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4650888" y="6088284"/>
            <a:ext cx="3505201" cy="81741"/>
          </a:xfrm>
          <a:prstGeom prst="rect">
            <a:avLst/>
          </a:prstGeom>
          <a:solidFill>
            <a:srgbClr val="94C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xfrm>
            <a:off x="4734423" y="946404"/>
            <a:ext cx="3300985" cy="3177541"/>
          </a:xfrm>
          <a:prstGeom prst="rect">
            <a:avLst/>
          </a:prstGeom>
        </p:spPr>
        <p:txBody>
          <a:bodyPr anchor="b"/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4C600"/>
                </a:solidFill>
              </a:rPr>
              <a:t>Click to edit Master title style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xfrm>
            <a:off x="4734629" y="4133088"/>
            <a:ext cx="3300574" cy="272491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600">
                <a:solidFill>
                  <a:srgbClr val="424242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24242"/>
                </a:solidFill>
              </a:rPr>
              <a:t>Click to edit Master text styles</a:t>
            </a:r>
          </a:p>
        </p:txBody>
      </p:sp>
      <p:sp>
        <p:nvSpPr>
          <p:cNvPr id="208" name="Shape 2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2F35F"/>
            </a:gs>
            <a:gs pos="62000">
              <a:srgbClr val="92BC40"/>
            </a:gs>
            <a:gs pos="100000">
              <a:srgbClr val="7FA23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40"/>
          <p:cNvGrpSpPr/>
          <p:nvPr/>
        </p:nvGrpSpPr>
        <p:grpSpPr>
          <a:xfrm>
            <a:off x="-567355" y="0"/>
            <a:ext cx="10458654" cy="7117071"/>
            <a:chOff x="0" y="0"/>
            <a:chExt cx="10458653" cy="7117070"/>
          </a:xfrm>
        </p:grpSpPr>
        <p:grpSp>
          <p:nvGrpSpPr>
            <p:cNvPr id="17" name="Group 17"/>
            <p:cNvGrpSpPr/>
            <p:nvPr/>
          </p:nvGrpSpPr>
          <p:grpSpPr>
            <a:xfrm>
              <a:off x="644958" y="0"/>
              <a:ext cx="9144001" cy="6858000"/>
              <a:chOff x="0" y="0"/>
              <a:chExt cx="9144000" cy="6858000"/>
            </a:xfrm>
          </p:grpSpPr>
          <p:grpSp>
            <p:nvGrpSpPr>
              <p:cNvPr id="5" name="Group 5"/>
              <p:cNvGrpSpPr/>
              <p:nvPr/>
            </p:nvGrpSpPr>
            <p:grpSpPr>
              <a:xfrm>
                <a:off x="-1" y="0"/>
                <a:ext cx="2514601" cy="6858000"/>
                <a:chOff x="0" y="0"/>
                <a:chExt cx="2514600" cy="6858000"/>
              </a:xfrm>
            </p:grpSpPr>
            <p:sp>
              <p:nvSpPr>
                <p:cNvPr id="2" name="Shape 2"/>
                <p:cNvSpPr/>
                <p:nvPr/>
              </p:nvSpPr>
              <p:spPr>
                <a:xfrm>
                  <a:off x="914400" y="0"/>
                  <a:ext cx="1600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" name="Shape 3"/>
                <p:cNvSpPr/>
                <p:nvPr/>
              </p:nvSpPr>
              <p:spPr>
                <a:xfrm>
                  <a:off x="-1" y="0"/>
                  <a:ext cx="457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" name="Shape 4"/>
                <p:cNvSpPr/>
                <p:nvPr/>
              </p:nvSpPr>
              <p:spPr>
                <a:xfrm>
                  <a:off x="228599" y="0"/>
                  <a:ext cx="7620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9" name="Group 9"/>
              <p:cNvGrpSpPr/>
              <p:nvPr/>
            </p:nvGrpSpPr>
            <p:grpSpPr>
              <a:xfrm>
                <a:off x="422909" y="0"/>
                <a:ext cx="2514601" cy="6858000"/>
                <a:chOff x="0" y="0"/>
                <a:chExt cx="2514600" cy="6858000"/>
              </a:xfrm>
            </p:grpSpPr>
            <p:sp>
              <p:nvSpPr>
                <p:cNvPr id="6" name="Shape 6"/>
                <p:cNvSpPr/>
                <p:nvPr/>
              </p:nvSpPr>
              <p:spPr>
                <a:xfrm>
                  <a:off x="914400" y="0"/>
                  <a:ext cx="1600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" name="Shape 7"/>
                <p:cNvSpPr/>
                <p:nvPr/>
              </p:nvSpPr>
              <p:spPr>
                <a:xfrm>
                  <a:off x="-1" y="0"/>
                  <a:ext cx="457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" name="Shape 8"/>
                <p:cNvSpPr/>
                <p:nvPr/>
              </p:nvSpPr>
              <p:spPr>
                <a:xfrm>
                  <a:off x="228599" y="0"/>
                  <a:ext cx="7620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3" name="Group 13"/>
              <p:cNvGrpSpPr/>
              <p:nvPr/>
            </p:nvGrpSpPr>
            <p:grpSpPr>
              <a:xfrm>
                <a:off x="6629399" y="0"/>
                <a:ext cx="2514602" cy="6858000"/>
                <a:chOff x="0" y="0"/>
                <a:chExt cx="2514600" cy="6858000"/>
              </a:xfrm>
            </p:grpSpPr>
            <p:sp>
              <p:nvSpPr>
                <p:cNvPr id="10" name="Shape 10"/>
                <p:cNvSpPr/>
                <p:nvPr/>
              </p:nvSpPr>
              <p:spPr>
                <a:xfrm rot="10800000">
                  <a:off x="0" y="0"/>
                  <a:ext cx="1600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" name="Shape 11"/>
                <p:cNvSpPr/>
                <p:nvPr/>
              </p:nvSpPr>
              <p:spPr>
                <a:xfrm rot="10800000">
                  <a:off x="2057400" y="0"/>
                  <a:ext cx="457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2" name="Shape 12"/>
                <p:cNvSpPr/>
                <p:nvPr/>
              </p:nvSpPr>
              <p:spPr>
                <a:xfrm rot="10800000">
                  <a:off x="1524000" y="0"/>
                  <a:ext cx="7620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14" name="Shape 14"/>
              <p:cNvSpPr/>
              <p:nvPr/>
            </p:nvSpPr>
            <p:spPr>
              <a:xfrm>
                <a:off x="3810000" y="0"/>
                <a:ext cx="2819401" cy="685800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Shape 15"/>
              <p:cNvSpPr/>
              <p:nvPr/>
            </p:nvSpPr>
            <p:spPr>
              <a:xfrm>
                <a:off x="2895599" y="0"/>
                <a:ext cx="457201" cy="685800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3124199" y="0"/>
                <a:ext cx="762001" cy="685800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8" name="Shape 18"/>
            <p:cNvSpPr/>
            <p:nvPr/>
          </p:nvSpPr>
          <p:spPr>
            <a:xfrm>
              <a:off x="633083" y="5035138"/>
              <a:ext cx="9144001" cy="1166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1" extrusionOk="0">
                  <a:moveTo>
                    <a:pt x="0" y="20509"/>
                  </a:moveTo>
                  <a:cubicBezTo>
                    <a:pt x="1166" y="21055"/>
                    <a:pt x="2333" y="21600"/>
                    <a:pt x="3955" y="21382"/>
                  </a:cubicBezTo>
                  <a:cubicBezTo>
                    <a:pt x="5578" y="21164"/>
                    <a:pt x="7569" y="20909"/>
                    <a:pt x="9734" y="19200"/>
                  </a:cubicBezTo>
                  <a:cubicBezTo>
                    <a:pt x="11899" y="17491"/>
                    <a:pt x="14966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33083" y="3486882"/>
              <a:ext cx="9144001" cy="871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2" extrusionOk="0">
                  <a:moveTo>
                    <a:pt x="0" y="21132"/>
                  </a:moveTo>
                  <a:cubicBezTo>
                    <a:pt x="622" y="17748"/>
                    <a:pt x="1244" y="14364"/>
                    <a:pt x="2469" y="11052"/>
                  </a:cubicBezTo>
                  <a:cubicBezTo>
                    <a:pt x="3694" y="7740"/>
                    <a:pt x="5433" y="2892"/>
                    <a:pt x="7350" y="1260"/>
                  </a:cubicBezTo>
                  <a:cubicBezTo>
                    <a:pt x="9266" y="-372"/>
                    <a:pt x="11595" y="-468"/>
                    <a:pt x="13970" y="1260"/>
                  </a:cubicBezTo>
                  <a:cubicBezTo>
                    <a:pt x="16345" y="2988"/>
                    <a:pt x="20305" y="9900"/>
                    <a:pt x="21600" y="11628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621207" y="5640779"/>
              <a:ext cx="3004458" cy="1211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933" y="8947"/>
                    <a:pt x="15866" y="17894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633083" y="5284519"/>
              <a:ext cx="9144001" cy="1467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8" extrusionOk="0">
                  <a:moveTo>
                    <a:pt x="0" y="0"/>
                  </a:moveTo>
                  <a:cubicBezTo>
                    <a:pt x="676" y="1460"/>
                    <a:pt x="1351" y="2920"/>
                    <a:pt x="2609" y="5031"/>
                  </a:cubicBezTo>
                  <a:cubicBezTo>
                    <a:pt x="3866" y="7142"/>
                    <a:pt x="5746" y="10381"/>
                    <a:pt x="7546" y="12665"/>
                  </a:cubicBezTo>
                  <a:cubicBezTo>
                    <a:pt x="9346" y="14949"/>
                    <a:pt x="11623" y="17320"/>
                    <a:pt x="13409" y="18737"/>
                  </a:cubicBezTo>
                  <a:cubicBezTo>
                    <a:pt x="15195" y="20154"/>
                    <a:pt x="17121" y="20733"/>
                    <a:pt x="18262" y="21166"/>
                  </a:cubicBezTo>
                  <a:cubicBezTo>
                    <a:pt x="19403" y="21600"/>
                    <a:pt x="19697" y="21398"/>
                    <a:pt x="20254" y="21340"/>
                  </a:cubicBezTo>
                  <a:cubicBezTo>
                    <a:pt x="20810" y="21282"/>
                    <a:pt x="21205" y="21051"/>
                    <a:pt x="21600" y="20819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782516" y="5137617"/>
              <a:ext cx="6982692" cy="1714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1" extrusionOk="0">
                  <a:moveTo>
                    <a:pt x="0" y="21531"/>
                  </a:moveTo>
                  <a:cubicBezTo>
                    <a:pt x="502" y="19232"/>
                    <a:pt x="1004" y="16933"/>
                    <a:pt x="1690" y="14820"/>
                  </a:cubicBezTo>
                  <a:cubicBezTo>
                    <a:pt x="2376" y="12707"/>
                    <a:pt x="3324" y="10420"/>
                    <a:pt x="4114" y="8854"/>
                  </a:cubicBezTo>
                  <a:cubicBezTo>
                    <a:pt x="4904" y="7288"/>
                    <a:pt x="5388" y="6592"/>
                    <a:pt x="6429" y="5424"/>
                  </a:cubicBezTo>
                  <a:cubicBezTo>
                    <a:pt x="7469" y="4256"/>
                    <a:pt x="9367" y="2615"/>
                    <a:pt x="10359" y="1845"/>
                  </a:cubicBezTo>
                  <a:cubicBezTo>
                    <a:pt x="11351" y="1074"/>
                    <a:pt x="11504" y="1099"/>
                    <a:pt x="12380" y="801"/>
                  </a:cubicBezTo>
                  <a:cubicBezTo>
                    <a:pt x="13255" y="503"/>
                    <a:pt x="14639" y="180"/>
                    <a:pt x="15612" y="55"/>
                  </a:cubicBezTo>
                  <a:cubicBezTo>
                    <a:pt x="16586" y="-69"/>
                    <a:pt x="18220" y="55"/>
                    <a:pt x="18220" y="55"/>
                  </a:cubicBezTo>
                  <a:lnTo>
                    <a:pt x="20094" y="55"/>
                  </a:lnTo>
                  <a:cubicBezTo>
                    <a:pt x="20614" y="105"/>
                    <a:pt x="21092" y="279"/>
                    <a:pt x="21343" y="354"/>
                  </a:cubicBezTo>
                  <a:cubicBezTo>
                    <a:pt x="21594" y="428"/>
                    <a:pt x="21508" y="403"/>
                    <a:pt x="21600" y="503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800000">
              <a:off x="3641123" y="2859251"/>
              <a:ext cx="1601401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800000">
              <a:off x="4365023" y="4126078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800000">
              <a:off x="4374549" y="1592426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rot="1800000">
              <a:off x="3622073" y="325602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800000">
              <a:off x="5107972" y="5383378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rot="1800000">
              <a:off x="262554" y="4201528"/>
              <a:ext cx="1261500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35"/>
                  </a:moveTo>
                  <a:lnTo>
                    <a:pt x="965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1800000">
              <a:off x="669323" y="5402429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rot="1800000">
              <a:off x="697899" y="2849727"/>
              <a:ext cx="1601401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1800000">
              <a:off x="1421798" y="4126077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1800000">
              <a:off x="2155223" y="5411953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800000">
              <a:off x="2174274" y="2859251"/>
              <a:ext cx="1601401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1800000">
              <a:off x="1440848" y="1563852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1800000">
              <a:off x="7451124" y="4145128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1800000">
              <a:off x="8194074" y="5421479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rot="1800000">
              <a:off x="8194075" y="2868777"/>
              <a:ext cx="1601401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1800000">
              <a:off x="8951479" y="4055628"/>
              <a:ext cx="1243408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6884" y="0"/>
                  </a:lnTo>
                  <a:lnTo>
                    <a:pt x="8235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4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 rot="1800000">
              <a:off x="8951729" y="1511523"/>
              <a:ext cx="1241872" cy="1388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5"/>
                  </a:moveTo>
                  <a:lnTo>
                    <a:pt x="6892" y="9"/>
                  </a:lnTo>
                  <a:lnTo>
                    <a:pt x="8384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5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1" name="Shape 41"/>
          <p:cNvSpPr/>
          <p:nvPr/>
        </p:nvSpPr>
        <p:spPr>
          <a:xfrm>
            <a:off x="457200" y="333486"/>
            <a:ext cx="8229600" cy="6185649"/>
          </a:xfrm>
          <a:prstGeom prst="rect">
            <a:avLst/>
          </a:prstGeom>
          <a:solidFill>
            <a:srgbClr val="FFFFFF"/>
          </a:solidFill>
          <a:ln w="635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4561242" y="-21511"/>
            <a:ext cx="3679117" cy="699244"/>
          </a:xfrm>
          <a:prstGeom prst="rect">
            <a:avLst/>
          </a:prstGeom>
          <a:solidFill>
            <a:srgbClr val="F5F5F5"/>
          </a:solidFill>
          <a:ln w="15875">
            <a:solidFill>
              <a:srgbClr val="74A510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4649096" y="-21511"/>
            <a:ext cx="3505201" cy="623940"/>
          </a:xfrm>
          <a:prstGeom prst="rect">
            <a:avLst/>
          </a:prstGeom>
          <a:solidFill>
            <a:srgbClr val="71685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6629400" y="172897"/>
            <a:ext cx="1484453" cy="6494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94C600"/>
                </a:solidFill>
              </a:rPr>
              <a:t>Click to edit Master title style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1053295" y="1030147"/>
            <a:ext cx="5423705" cy="5827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Fifth level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xfrm>
            <a:off x="4649096" y="266083"/>
            <a:ext cx="1332157" cy="2819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FEFEFE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>
        <a:defRPr sz="4000">
          <a:solidFill>
            <a:srgbClr val="94C600"/>
          </a:solidFill>
          <a:latin typeface="Century Gothic"/>
          <a:ea typeface="Century Gothic"/>
          <a:cs typeface="Century Gothic"/>
          <a:sym typeface="Century Gothic"/>
        </a:defRPr>
      </a:lvl1pPr>
      <a:lvl2pPr>
        <a:defRPr sz="4000">
          <a:solidFill>
            <a:srgbClr val="94C600"/>
          </a:solidFill>
          <a:latin typeface="Century Gothic"/>
          <a:ea typeface="Century Gothic"/>
          <a:cs typeface="Century Gothic"/>
          <a:sym typeface="Century Gothic"/>
        </a:defRPr>
      </a:lvl2pPr>
      <a:lvl3pPr>
        <a:defRPr sz="4000">
          <a:solidFill>
            <a:srgbClr val="94C600"/>
          </a:solidFill>
          <a:latin typeface="Century Gothic"/>
          <a:ea typeface="Century Gothic"/>
          <a:cs typeface="Century Gothic"/>
          <a:sym typeface="Century Gothic"/>
        </a:defRPr>
      </a:lvl3pPr>
      <a:lvl4pPr>
        <a:defRPr sz="4000">
          <a:solidFill>
            <a:srgbClr val="94C600"/>
          </a:solidFill>
          <a:latin typeface="Century Gothic"/>
          <a:ea typeface="Century Gothic"/>
          <a:cs typeface="Century Gothic"/>
          <a:sym typeface="Century Gothic"/>
        </a:defRPr>
      </a:lvl4pPr>
      <a:lvl5pPr>
        <a:defRPr sz="4000">
          <a:solidFill>
            <a:srgbClr val="94C600"/>
          </a:solidFill>
          <a:latin typeface="Century Gothic"/>
          <a:ea typeface="Century Gothic"/>
          <a:cs typeface="Century Gothic"/>
          <a:sym typeface="Century Gothic"/>
        </a:defRPr>
      </a:lvl5pPr>
      <a:lvl6pPr>
        <a:defRPr sz="4000">
          <a:solidFill>
            <a:srgbClr val="94C600"/>
          </a:solidFill>
          <a:latin typeface="Century Gothic"/>
          <a:ea typeface="Century Gothic"/>
          <a:cs typeface="Century Gothic"/>
          <a:sym typeface="Century Gothic"/>
        </a:defRPr>
      </a:lvl6pPr>
      <a:lvl7pPr>
        <a:defRPr sz="4000">
          <a:solidFill>
            <a:srgbClr val="94C600"/>
          </a:solidFill>
          <a:latin typeface="Century Gothic"/>
          <a:ea typeface="Century Gothic"/>
          <a:cs typeface="Century Gothic"/>
          <a:sym typeface="Century Gothic"/>
        </a:defRPr>
      </a:lvl7pPr>
      <a:lvl8pPr>
        <a:defRPr sz="4000">
          <a:solidFill>
            <a:srgbClr val="94C600"/>
          </a:solidFill>
          <a:latin typeface="Century Gothic"/>
          <a:ea typeface="Century Gothic"/>
          <a:cs typeface="Century Gothic"/>
          <a:sym typeface="Century Gothic"/>
        </a:defRPr>
      </a:lvl8pPr>
      <a:lvl9pPr>
        <a:defRPr sz="4000">
          <a:solidFill>
            <a:srgbClr val="94C600"/>
          </a:solidFill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342900" indent="-274320">
        <a:spcBef>
          <a:spcPts val="500"/>
        </a:spcBef>
        <a:buClr>
          <a:srgbClr val="94C600"/>
        </a:buClr>
        <a:buSzPct val="76000"/>
        <a:buFont typeface="Wingdings 2"/>
        <a:buChar char=""/>
        <a:defRPr sz="2400">
          <a:solidFill>
            <a:srgbClr val="3E3D2D"/>
          </a:solidFill>
          <a:latin typeface="Century Gothic"/>
          <a:ea typeface="Century Gothic"/>
          <a:cs typeface="Century Gothic"/>
          <a:sym typeface="Century Gothic"/>
        </a:defRPr>
      </a:lvl1pPr>
      <a:lvl2pPr marL="665018" indent="-299258">
        <a:spcBef>
          <a:spcPts val="500"/>
        </a:spcBef>
        <a:buClr>
          <a:srgbClr val="94C600"/>
        </a:buClr>
        <a:buSzPct val="76000"/>
        <a:buFont typeface="Wingdings 2"/>
        <a:buChar char=""/>
        <a:defRPr sz="2400">
          <a:solidFill>
            <a:srgbClr val="3E3D2D"/>
          </a:solidFill>
          <a:latin typeface="Century Gothic"/>
          <a:ea typeface="Century Gothic"/>
          <a:cs typeface="Century Gothic"/>
          <a:sym typeface="Century Gothic"/>
        </a:defRPr>
      </a:lvl2pPr>
      <a:lvl3pPr marL="960119" indent="-274319">
        <a:spcBef>
          <a:spcPts val="500"/>
        </a:spcBef>
        <a:buClr>
          <a:srgbClr val="94C600"/>
        </a:buClr>
        <a:buSzPct val="76000"/>
        <a:buFont typeface="Wingdings 2"/>
        <a:buChar char=""/>
        <a:defRPr sz="2400">
          <a:solidFill>
            <a:srgbClr val="3E3D2D"/>
          </a:solidFill>
          <a:latin typeface="Century Gothic"/>
          <a:ea typeface="Century Gothic"/>
          <a:cs typeface="Century Gothic"/>
          <a:sym typeface="Century Gothic"/>
        </a:defRPr>
      </a:lvl3pPr>
      <a:lvl4pPr marL="1200911" indent="-304800">
        <a:spcBef>
          <a:spcPts val="500"/>
        </a:spcBef>
        <a:buClr>
          <a:srgbClr val="94C600"/>
        </a:buClr>
        <a:buSzPct val="76000"/>
        <a:buFont typeface="Wingdings 2"/>
        <a:buChar char=""/>
        <a:defRPr sz="2400">
          <a:solidFill>
            <a:srgbClr val="3E3D2D"/>
          </a:solidFill>
          <a:latin typeface="Century Gothic"/>
          <a:ea typeface="Century Gothic"/>
          <a:cs typeface="Century Gothic"/>
          <a:sym typeface="Century Gothic"/>
        </a:defRPr>
      </a:lvl4pPr>
      <a:lvl5pPr marL="1440180" indent="-342900">
        <a:spcBef>
          <a:spcPts val="500"/>
        </a:spcBef>
        <a:buClr>
          <a:srgbClr val="94C600"/>
        </a:buClr>
        <a:buSzPct val="76000"/>
        <a:buFont typeface="Wingdings 2"/>
        <a:buChar char=""/>
        <a:defRPr sz="2400">
          <a:solidFill>
            <a:srgbClr val="3E3D2D"/>
          </a:solidFill>
          <a:latin typeface="Century Gothic"/>
          <a:ea typeface="Century Gothic"/>
          <a:cs typeface="Century Gothic"/>
          <a:sym typeface="Century Gothic"/>
        </a:defRPr>
      </a:lvl5pPr>
      <a:lvl6pPr marL="1681189" indent="-391885">
        <a:spcBef>
          <a:spcPts val="500"/>
        </a:spcBef>
        <a:buClr>
          <a:srgbClr val="94C600"/>
        </a:buClr>
        <a:buSzPct val="76000"/>
        <a:buFont typeface="Wingdings 2"/>
        <a:buChar char=""/>
        <a:defRPr sz="2400">
          <a:solidFill>
            <a:srgbClr val="3E3D2D"/>
          </a:solidFill>
          <a:latin typeface="Century Gothic"/>
          <a:ea typeface="Century Gothic"/>
          <a:cs typeface="Century Gothic"/>
          <a:sym typeface="Century Gothic"/>
        </a:defRPr>
      </a:lvl6pPr>
      <a:lvl7pPr marL="1882357" indent="-391885">
        <a:spcBef>
          <a:spcPts val="500"/>
        </a:spcBef>
        <a:buClr>
          <a:srgbClr val="94C600"/>
        </a:buClr>
        <a:buSzPct val="76000"/>
        <a:buFont typeface="Wingdings 2"/>
        <a:buChar char=""/>
        <a:defRPr sz="2400">
          <a:solidFill>
            <a:srgbClr val="3E3D2D"/>
          </a:solidFill>
          <a:latin typeface="Century Gothic"/>
          <a:ea typeface="Century Gothic"/>
          <a:cs typeface="Century Gothic"/>
          <a:sym typeface="Century Gothic"/>
        </a:defRPr>
      </a:lvl7pPr>
      <a:lvl8pPr marL="2083525" indent="-391885">
        <a:spcBef>
          <a:spcPts val="500"/>
        </a:spcBef>
        <a:buClr>
          <a:srgbClr val="94C600"/>
        </a:buClr>
        <a:buSzPct val="76000"/>
        <a:buFont typeface="Wingdings 2"/>
        <a:buChar char=""/>
        <a:defRPr sz="2400">
          <a:solidFill>
            <a:srgbClr val="3E3D2D"/>
          </a:solidFill>
          <a:latin typeface="Century Gothic"/>
          <a:ea typeface="Century Gothic"/>
          <a:cs typeface="Century Gothic"/>
          <a:sym typeface="Century Gothic"/>
        </a:defRPr>
      </a:lvl8pPr>
      <a:lvl9pPr marL="2284693" indent="-391885">
        <a:spcBef>
          <a:spcPts val="500"/>
        </a:spcBef>
        <a:buClr>
          <a:srgbClr val="94C600"/>
        </a:buClr>
        <a:buSzPct val="76000"/>
        <a:buFont typeface="Wingdings 2"/>
        <a:buChar char=""/>
        <a:defRPr sz="2400">
          <a:solidFill>
            <a:srgbClr val="3E3D2D"/>
          </a:solidFill>
          <a:latin typeface="Century Gothic"/>
          <a:ea typeface="Century Gothic"/>
          <a:cs typeface="Century Gothic"/>
          <a:sym typeface="Century Gothic"/>
        </a:defRPr>
      </a:lvl9pPr>
    </p:bodyStyle>
    <p:otherStyle>
      <a:lvl1pPr>
        <a:defRPr sz="12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1pPr>
      <a:lvl2pPr indent="457200">
        <a:defRPr sz="12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2pPr>
      <a:lvl3pPr indent="914400">
        <a:defRPr sz="12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3pPr>
      <a:lvl4pPr indent="1371600">
        <a:defRPr sz="12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4pPr>
      <a:lvl5pPr indent="1828800">
        <a:defRPr sz="12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5pPr>
      <a:lvl6pPr indent="2286000">
        <a:defRPr sz="12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6pPr>
      <a:lvl7pPr indent="2743200">
        <a:defRPr sz="12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7pPr>
      <a:lvl8pPr indent="3200400">
        <a:defRPr sz="12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8pPr>
      <a:lvl9pPr indent="3657600">
        <a:defRPr sz="12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title"/>
          </p:nvPr>
        </p:nvSpPr>
        <p:spPr>
          <a:xfrm>
            <a:off x="4733364" y="2708475"/>
            <a:ext cx="3313357" cy="170216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4C600"/>
                </a:solidFill>
              </a:rPr>
              <a:t>Software Architecture</a:t>
            </a:r>
          </a:p>
        </p:txBody>
      </p:sp>
      <p:sp>
        <p:nvSpPr>
          <p:cNvPr id="221" name="Shape 221"/>
          <p:cNvSpPr>
            <a:spLocks noGrp="1"/>
          </p:cNvSpPr>
          <p:nvPr>
            <p:ph type="body" idx="1"/>
          </p:nvPr>
        </p:nvSpPr>
        <p:spPr>
          <a:xfrm>
            <a:off x="4733364" y="4421080"/>
            <a:ext cx="3309804" cy="126063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424242"/>
                </a:solidFill>
              </a:rPr>
              <a:t>CS2340</a:t>
            </a: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424242"/>
                </a:solidFill>
              </a:rPr>
              <a:t>Spring </a:t>
            </a:r>
            <a:r>
              <a:rPr dirty="0" smtClean="0">
                <a:solidFill>
                  <a:srgbClr val="424242"/>
                </a:solidFill>
              </a:rPr>
              <a:t>201</a:t>
            </a:r>
            <a:r>
              <a:rPr lang="en-US" dirty="0">
                <a:solidFill>
                  <a:srgbClr val="000000"/>
                </a:solidFill>
              </a:rPr>
              <a:t>7</a:t>
            </a:r>
            <a:endParaRPr dirty="0">
              <a:solidFill>
                <a:srgbClr val="42424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387" y="620712"/>
            <a:ext cx="8640763" cy="5105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9600" y="0"/>
            <a:ext cx="53848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Shape 249"/>
          <p:cNvSpPr/>
          <p:nvPr/>
        </p:nvSpPr>
        <p:spPr>
          <a:xfrm>
            <a:off x="85725" y="4241800"/>
            <a:ext cx="1692920" cy="1109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lvl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image7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9250" y="333375"/>
            <a:ext cx="6553200" cy="6105525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Shape 252"/>
          <p:cNvSpPr/>
          <p:nvPr/>
        </p:nvSpPr>
        <p:spPr>
          <a:xfrm>
            <a:off x="-93663" y="3810000"/>
            <a:ext cx="1692920" cy="1109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lvl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Physical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94C600"/>
                </a:solidFill>
              </a:rPr>
              <a:t>Architectural Styles</a:t>
            </a:r>
          </a:p>
        </p:txBody>
      </p:sp>
      <p:sp>
        <p:nvSpPr>
          <p:cNvPr id="255" name="Shape 255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22738"/>
          </a:xfrm>
          <a:prstGeom prst="rect">
            <a:avLst/>
          </a:prstGeom>
        </p:spPr>
        <p:txBody>
          <a:bodyPr/>
          <a:lstStyle/>
          <a:p>
            <a:pPr marL="333375" lvl="0" indent="-323850">
              <a:spcBef>
                <a:spcPts val="800"/>
              </a:spcBef>
              <a:buSzTx/>
              <a:buNone/>
              <a:tabLst>
                <a:tab pos="342900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E3D2D"/>
                </a:solidFill>
              </a:rPr>
              <a:t>   A </a:t>
            </a:r>
            <a:r>
              <a:rPr sz="2800" i="1">
                <a:solidFill>
                  <a:srgbClr val="3E3D2D"/>
                </a:solidFill>
              </a:rPr>
              <a:t>style </a:t>
            </a:r>
            <a:r>
              <a:rPr sz="2800">
                <a:solidFill>
                  <a:srgbClr val="3E3D2D"/>
                </a:solidFill>
              </a:rPr>
              <a:t>is a specialization of element types (e.g., “client,” “layer”) and relationship types (e.g., “is part of,” “request-reply connection,” “is allowed to use”), along with any restrictions (e.g., “clients interact with servers but not each other” or “all the software comprises layers arranged in a stack such that each layer can only use software in the next lower layer”).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94C600"/>
                </a:solidFill>
              </a:rPr>
              <a:t>Common Architectural Styles</a:t>
            </a:r>
          </a:p>
        </p:txBody>
      </p:sp>
      <p:sp>
        <p:nvSpPr>
          <p:cNvPr id="258" name="Shape 258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5292725"/>
          </a:xfrm>
          <a:prstGeom prst="rect">
            <a:avLst/>
          </a:prstGeom>
        </p:spPr>
        <p:txBody>
          <a:bodyPr/>
          <a:lstStyle/>
          <a:p>
            <a:pPr marL="333375" lvl="0" indent="-333375">
              <a:buClr>
                <a:srgbClr val="00007D"/>
              </a:buClr>
              <a:buSzPct val="75000"/>
              <a:buFont typeface="Wingdings"/>
              <a:buChar char="■"/>
              <a:tabLst>
                <a:tab pos="330200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Client – Server (thin/fat)</a:t>
            </a:r>
          </a:p>
          <a:p>
            <a:pPr marL="333375" lvl="0" indent="-333375">
              <a:buClr>
                <a:srgbClr val="00007D"/>
              </a:buClr>
              <a:buSzPct val="75000"/>
              <a:buFont typeface="Wingdings"/>
              <a:buChar char="■"/>
              <a:tabLst>
                <a:tab pos="330200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Peer-to-Peer</a:t>
            </a:r>
          </a:p>
          <a:p>
            <a:pPr marL="333375" lvl="0" indent="-333375">
              <a:buClr>
                <a:srgbClr val="00007D"/>
              </a:buClr>
              <a:buSzPct val="75000"/>
              <a:buFont typeface="Wingdings"/>
              <a:buChar char="■"/>
              <a:tabLst>
                <a:tab pos="330200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Blackboard/Shared Memory</a:t>
            </a:r>
          </a:p>
          <a:p>
            <a:pPr marL="333375" lvl="0" indent="-333375">
              <a:buClr>
                <a:srgbClr val="00007D"/>
              </a:buClr>
              <a:buSzPct val="75000"/>
              <a:buFont typeface="Wingdings"/>
              <a:buChar char="■"/>
              <a:tabLst>
                <a:tab pos="330200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Pipe and Filter</a:t>
            </a:r>
          </a:p>
          <a:p>
            <a:pPr marL="333375" lvl="0" indent="-333375">
              <a:buClr>
                <a:srgbClr val="00007D"/>
              </a:buClr>
              <a:buSzPct val="75000"/>
              <a:buFont typeface="Wingdings"/>
              <a:buChar char="■"/>
              <a:tabLst>
                <a:tab pos="330200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Model – View – Controller </a:t>
            </a:r>
          </a:p>
          <a:p>
            <a:pPr marL="333375" lvl="0" indent="-333375">
              <a:buClr>
                <a:srgbClr val="00007D"/>
              </a:buClr>
              <a:buSzPct val="75000"/>
              <a:buFont typeface="Wingdings"/>
              <a:buChar char="■"/>
              <a:tabLst>
                <a:tab pos="330200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n-tier</a:t>
            </a:r>
          </a:p>
          <a:p>
            <a:pPr marL="333375" lvl="0" indent="-333375">
              <a:buClr>
                <a:srgbClr val="00007D"/>
              </a:buClr>
              <a:buSzPct val="75000"/>
              <a:buFont typeface="Wingdings"/>
              <a:buChar char="■"/>
              <a:tabLst>
                <a:tab pos="330200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Layered</a:t>
            </a:r>
          </a:p>
          <a:p>
            <a:pPr marL="333375" lvl="0" indent="-333375">
              <a:buClr>
                <a:srgbClr val="00007D"/>
              </a:buClr>
              <a:buSzPct val="75000"/>
              <a:buFont typeface="Wingdings"/>
              <a:buChar char="■"/>
              <a:tabLst>
                <a:tab pos="330200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Implicit Invocation/Event-Driven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371600"/>
          </a:xfrm>
          <a:prstGeom prst="rect">
            <a:avLst/>
          </a:prstGeom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94C600"/>
                </a:solidFill>
              </a:rPr>
              <a:t>sample n-tier</a:t>
            </a:r>
          </a:p>
        </p:txBody>
      </p:sp>
      <p:pic>
        <p:nvPicPr>
          <p:cNvPr id="261" name="image8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6375" y="1557337"/>
            <a:ext cx="6408738" cy="50101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image9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0863" y="855662"/>
            <a:ext cx="6408738" cy="6002339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Shape 264"/>
          <p:cNvSpPr/>
          <p:nvPr/>
        </p:nvSpPr>
        <p:spPr>
          <a:xfrm>
            <a:off x="141287" y="457200"/>
            <a:ext cx="2755591" cy="423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2400"/>
              <a:t>Sample Event-Driven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94C600"/>
                </a:solidFill>
              </a:rPr>
              <a:t>Layered Architecture Examples</a:t>
            </a:r>
          </a:p>
        </p:txBody>
      </p:sp>
      <p:pic>
        <p:nvPicPr>
          <p:cNvPr id="267" name="image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6375" y="1916113"/>
            <a:ext cx="7200900" cy="43243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image1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0212" y="549275"/>
            <a:ext cx="8713788" cy="45180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image1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800" y="609600"/>
            <a:ext cx="8153400" cy="49117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xfrm>
            <a:off x="1043489" y="1027664"/>
            <a:ext cx="7024746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 dirty="0">
                <a:solidFill>
                  <a:srgbClr val="94C600"/>
                </a:solidFill>
              </a:rPr>
              <a:t>Where are we now?</a:t>
            </a:r>
          </a:p>
        </p:txBody>
      </p:sp>
      <p:sp>
        <p:nvSpPr>
          <p:cNvPr id="224" name="Shape 224"/>
          <p:cNvSpPr>
            <a:spLocks noGrp="1"/>
          </p:cNvSpPr>
          <p:nvPr>
            <p:ph type="body" idx="1"/>
          </p:nvPr>
        </p:nvSpPr>
        <p:spPr>
          <a:xfrm>
            <a:off x="1043491" y="2323652"/>
            <a:ext cx="6777319" cy="350897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3E3D2D"/>
                </a:solidFill>
              </a:rPr>
              <a:t>We understand at least part of what we have to build through the </a:t>
            </a:r>
            <a:r>
              <a:rPr sz="2400" dirty="0" smtClean="0">
                <a:solidFill>
                  <a:srgbClr val="3E3D2D"/>
                </a:solidFill>
              </a:rPr>
              <a:t>use</a:t>
            </a:r>
            <a:r>
              <a:rPr lang="en-US" sz="2400" dirty="0" smtClean="0">
                <a:solidFill>
                  <a:srgbClr val="3E3D2D"/>
                </a:solidFill>
              </a:rPr>
              <a:t>r</a:t>
            </a:r>
            <a:r>
              <a:rPr sz="2400" dirty="0" smtClean="0">
                <a:solidFill>
                  <a:srgbClr val="3E3D2D"/>
                </a:solidFill>
              </a:rPr>
              <a:t> </a:t>
            </a:r>
            <a:r>
              <a:rPr lang="en-US" sz="2400" dirty="0" smtClean="0">
                <a:solidFill>
                  <a:srgbClr val="3E3D2D"/>
                </a:solidFill>
              </a:rPr>
              <a:t>storie</a:t>
            </a:r>
            <a:r>
              <a:rPr sz="2400" dirty="0" smtClean="0">
                <a:solidFill>
                  <a:srgbClr val="3E3D2D"/>
                </a:solidFill>
              </a:rPr>
              <a:t>s</a:t>
            </a:r>
            <a:r>
              <a:rPr sz="2400" dirty="0">
                <a:solidFill>
                  <a:srgbClr val="3E3D2D"/>
                </a:solidFill>
              </a:rPr>
              <a:t>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3E3D2D"/>
                </a:solidFill>
              </a:rPr>
              <a:t>We understand major concepts of the customer domain through the domain model.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3E3D2D"/>
                </a:solidFill>
              </a:rPr>
              <a:t>We understand interactions with the system through the Robustness </a:t>
            </a:r>
            <a:r>
              <a:rPr sz="2400" dirty="0" smtClean="0">
                <a:solidFill>
                  <a:srgbClr val="3E3D2D"/>
                </a:solidFill>
              </a:rPr>
              <a:t>Diagrams</a:t>
            </a:r>
            <a:r>
              <a:rPr lang="en-US" sz="2400" dirty="0" smtClean="0">
                <a:solidFill>
                  <a:srgbClr val="3E3D2D"/>
                </a:solidFill>
              </a:rPr>
              <a:t> and UI prototypes</a:t>
            </a:r>
            <a:endParaRPr sz="2400" dirty="0">
              <a:solidFill>
                <a:srgbClr val="3E3D2D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Architectures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Service-Oriented Architecture</a:t>
            </a:r>
          </a:p>
          <a:p>
            <a:r>
              <a:rPr lang="en-US" dirty="0" err="1" smtClean="0"/>
              <a:t>Microservices</a:t>
            </a:r>
            <a:r>
              <a:rPr lang="en-US" dirty="0" smtClean="0"/>
              <a:t>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6197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-152400"/>
            <a:ext cx="83071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8950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914400"/>
            <a:ext cx="6549409" cy="524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364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94C600"/>
                </a:solidFill>
              </a:rPr>
              <a:t>Control Styles</a:t>
            </a:r>
          </a:p>
        </p:txBody>
      </p:sp>
      <p:sp>
        <p:nvSpPr>
          <p:cNvPr id="274" name="Shape 274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</p:spPr>
        <p:txBody>
          <a:bodyPr/>
          <a:lstStyle/>
          <a:p>
            <a:pPr marL="333375" lvl="0" indent="-333375">
              <a:buClr>
                <a:srgbClr val="00007D"/>
              </a:buClr>
              <a:buSzPct val="75000"/>
              <a:buFont typeface="Wingdings"/>
              <a:buChar char="■"/>
              <a:tabLst>
                <a:tab pos="330200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Centralized – A few objects make all the decisions and direct other objects when to do specific tasks.</a:t>
            </a:r>
          </a:p>
          <a:p>
            <a:pPr marL="333375" lvl="0" indent="-333375">
              <a:buClr>
                <a:srgbClr val="00007D"/>
              </a:buClr>
              <a:buSzPct val="75000"/>
              <a:buFont typeface="Wingdings"/>
              <a:buChar char="■"/>
              <a:tabLst>
                <a:tab pos="330200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Delegated – There are several coordinator objects which locally direct a few objects.</a:t>
            </a:r>
          </a:p>
          <a:p>
            <a:pPr marL="333375" lvl="0" indent="-333375">
              <a:buClr>
                <a:srgbClr val="00007D"/>
              </a:buClr>
              <a:buSzPct val="75000"/>
              <a:buFont typeface="Wingdings"/>
              <a:buChar char="■"/>
              <a:tabLst>
                <a:tab pos="330200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Dispersed – Objects work without central direction to accomplish tasks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94C600"/>
                </a:solidFill>
              </a:rPr>
              <a:t>Architectural Evaluation (Validation)</a:t>
            </a:r>
          </a:p>
        </p:txBody>
      </p:sp>
      <p:sp>
        <p:nvSpPr>
          <p:cNvPr id="277" name="Shape 277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</p:spPr>
        <p:txBody>
          <a:bodyPr/>
          <a:lstStyle/>
          <a:p>
            <a:pPr marL="333375" lvl="0" indent="-333375">
              <a:buClr>
                <a:srgbClr val="00007D"/>
              </a:buClr>
              <a:buSzPct val="75000"/>
              <a:buFont typeface="Wingdings"/>
              <a:buChar char="■"/>
              <a:tabLst>
                <a:tab pos="330200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How do we know if we have a good architecture? (Not primarily functionality)</a:t>
            </a:r>
          </a:p>
          <a:p>
            <a:pPr marL="333375" lvl="0" indent="-333375">
              <a:buClr>
                <a:srgbClr val="00007D"/>
              </a:buClr>
              <a:buSzPct val="75000"/>
              <a:buFont typeface="Wingdings"/>
              <a:buChar char="■"/>
              <a:tabLst>
                <a:tab pos="330200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SAAM (Software Architecture Analysis Method)</a:t>
            </a:r>
          </a:p>
          <a:p>
            <a:pPr marL="333375" lvl="0" indent="-333375">
              <a:buClr>
                <a:srgbClr val="00007D"/>
              </a:buClr>
              <a:buSzPct val="75000"/>
              <a:buFont typeface="Wingdings"/>
              <a:buChar char="■"/>
              <a:tabLst>
                <a:tab pos="330200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ATAM (Architectural Tradeoff Analysis Method)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/>
          </p:cNvSpPr>
          <p:nvPr>
            <p:ph type="title"/>
          </p:nvPr>
        </p:nvSpPr>
        <p:spPr>
          <a:xfrm>
            <a:off x="427037" y="152400"/>
            <a:ext cx="8229601" cy="1371600"/>
          </a:xfrm>
          <a:prstGeom prst="rect">
            <a:avLst/>
          </a:prstGeom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94C600"/>
                </a:solidFill>
              </a:rPr>
              <a:t>Trust Boundaries</a:t>
            </a:r>
          </a:p>
        </p:txBody>
      </p:sp>
      <p:sp>
        <p:nvSpPr>
          <p:cNvPr id="280" name="Shape 280"/>
          <p:cNvSpPr>
            <a:spLocks noGrp="1"/>
          </p:cNvSpPr>
          <p:nvPr>
            <p:ph type="body" idx="1"/>
          </p:nvPr>
        </p:nvSpPr>
        <p:spPr>
          <a:xfrm>
            <a:off x="456264" y="1447800"/>
            <a:ext cx="8229601" cy="3886200"/>
          </a:xfrm>
          <a:prstGeom prst="rect">
            <a:avLst/>
          </a:prstGeom>
        </p:spPr>
        <p:txBody>
          <a:bodyPr/>
          <a:lstStyle>
            <a:lvl1pPr marL="333375" indent="-323850">
              <a:buSzTx/>
              <a:buNone/>
              <a:tabLst>
                <a:tab pos="342900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Trusted and Untrusted</a:t>
            </a:r>
          </a:p>
        </p:txBody>
      </p:sp>
      <p:pic>
        <p:nvPicPr>
          <p:cNvPr id="281" name="image1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1187" y="2133600"/>
            <a:ext cx="8045451" cy="40608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94C600"/>
                </a:solidFill>
              </a:rPr>
              <a:t>Untrusted Collaborations</a:t>
            </a:r>
          </a:p>
        </p:txBody>
      </p:sp>
      <p:sp>
        <p:nvSpPr>
          <p:cNvPr id="284" name="Shape 284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8134350" cy="4389438"/>
          </a:xfrm>
          <a:prstGeom prst="rect">
            <a:avLst/>
          </a:prstGeom>
        </p:spPr>
        <p:txBody>
          <a:bodyPr/>
          <a:lstStyle/>
          <a:p>
            <a:pPr marL="388937" lvl="0" indent="-388937">
              <a:spcBef>
                <a:spcPts val="700"/>
              </a:spcBef>
              <a:buClr>
                <a:srgbClr val="00007D"/>
              </a:buClr>
              <a:buSzPct val="75000"/>
              <a:buFont typeface="Wingdings"/>
              <a:buChar char="■"/>
              <a:tabLst>
                <a:tab pos="330200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E3D2D"/>
                </a:solidFill>
              </a:rPr>
              <a:t>If a collaborator can’t be trusted, it doesn’t mean it is inherently more unreliable. It </a:t>
            </a:r>
            <a:r>
              <a:rPr sz="2800" b="1">
                <a:solidFill>
                  <a:srgbClr val="3E3D2D"/>
                </a:solidFill>
              </a:rPr>
              <a:t>may</a:t>
            </a:r>
            <a:r>
              <a:rPr sz="2800">
                <a:solidFill>
                  <a:srgbClr val="3E3D2D"/>
                </a:solidFill>
              </a:rPr>
              <a:t> require extra precautions:</a:t>
            </a:r>
          </a:p>
          <a:p>
            <a:pPr marL="758536" lvl="1" indent="-301336">
              <a:spcBef>
                <a:spcPts val="600"/>
              </a:spcBef>
              <a:buClr>
                <a:srgbClr val="9999CC"/>
              </a:buClr>
              <a:buSzPct val="80000"/>
              <a:buFont typeface="Wingdings"/>
              <a:buChar char="◻"/>
              <a:tabLst>
                <a:tab pos="330200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Pass along a copy of data instead of sharing it</a:t>
            </a:r>
            <a:endParaRPr sz="2200">
              <a:solidFill>
                <a:srgbClr val="3E3D2D"/>
              </a:solidFill>
            </a:endParaRPr>
          </a:p>
          <a:p>
            <a:pPr marL="758536" lvl="1" indent="-301336">
              <a:spcBef>
                <a:spcPts val="600"/>
              </a:spcBef>
              <a:buClr>
                <a:srgbClr val="9999CC"/>
              </a:buClr>
              <a:buSzPct val="80000"/>
              <a:buFont typeface="Wingdings"/>
              <a:buChar char="◻"/>
              <a:tabLst>
                <a:tab pos="330200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Check on conditions after the request completes</a:t>
            </a:r>
            <a:endParaRPr sz="2200">
              <a:solidFill>
                <a:srgbClr val="3E3D2D"/>
              </a:solidFill>
            </a:endParaRPr>
          </a:p>
          <a:p>
            <a:pPr marL="758536" lvl="1" indent="-301336">
              <a:spcBef>
                <a:spcPts val="600"/>
              </a:spcBef>
              <a:buClr>
                <a:srgbClr val="9999CC"/>
              </a:buClr>
              <a:buSzPct val="80000"/>
              <a:buFont typeface="Wingdings"/>
              <a:buChar char="◻"/>
              <a:tabLst>
                <a:tab pos="330200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Employ alternate strategies when a request fails</a:t>
            </a:r>
            <a:endParaRPr sz="2200">
              <a:solidFill>
                <a:srgbClr val="3E3D2D"/>
              </a:solidFill>
            </a:endParaRPr>
          </a:p>
          <a:p>
            <a:pPr marL="758536" lvl="1" indent="-301336">
              <a:spcBef>
                <a:spcPts val="600"/>
              </a:spcBef>
              <a:buClr>
                <a:srgbClr val="9999CC"/>
              </a:buClr>
              <a:buSzPct val="80000"/>
              <a:buFont typeface="Wingdings"/>
              <a:buChar char="◻"/>
              <a:tabLst>
                <a:tab pos="330200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Check for timeliness, relevance and correctly formed data.</a:t>
            </a:r>
            <a:endParaRPr sz="2200">
              <a:solidFill>
                <a:srgbClr val="3E3D2D"/>
              </a:solidFill>
            </a:endParaRPr>
          </a:p>
          <a:p>
            <a:pPr marL="758536" lvl="1" indent="-301336">
              <a:spcBef>
                <a:spcPts val="600"/>
              </a:spcBef>
              <a:buClr>
                <a:srgbClr val="9999CC"/>
              </a:buClr>
              <a:buSzPct val="80000"/>
              <a:buFont typeface="Wingdings"/>
              <a:buChar char="◻"/>
              <a:tabLst>
                <a:tab pos="330200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Make objects read-only to prevent modification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/>
          </p:cNvSpPr>
          <p:nvPr>
            <p:ph type="title"/>
          </p:nvPr>
        </p:nvSpPr>
        <p:spPr>
          <a:xfrm>
            <a:off x="1066800" y="533400"/>
            <a:ext cx="7024746" cy="11430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94C600"/>
                </a:solidFill>
              </a:rPr>
              <a:t>Representing the Architecture</a:t>
            </a:r>
          </a:p>
        </p:txBody>
      </p:sp>
      <p:sp>
        <p:nvSpPr>
          <p:cNvPr id="287" name="Shape 287"/>
          <p:cNvSpPr>
            <a:spLocks noGrp="1"/>
          </p:cNvSpPr>
          <p:nvPr>
            <p:ph type="body" idx="1"/>
          </p:nvPr>
        </p:nvSpPr>
        <p:spPr>
          <a:xfrm>
            <a:off x="1066800" y="1752600"/>
            <a:ext cx="6777319" cy="3508977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 dirty="0">
                <a:solidFill>
                  <a:srgbClr val="3E3D2D"/>
                </a:solidFill>
              </a:rPr>
              <a:t>UML Package Diagram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 dirty="0">
                <a:solidFill>
                  <a:srgbClr val="3E3D2D"/>
                </a:solidFill>
              </a:rPr>
              <a:t>Each component is a “file folder” icon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 dirty="0">
                <a:solidFill>
                  <a:srgbClr val="3E3D2D"/>
                </a:solidFill>
              </a:rPr>
              <a:t>There are several ways to show connections between packages, but for this class we will primarily use a “dependency” relation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 dirty="0">
                <a:solidFill>
                  <a:srgbClr val="3E3D2D"/>
                </a:solidFill>
              </a:rPr>
              <a:t>Dependency means a package calls methods on or implements interfaces defined in a different package.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 dirty="0">
                <a:solidFill>
                  <a:srgbClr val="3E3D2D"/>
                </a:solidFill>
              </a:rPr>
              <a:t>Chapter 13 in </a:t>
            </a:r>
            <a:r>
              <a:rPr lang="en-US" sz="2200" dirty="0" smtClean="0">
                <a:solidFill>
                  <a:srgbClr val="3E3D2D"/>
                </a:solidFill>
              </a:rPr>
              <a:t>Larman </a:t>
            </a:r>
            <a:r>
              <a:rPr sz="2200" dirty="0" smtClean="0">
                <a:solidFill>
                  <a:srgbClr val="3E3D2D"/>
                </a:solidFill>
              </a:rPr>
              <a:t>book</a:t>
            </a:r>
            <a:endParaRPr lang="en-US" sz="2200" dirty="0" smtClean="0">
              <a:solidFill>
                <a:srgbClr val="3E3D2D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200" dirty="0" smtClean="0"/>
              <a:t>Trust Boundary can be hand drawn on diagram</a:t>
            </a:r>
            <a:endParaRPr sz="2200" dirty="0">
              <a:solidFill>
                <a:srgbClr val="3E3D2D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xfrm>
            <a:off x="1043489" y="1027664"/>
            <a:ext cx="7024746" cy="1143001"/>
          </a:xfrm>
          <a:prstGeom prst="rect">
            <a:avLst/>
          </a:prstGeom>
        </p:spPr>
        <p:txBody>
          <a:bodyPr/>
          <a:lstStyle>
            <a:lvl1pPr defTabSz="896111">
              <a:defRPr sz="3528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528">
                <a:solidFill>
                  <a:srgbClr val="94C600"/>
                </a:solidFill>
              </a:rPr>
              <a:t>Now it is time to move to design</a:t>
            </a:r>
          </a:p>
        </p:txBody>
      </p:sp>
      <p:sp>
        <p:nvSpPr>
          <p:cNvPr id="227" name="Shape 227"/>
          <p:cNvSpPr>
            <a:spLocks noGrp="1"/>
          </p:cNvSpPr>
          <p:nvPr>
            <p:ph type="body" idx="1"/>
          </p:nvPr>
        </p:nvSpPr>
        <p:spPr>
          <a:xfrm>
            <a:off x="1043491" y="2323652"/>
            <a:ext cx="6777319" cy="350897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 dirty="0">
                <a:solidFill>
                  <a:srgbClr val="3E3D2D"/>
                </a:solidFill>
              </a:rPr>
              <a:t>First let’s step back and think at a System’s level.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 dirty="0">
                <a:solidFill>
                  <a:srgbClr val="3E3D2D"/>
                </a:solidFill>
              </a:rPr>
              <a:t>A System is an integrated composite of:</a:t>
            </a:r>
          </a:p>
          <a:p>
            <a:pPr marL="733425" lvl="1" indent="-276225">
              <a:lnSpc>
                <a:spcPct val="90000"/>
              </a:lnSpc>
              <a:spcBef>
                <a:spcPts val="400"/>
              </a:spcBef>
              <a:buClr>
                <a:srgbClr val="9999CC"/>
              </a:buClr>
              <a:buSzPct val="80000"/>
              <a:buFont typeface="Wingdings"/>
              <a:buChar char="◻"/>
              <a:tabLst>
                <a:tab pos="330200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E3D2D"/>
                </a:solidFill>
              </a:rPr>
              <a:t>People</a:t>
            </a:r>
          </a:p>
          <a:p>
            <a:pPr marL="733425" lvl="1" indent="-276225">
              <a:lnSpc>
                <a:spcPct val="90000"/>
              </a:lnSpc>
              <a:spcBef>
                <a:spcPts val="400"/>
              </a:spcBef>
              <a:buClr>
                <a:srgbClr val="9999CC"/>
              </a:buClr>
              <a:buSzPct val="80000"/>
              <a:buFont typeface="Wingdings"/>
              <a:buChar char="◻"/>
              <a:tabLst>
                <a:tab pos="330200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 smtClean="0">
                <a:solidFill>
                  <a:srgbClr val="3E3D2D"/>
                </a:solidFill>
              </a:rPr>
              <a:t>Products</a:t>
            </a:r>
            <a:r>
              <a:rPr lang="en-US" sz="2000" dirty="0" smtClean="0">
                <a:solidFill>
                  <a:srgbClr val="3E3D2D"/>
                </a:solidFill>
              </a:rPr>
              <a:t> (Hardware and Software)</a:t>
            </a:r>
            <a:endParaRPr sz="2000" dirty="0">
              <a:solidFill>
                <a:srgbClr val="3E3D2D"/>
              </a:solidFill>
            </a:endParaRPr>
          </a:p>
          <a:p>
            <a:pPr marL="733425" lvl="1" indent="-276225">
              <a:lnSpc>
                <a:spcPct val="90000"/>
              </a:lnSpc>
              <a:spcBef>
                <a:spcPts val="400"/>
              </a:spcBef>
              <a:buClr>
                <a:srgbClr val="9999CC"/>
              </a:buClr>
              <a:buSzPct val="80000"/>
              <a:buFont typeface="Wingdings"/>
              <a:buChar char="◻"/>
              <a:tabLst>
                <a:tab pos="330200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E3D2D"/>
                </a:solidFill>
              </a:rPr>
              <a:t>Processes</a:t>
            </a:r>
          </a:p>
          <a:p>
            <a:pPr marL="276225" lvl="1" indent="180975">
              <a:lnSpc>
                <a:spcPct val="90000"/>
              </a:lnSpc>
              <a:spcBef>
                <a:spcPts val="400"/>
              </a:spcBef>
              <a:buSzTx/>
              <a:buNone/>
              <a:tabLst>
                <a:tab pos="330200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3E3D2D"/>
              </a:solidFill>
            </a:endParaRPr>
          </a:p>
          <a:p>
            <a:pPr marL="276225" lvl="1" indent="180975">
              <a:lnSpc>
                <a:spcPct val="90000"/>
              </a:lnSpc>
              <a:spcBef>
                <a:spcPts val="400"/>
              </a:spcBef>
              <a:buSzTx/>
              <a:buNone/>
              <a:tabLst>
                <a:tab pos="330200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E3D2D"/>
                </a:solidFill>
              </a:rPr>
              <a:t>To satisfy a stated need or objective</a:t>
            </a:r>
          </a:p>
          <a:p>
            <a:pPr marL="0" lvl="0" indent="6858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00" dirty="0">
                <a:solidFill>
                  <a:srgbClr val="3E3D2D"/>
                </a:solidFill>
              </a:rPr>
              <a:t>                 --(</a:t>
            </a:r>
            <a:r>
              <a:rPr sz="2200" dirty="0" err="1">
                <a:solidFill>
                  <a:srgbClr val="3E3D2D"/>
                </a:solidFill>
              </a:rPr>
              <a:t>DoD</a:t>
            </a:r>
            <a:r>
              <a:rPr sz="2200" dirty="0">
                <a:solidFill>
                  <a:srgbClr val="3E3D2D"/>
                </a:solidFill>
              </a:rPr>
              <a:t> Systems Engineering Guide)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94C600"/>
                </a:solidFill>
              </a:rPr>
              <a:t>System’s Architecture</a:t>
            </a:r>
          </a:p>
        </p:txBody>
      </p:sp>
      <p:pic>
        <p:nvPicPr>
          <p:cNvPr id="230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5150" y="1844675"/>
            <a:ext cx="5761038" cy="4495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94C600"/>
                </a:solidFill>
              </a:rPr>
              <a:t>Software Architecture</a:t>
            </a:r>
          </a:p>
        </p:txBody>
      </p:sp>
      <p:sp>
        <p:nvSpPr>
          <p:cNvPr id="233" name="Shape 233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291013"/>
          </a:xfrm>
          <a:prstGeom prst="rect">
            <a:avLst/>
          </a:prstGeom>
        </p:spPr>
        <p:txBody>
          <a:bodyPr/>
          <a:lstStyle/>
          <a:p>
            <a:pPr marL="333375" lvl="0" indent="-333375">
              <a:lnSpc>
                <a:spcPct val="9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/>
              <a:buChar char="■"/>
              <a:tabLst>
                <a:tab pos="330200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A part of the overall System’s Architecture</a:t>
            </a:r>
          </a:p>
          <a:p>
            <a:pPr marL="333375" lvl="0" indent="-333375">
              <a:lnSpc>
                <a:spcPct val="90000"/>
              </a:lnSpc>
              <a:spcBef>
                <a:spcPts val="800"/>
              </a:spcBef>
              <a:buClr>
                <a:srgbClr val="00007D"/>
              </a:buClr>
              <a:buSzPct val="75000"/>
              <a:buFont typeface="Wingdings"/>
              <a:buChar char="■"/>
              <a:tabLst>
                <a:tab pos="330200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A software architecture for a program or computing system consists of the structure or structures of that system, which comprise elements, the externally visible properties of those elements, and the relationships among them [Bass 03]. </a:t>
            </a:r>
          </a:p>
          <a:p>
            <a:pPr marL="333375" lvl="0" indent="-333375">
              <a:lnSpc>
                <a:spcPct val="90000"/>
              </a:lnSpc>
              <a:spcBef>
                <a:spcPts val="800"/>
              </a:spcBef>
              <a:buClr>
                <a:srgbClr val="00007D"/>
              </a:buClr>
              <a:buSzPct val="75000"/>
              <a:buFont typeface="Wingdings"/>
              <a:buChar char="■"/>
              <a:tabLst>
                <a:tab pos="330200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The quality attributes of a software system, such as performance, modifiability, and security, are bound up in its software architecture. A system with the wrong architecture will be a failure. </a:t>
            </a:r>
          </a:p>
          <a:p>
            <a:pPr marL="1099311" lvl="3" indent="-203200">
              <a:lnSpc>
                <a:spcPct val="90000"/>
              </a:lnSpc>
              <a:spcBef>
                <a:spcPts val="800"/>
              </a:spcBef>
              <a:buClr>
                <a:srgbClr val="9999CC"/>
              </a:buClr>
              <a:buSzPct val="70000"/>
              <a:buFont typeface="Wingdings"/>
              <a:buChar char="◻"/>
              <a:tabLst>
                <a:tab pos="330200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E3D2D"/>
                </a:solidFill>
              </a:rPr>
              <a:t>Software Engineering Institute (SEI)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94C600"/>
                </a:solidFill>
              </a:rPr>
              <a:t>Architectural Views</a:t>
            </a:r>
          </a:p>
        </p:txBody>
      </p:sp>
      <p:sp>
        <p:nvSpPr>
          <p:cNvPr id="236" name="Shape 236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</p:spPr>
        <p:txBody>
          <a:bodyPr/>
          <a:lstStyle/>
          <a:p>
            <a:pPr marL="333375" lvl="0" indent="-323850">
              <a:spcBef>
                <a:spcPts val="800"/>
              </a:spcBef>
              <a:buSzTx/>
              <a:buNone/>
              <a:tabLst>
                <a:tab pos="342900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A </a:t>
            </a:r>
            <a:r>
              <a:rPr sz="2400" i="1">
                <a:solidFill>
                  <a:srgbClr val="3E3D2D"/>
                </a:solidFill>
              </a:rPr>
              <a:t>view </a:t>
            </a:r>
            <a:r>
              <a:rPr sz="2400">
                <a:solidFill>
                  <a:srgbClr val="3E3D2D"/>
                </a:solidFill>
              </a:rPr>
              <a:t>is a representation of a set of system elements and the relations associated with them. Views are representations of the many system structures present simultaneously in software systems.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94C600"/>
                </a:solidFill>
              </a:rPr>
              <a:t>Standard Views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  <a:prstGeom prst="rect">
            <a:avLst/>
          </a:prstGeom>
        </p:spPr>
        <p:txBody>
          <a:bodyPr/>
          <a:lstStyle/>
          <a:p>
            <a:pPr marL="333375" lvl="0" indent="-333375">
              <a:buClr>
                <a:srgbClr val="00007D"/>
              </a:buClr>
              <a:buSzPct val="75000"/>
              <a:buFont typeface="Wingdings"/>
              <a:buChar char="■"/>
              <a:tabLst>
                <a:tab pos="330200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Conceptual / Logical / Functional</a:t>
            </a:r>
          </a:p>
          <a:p>
            <a:pPr marL="333375" lvl="0" indent="-333375">
              <a:buClr>
                <a:srgbClr val="00007D"/>
              </a:buClr>
              <a:buSzPct val="75000"/>
              <a:buFont typeface="Wingdings"/>
              <a:buChar char="■"/>
              <a:tabLst>
                <a:tab pos="330200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Process / Runtime</a:t>
            </a:r>
          </a:p>
          <a:p>
            <a:pPr marL="333375" lvl="0" indent="-333375">
              <a:buClr>
                <a:srgbClr val="00007D"/>
              </a:buClr>
              <a:buSzPct val="75000"/>
              <a:buFont typeface="Wingdings"/>
              <a:buChar char="■"/>
              <a:tabLst>
                <a:tab pos="330200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Physical</a:t>
            </a:r>
          </a:p>
          <a:p>
            <a:pPr marL="333375" lvl="0" indent="-333375">
              <a:buClr>
                <a:srgbClr val="00007D"/>
              </a:buClr>
              <a:buSzPct val="75000"/>
              <a:buFont typeface="Wingdings"/>
              <a:buChar char="■"/>
              <a:tabLst>
                <a:tab pos="330200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Module / Implementation</a:t>
            </a:r>
          </a:p>
          <a:p>
            <a:pPr marL="333375" lvl="0" indent="-333375">
              <a:buClr>
                <a:srgbClr val="00007D"/>
              </a:buClr>
              <a:buSzPct val="75000"/>
              <a:buFont typeface="Wingdings"/>
              <a:buChar char="■"/>
              <a:tabLst>
                <a:tab pos="330200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User Interaction / Use Case</a:t>
            </a:r>
          </a:p>
          <a:p>
            <a:pPr marL="333375" lvl="0" indent="-333375">
              <a:buClr>
                <a:srgbClr val="00007D"/>
              </a:buClr>
              <a:buSzPct val="75000"/>
              <a:buFont typeface="Wingdings"/>
              <a:buChar char="■"/>
              <a:tabLst>
                <a:tab pos="330200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Security</a:t>
            </a:r>
          </a:p>
          <a:p>
            <a:pPr marL="333375" lvl="0" indent="-333375">
              <a:buClr>
                <a:srgbClr val="00007D"/>
              </a:buClr>
              <a:buSzPct val="75000"/>
              <a:buFont typeface="Wingdings"/>
              <a:buChar char="■"/>
              <a:tabLst>
                <a:tab pos="330200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Performance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xfrm>
            <a:off x="457200" y="447674"/>
            <a:ext cx="8229600" cy="1935165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242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256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825" y="333375"/>
            <a:ext cx="8651875" cy="60293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rgbClr val="94C600"/>
          </a:solidFill>
          <a:prstDash val="solid"/>
          <a:beve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rgbClr val="94C600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rgbClr val="94C600"/>
          </a:solidFill>
          <a:prstDash val="solid"/>
          <a:beve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rgbClr val="94C600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3852</TotalTime>
  <Words>594</Words>
  <Application>Microsoft Macintosh PowerPoint</Application>
  <PresentationFormat>On-screen Show (4:3)</PresentationFormat>
  <Paragraphs>79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Century Gothic</vt:lpstr>
      <vt:lpstr>Helvetica Neue</vt:lpstr>
      <vt:lpstr>Times New Roman</vt:lpstr>
      <vt:lpstr>Wingdings</vt:lpstr>
      <vt:lpstr>Wingdings 2</vt:lpstr>
      <vt:lpstr>Arial</vt:lpstr>
      <vt:lpstr>Default</vt:lpstr>
      <vt:lpstr>Software Architecture</vt:lpstr>
      <vt:lpstr>Where are we now?</vt:lpstr>
      <vt:lpstr>Now it is time to move to design</vt:lpstr>
      <vt:lpstr>System’s Architecture</vt:lpstr>
      <vt:lpstr>Software Architecture</vt:lpstr>
      <vt:lpstr>Architectural Views</vt:lpstr>
      <vt:lpstr>Standard Views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Architectural Styles</vt:lpstr>
      <vt:lpstr>Common Architectural Styles</vt:lpstr>
      <vt:lpstr>sample n-tier</vt:lpstr>
      <vt:lpstr>PowerPoint Presentation</vt:lpstr>
      <vt:lpstr>Layered Architecture Examples</vt:lpstr>
      <vt:lpstr>PowerPoint Presentation</vt:lpstr>
      <vt:lpstr>PowerPoint Presentation</vt:lpstr>
      <vt:lpstr>Enterprise Architectures</vt:lpstr>
      <vt:lpstr>PowerPoint Presentation</vt:lpstr>
      <vt:lpstr>PowerPoint Presentation</vt:lpstr>
      <vt:lpstr>Control Styles</vt:lpstr>
      <vt:lpstr>Architectural Evaluation (Validation)</vt:lpstr>
      <vt:lpstr>Trust Boundaries</vt:lpstr>
      <vt:lpstr>Untrusted Collaborations</vt:lpstr>
      <vt:lpstr>Representing the Architecture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</dc:title>
  <cp:lastModifiedBy>Microsoft Office User</cp:lastModifiedBy>
  <cp:revision>10</cp:revision>
  <dcterms:modified xsi:type="dcterms:W3CDTF">2017-02-08T12:24:07Z</dcterms:modified>
</cp:coreProperties>
</file>