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6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7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0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5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9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3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9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003D-C31E-4B3B-95C8-DF6367DFC872}" type="datetimeFigureOut">
              <a:rPr lang="fr-FR" smtClean="0"/>
              <a:pPr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EF11-537A-431B-B1B7-4E251DDCEC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5" idx="2"/>
            <a:endCxn id="10" idx="1"/>
          </p:cNvCxnSpPr>
          <p:nvPr/>
        </p:nvCxnSpPr>
        <p:spPr>
          <a:xfrm>
            <a:off x="1708710" y="789240"/>
            <a:ext cx="2258519" cy="790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07955" y="288958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1207954" y="454249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07954" y="194090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417783" y="254299"/>
            <a:ext cx="537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User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1185" y="217799"/>
            <a:ext cx="1649081" cy="236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67229" y="454249"/>
            <a:ext cx="4045421" cy="225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201792" y="172625"/>
            <a:ext cx="181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Interface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4054331" y="642247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54330" y="807538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4330" y="546923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4128049" y="597851"/>
            <a:ext cx="95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eorgia" panose="02040502050405020303" pitchFamily="18" charset="0"/>
              </a:rPr>
              <a:t>UserGuide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4332" y="1451465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4054331" y="1616756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54330" y="1365501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193047" y="1404802"/>
            <a:ext cx="707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Register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8951" y="646853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88950" y="812144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8950" y="552749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398779" y="612194"/>
            <a:ext cx="537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Login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952" y="1467535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5188951" y="1632826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88951" y="1371666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69847" y="3921349"/>
            <a:ext cx="4045421" cy="225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368519" y="3921349"/>
            <a:ext cx="4045421" cy="225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/>
          <p:cNvCxnSpPr>
            <a:stCxn id="10" idx="2"/>
            <a:endCxn id="42" idx="0"/>
          </p:cNvCxnSpPr>
          <p:nvPr/>
        </p:nvCxnSpPr>
        <p:spPr>
          <a:xfrm flipH="1">
            <a:off x="2692558" y="2705689"/>
            <a:ext cx="3297382" cy="1215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3"/>
            <a:endCxn id="54" idx="1"/>
          </p:cNvCxnSpPr>
          <p:nvPr/>
        </p:nvCxnSpPr>
        <p:spPr>
          <a:xfrm>
            <a:off x="4715268" y="5047069"/>
            <a:ext cx="265325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70373" y="4095386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Straight Connector 64"/>
          <p:cNvCxnSpPr/>
          <p:nvPr/>
        </p:nvCxnSpPr>
        <p:spPr>
          <a:xfrm>
            <a:off x="770372" y="4260677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70372" y="4000589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/>
          <p:cNvSpPr txBox="1"/>
          <p:nvPr/>
        </p:nvSpPr>
        <p:spPr>
          <a:xfrm>
            <a:off x="844091" y="4050990"/>
            <a:ext cx="95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eorgia" panose="02040502050405020303" pitchFamily="18" charset="0"/>
              </a:rPr>
              <a:t>BudgetPlan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0374" y="4904604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Straight Connector 68"/>
          <p:cNvCxnSpPr/>
          <p:nvPr/>
        </p:nvCxnSpPr>
        <p:spPr>
          <a:xfrm>
            <a:off x="770373" y="5069895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70372" y="4809280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/>
          <p:cNvSpPr txBox="1"/>
          <p:nvPr/>
        </p:nvSpPr>
        <p:spPr>
          <a:xfrm>
            <a:off x="798726" y="4845762"/>
            <a:ext cx="100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Transaction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4994" y="4080452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>
            <a:off x="1904993" y="4245743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696" y="3985854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/>
          <p:cNvSpPr txBox="1"/>
          <p:nvPr/>
        </p:nvSpPr>
        <p:spPr>
          <a:xfrm>
            <a:off x="2095885" y="4027109"/>
            <a:ext cx="6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Profile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11896" y="4095386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Straight Connector 76"/>
          <p:cNvCxnSpPr/>
          <p:nvPr/>
        </p:nvCxnSpPr>
        <p:spPr>
          <a:xfrm>
            <a:off x="7511895" y="4260677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511895" y="3999517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7606147" y="4039278"/>
            <a:ext cx="714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Account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9972" y="4858720"/>
            <a:ext cx="667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History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0629" y="4052551"/>
            <a:ext cx="1021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eorgia" panose="02040502050405020303" pitchFamily="18" charset="0"/>
              </a:rPr>
              <a:t>SQLdatabase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11895" y="4904018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Straight Connector 82"/>
          <p:cNvCxnSpPr/>
          <p:nvPr/>
        </p:nvCxnSpPr>
        <p:spPr>
          <a:xfrm>
            <a:off x="7511894" y="5069309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511895" y="4809674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640630" y="4101807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Connector 90"/>
          <p:cNvCxnSpPr/>
          <p:nvPr/>
        </p:nvCxnSpPr>
        <p:spPr>
          <a:xfrm>
            <a:off x="8640629" y="4267098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640628" y="4006886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312850" y="653402"/>
            <a:ext cx="1001510" cy="500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Connector 94"/>
          <p:cNvCxnSpPr/>
          <p:nvPr/>
        </p:nvCxnSpPr>
        <p:spPr>
          <a:xfrm>
            <a:off x="6312849" y="818693"/>
            <a:ext cx="1001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312849" y="566908"/>
            <a:ext cx="378368" cy="92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extBox 99"/>
          <p:cNvSpPr txBox="1"/>
          <p:nvPr/>
        </p:nvSpPr>
        <p:spPr>
          <a:xfrm>
            <a:off x="5416803" y="1426670"/>
            <a:ext cx="852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eorgia" panose="02040502050405020303" pitchFamily="18" charset="0"/>
              </a:rPr>
              <a:t>Main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3570" y="597851"/>
            <a:ext cx="99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Georgia" panose="02040502050405020303" pitchFamily="18" charset="0"/>
              </a:rPr>
              <a:t>NewAccount</a:t>
            </a:r>
            <a:endParaRPr lang="fr-FR" sz="1100" dirty="0">
              <a:latin typeface="Georgia" panose="02040502050405020303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80555" y="3533980"/>
            <a:ext cx="11471563" cy="289799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662016" y="3678077"/>
            <a:ext cx="1649081" cy="236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extBox 104"/>
          <p:cNvSpPr txBox="1"/>
          <p:nvPr/>
        </p:nvSpPr>
        <p:spPr>
          <a:xfrm>
            <a:off x="894308" y="3643083"/>
            <a:ext cx="181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Domain</a:t>
            </a:r>
            <a:endParaRPr lang="fr-FR" sz="1400" dirty="0"/>
          </a:p>
        </p:txBody>
      </p:sp>
      <p:sp>
        <p:nvSpPr>
          <p:cNvPr id="106" name="Rectangle 105"/>
          <p:cNvSpPr/>
          <p:nvPr/>
        </p:nvSpPr>
        <p:spPr>
          <a:xfrm>
            <a:off x="7369914" y="3684899"/>
            <a:ext cx="1649081" cy="236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extBox 106"/>
          <p:cNvSpPr txBox="1"/>
          <p:nvPr/>
        </p:nvSpPr>
        <p:spPr>
          <a:xfrm>
            <a:off x="7600521" y="3639725"/>
            <a:ext cx="181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</a:t>
            </a:r>
            <a:endParaRPr lang="fr-F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756851" y="223868"/>
            <a:ext cx="1995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Katherine Pham</a:t>
            </a:r>
          </a:p>
          <a:p>
            <a:r>
              <a:rPr lang="en-US" dirty="0" smtClean="0"/>
              <a:t>Will </a:t>
            </a:r>
            <a:r>
              <a:rPr lang="en-US" dirty="0" err="1" smtClean="0"/>
              <a:t>Cely</a:t>
            </a:r>
            <a:endParaRPr lang="en-US" dirty="0" smtClean="0"/>
          </a:p>
          <a:p>
            <a:r>
              <a:rPr lang="en-US" dirty="0" err="1" smtClean="0"/>
              <a:t>Shehmeer</a:t>
            </a:r>
            <a:r>
              <a:rPr lang="en-US" dirty="0" smtClean="0"/>
              <a:t> </a:t>
            </a:r>
            <a:r>
              <a:rPr lang="en-US" dirty="0" err="1" smtClean="0"/>
              <a:t>Jiwani</a:t>
            </a:r>
            <a:endParaRPr lang="en-US" dirty="0" smtClean="0"/>
          </a:p>
          <a:p>
            <a:r>
              <a:rPr lang="en-US" dirty="0" smtClean="0"/>
              <a:t>Mick Glover</a:t>
            </a:r>
          </a:p>
          <a:p>
            <a:r>
              <a:rPr lang="en-US" dirty="0" smtClean="0"/>
              <a:t>Ruby Smith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4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katpham</dc:creator>
  <cp:lastModifiedBy>katpham</cp:lastModifiedBy>
  <cp:revision>19</cp:revision>
  <dcterms:created xsi:type="dcterms:W3CDTF">2014-02-24T16:35:19Z</dcterms:created>
  <dcterms:modified xsi:type="dcterms:W3CDTF">2014-02-25T01:14:53Z</dcterms:modified>
</cp:coreProperties>
</file>