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58" r:id="rId6"/>
    <p:sldId id="260" r:id="rId7"/>
    <p:sldId id="261" r:id="rId8"/>
    <p:sldId id="267" r:id="rId9"/>
    <p:sldId id="266" r:id="rId10"/>
    <p:sldId id="265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4" d="100"/>
          <a:sy n="84" d="100"/>
        </p:scale>
        <p:origin x="86" y="13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43DD6-7908-4AFA-8F08-F5DA4913D7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13EA93-67B3-4DEB-8CC6-93A0B2AF7CD7}">
      <dgm:prSet phldrT="[Text]"/>
      <dgm:spPr/>
      <dgm:t>
        <a:bodyPr/>
        <a:lstStyle/>
        <a:p>
          <a:r>
            <a:rPr lang="en-US" b="1" dirty="0"/>
            <a:t>Jason Zander</a:t>
          </a:r>
          <a:br>
            <a:rPr lang="en-US" dirty="0"/>
          </a:br>
          <a:r>
            <a:rPr lang="en-US" i="1" dirty="0"/>
            <a:t>President &amp; CEO</a:t>
          </a:r>
          <a:endParaRPr lang="en-US" dirty="0"/>
        </a:p>
      </dgm:t>
    </dgm:pt>
    <dgm:pt modelId="{22F01FA1-DAEC-40BA-8433-5E146EC5406F}" type="parTrans" cxnId="{A43F2893-82A9-4D28-9685-E0BE99CB288E}">
      <dgm:prSet/>
      <dgm:spPr/>
      <dgm:t>
        <a:bodyPr/>
        <a:lstStyle/>
        <a:p>
          <a:endParaRPr lang="en-US"/>
        </a:p>
      </dgm:t>
    </dgm:pt>
    <dgm:pt modelId="{0B401069-F5DA-4C26-8D27-41C74B853B00}" type="sibTrans" cxnId="{A43F2893-82A9-4D28-9685-E0BE99CB288E}">
      <dgm:prSet/>
      <dgm:spPr/>
      <dgm:t>
        <a:bodyPr/>
        <a:lstStyle/>
        <a:p>
          <a:endParaRPr lang="en-US"/>
        </a:p>
      </dgm:t>
    </dgm:pt>
    <dgm:pt modelId="{34EF69ED-7733-43E5-9F02-75216E62B39D}">
      <dgm:prSet phldrT="[Text]"/>
      <dgm:spPr/>
      <dgm:t>
        <a:bodyPr/>
        <a:lstStyle/>
        <a:p>
          <a:r>
            <a:rPr lang="en-US" b="1" dirty="0"/>
            <a:t>Lawrie Gaffney</a:t>
          </a:r>
          <a:br>
            <a:rPr lang="en-US" dirty="0"/>
          </a:br>
          <a:r>
            <a:rPr lang="en-US" dirty="0"/>
            <a:t>CFO</a:t>
          </a:r>
          <a:endParaRPr lang="en-US" i="1" dirty="0"/>
        </a:p>
      </dgm:t>
    </dgm:pt>
    <dgm:pt modelId="{D95CB556-0982-4642-9108-EFDA847395CF}" type="parTrans" cxnId="{4C3D5DA4-4E22-49D2-8A9A-EB38B09280C2}">
      <dgm:prSet/>
      <dgm:spPr/>
      <dgm:t>
        <a:bodyPr/>
        <a:lstStyle/>
        <a:p>
          <a:endParaRPr lang="en-US"/>
        </a:p>
      </dgm:t>
    </dgm:pt>
    <dgm:pt modelId="{B6844C36-BF59-4369-A225-8E816E956898}" type="sibTrans" cxnId="{4C3D5DA4-4E22-49D2-8A9A-EB38B09280C2}">
      <dgm:prSet/>
      <dgm:spPr/>
      <dgm:t>
        <a:bodyPr/>
        <a:lstStyle/>
        <a:p>
          <a:endParaRPr lang="en-US"/>
        </a:p>
      </dgm:t>
    </dgm:pt>
    <dgm:pt modelId="{CEC77832-0685-4061-85A9-2B7E04FC9927}">
      <dgm:prSet/>
      <dgm:spPr/>
      <dgm:t>
        <a:bodyPr/>
        <a:lstStyle/>
        <a:p>
          <a:r>
            <a:rPr lang="en-US" b="1"/>
            <a:t>Patrick lliott</a:t>
          </a:r>
          <a:br>
            <a:rPr lang="en-US" b="1" dirty="0"/>
          </a:br>
          <a:r>
            <a:rPr lang="en-US" i="1" dirty="0"/>
            <a:t>VP Finance</a:t>
          </a:r>
        </a:p>
      </dgm:t>
    </dgm:pt>
    <dgm:pt modelId="{64522A3B-06D5-445A-B29E-95A5AD0616E8}" type="parTrans" cxnId="{ED06E7D1-B82C-4C60-B10C-44EEF35A638A}">
      <dgm:prSet/>
      <dgm:spPr/>
      <dgm:t>
        <a:bodyPr/>
        <a:lstStyle/>
        <a:p>
          <a:endParaRPr lang="en-US"/>
        </a:p>
      </dgm:t>
    </dgm:pt>
    <dgm:pt modelId="{DC723360-4464-4AC6-AC92-037B46B955A1}" type="sibTrans" cxnId="{ED06E7D1-B82C-4C60-B10C-44EEF35A638A}">
      <dgm:prSet/>
      <dgm:spPr/>
      <dgm:t>
        <a:bodyPr/>
        <a:lstStyle/>
        <a:p>
          <a:endParaRPr lang="en-US"/>
        </a:p>
      </dgm:t>
    </dgm:pt>
    <dgm:pt modelId="{9497D2F0-AED9-4CC8-831F-177A445E6114}">
      <dgm:prSet/>
      <dgm:spPr/>
      <dgm:t>
        <a:bodyPr/>
        <a:lstStyle/>
        <a:p>
          <a:r>
            <a:rPr lang="en-US" b="1" dirty="0"/>
            <a:t>Lola Jacobsen</a:t>
          </a:r>
          <a:br>
            <a:rPr lang="en-US" b="1" dirty="0"/>
          </a:br>
          <a:r>
            <a:rPr lang="en-US" i="1" dirty="0"/>
            <a:t>VP Accounting</a:t>
          </a:r>
        </a:p>
      </dgm:t>
    </dgm:pt>
    <dgm:pt modelId="{03C60D3E-A69D-489E-AC23-D2EF12F2CE12}" type="parTrans" cxnId="{B88A67B5-100A-48F1-9455-5D483BDB4B8F}">
      <dgm:prSet/>
      <dgm:spPr/>
      <dgm:t>
        <a:bodyPr/>
        <a:lstStyle/>
        <a:p>
          <a:endParaRPr lang="en-US"/>
        </a:p>
      </dgm:t>
    </dgm:pt>
    <dgm:pt modelId="{0E9A1C67-F77C-49EB-96B3-86F1B9D3FF94}" type="sibTrans" cxnId="{B88A67B5-100A-48F1-9455-5D483BDB4B8F}">
      <dgm:prSet/>
      <dgm:spPr/>
      <dgm:t>
        <a:bodyPr/>
        <a:lstStyle/>
        <a:p>
          <a:endParaRPr lang="en-US"/>
        </a:p>
      </dgm:t>
    </dgm:pt>
    <dgm:pt modelId="{EAF97F65-8743-416C-95B4-C2A504120B0F}">
      <dgm:prSet phldrT="[Text]"/>
      <dgm:spPr/>
      <dgm:t>
        <a:bodyPr/>
        <a:lstStyle/>
        <a:p>
          <a:r>
            <a:rPr lang="en-US" b="1" dirty="0"/>
            <a:t>Olivier Renaud</a:t>
          </a:r>
          <a:br>
            <a:rPr lang="en-US" dirty="0"/>
          </a:br>
          <a:r>
            <a:rPr lang="en-US" dirty="0"/>
            <a:t>Team Director</a:t>
          </a:r>
          <a:endParaRPr lang="en-US" i="1" dirty="0"/>
        </a:p>
      </dgm:t>
    </dgm:pt>
    <dgm:pt modelId="{15FC0DA2-D4A5-4ADB-8E29-59099AD0F12C}" type="parTrans" cxnId="{978388B3-EB8F-4139-B38A-114233FC2BB6}">
      <dgm:prSet/>
      <dgm:spPr/>
      <dgm:t>
        <a:bodyPr/>
        <a:lstStyle/>
        <a:p>
          <a:endParaRPr lang="en-US"/>
        </a:p>
      </dgm:t>
    </dgm:pt>
    <dgm:pt modelId="{EA3E39D9-C3F2-4BF2-B34A-03920DBAC485}" type="sibTrans" cxnId="{978388B3-EB8F-4139-B38A-114233FC2BB6}">
      <dgm:prSet/>
      <dgm:spPr/>
      <dgm:t>
        <a:bodyPr/>
        <a:lstStyle/>
        <a:p>
          <a:endParaRPr lang="en-US"/>
        </a:p>
      </dgm:t>
    </dgm:pt>
    <dgm:pt modelId="{146B5BCA-F4A0-4A38-B33B-EC8BFA2CE5CF}">
      <dgm:prSet/>
      <dgm:spPr/>
      <dgm:t>
        <a:bodyPr/>
        <a:lstStyle/>
        <a:p>
          <a:r>
            <a:rPr lang="en-US" b="1" dirty="0"/>
            <a:t>Spencer Lowe</a:t>
          </a:r>
          <a:br>
            <a:rPr lang="en-US" dirty="0"/>
          </a:br>
          <a:r>
            <a:rPr lang="en-US" dirty="0"/>
            <a:t>Regional Manager</a:t>
          </a:r>
        </a:p>
        <a:p>
          <a:r>
            <a:rPr lang="en-US" i="1" dirty="0"/>
            <a:t>Of 5 Locations</a:t>
          </a:r>
        </a:p>
      </dgm:t>
    </dgm:pt>
    <dgm:pt modelId="{FC127E7E-FFD8-4856-B22A-FC2DE70AAD12}" type="parTrans" cxnId="{5A1A34D1-58B2-4611-801D-A477054B8543}">
      <dgm:prSet/>
      <dgm:spPr/>
      <dgm:t>
        <a:bodyPr/>
        <a:lstStyle/>
        <a:p>
          <a:endParaRPr lang="en-US"/>
        </a:p>
      </dgm:t>
    </dgm:pt>
    <dgm:pt modelId="{861FB706-A371-43B4-A9C0-19E307330018}" type="sibTrans" cxnId="{5A1A34D1-58B2-4611-801D-A477054B8543}">
      <dgm:prSet/>
      <dgm:spPr/>
      <dgm:t>
        <a:bodyPr/>
        <a:lstStyle/>
        <a:p>
          <a:endParaRPr lang="en-US"/>
        </a:p>
      </dgm:t>
    </dgm:pt>
    <dgm:pt modelId="{164FCC03-4F21-4358-A0AA-BBEEBC094581}">
      <dgm:prSet/>
      <dgm:spPr/>
      <dgm:t>
        <a:bodyPr/>
        <a:lstStyle/>
        <a:p>
          <a:r>
            <a:rPr lang="en-US" b="1" dirty="0"/>
            <a:t>Mike </a:t>
          </a:r>
          <a:r>
            <a:rPr lang="en-US" b="1" dirty="0" err="1"/>
            <a:t>Danselio</a:t>
          </a:r>
          <a:br>
            <a:rPr lang="en-US" dirty="0"/>
          </a:br>
          <a:r>
            <a:rPr lang="en-US" dirty="0"/>
            <a:t>Regional Manager</a:t>
          </a:r>
        </a:p>
        <a:p>
          <a:r>
            <a:rPr lang="en-US" i="1" dirty="0"/>
            <a:t>Of 5 Locations</a:t>
          </a:r>
        </a:p>
      </dgm:t>
    </dgm:pt>
    <dgm:pt modelId="{EAAC9F3D-08AD-45A0-9A5F-D7390FFDB894}" type="parTrans" cxnId="{0E739519-AA6E-4D91-B367-27966A51932A}">
      <dgm:prSet/>
      <dgm:spPr/>
      <dgm:t>
        <a:bodyPr/>
        <a:lstStyle/>
        <a:p>
          <a:endParaRPr lang="en-US"/>
        </a:p>
      </dgm:t>
    </dgm:pt>
    <dgm:pt modelId="{FFB6B58E-C828-46F3-9736-BEC2483E4506}" type="sibTrans" cxnId="{0E739519-AA6E-4D91-B367-27966A51932A}">
      <dgm:prSet/>
      <dgm:spPr/>
      <dgm:t>
        <a:bodyPr/>
        <a:lstStyle/>
        <a:p>
          <a:endParaRPr lang="en-US"/>
        </a:p>
      </dgm:t>
    </dgm:pt>
    <dgm:pt modelId="{FB790FAE-9081-4482-965F-A132F8C0089D}">
      <dgm:prSet/>
      <dgm:spPr/>
      <dgm:t>
        <a:bodyPr/>
        <a:lstStyle/>
        <a:p>
          <a:r>
            <a:rPr lang="en-US" b="1" dirty="0" err="1"/>
            <a:t>Prashanth</a:t>
          </a:r>
          <a:r>
            <a:rPr lang="en-US" b="1" dirty="0"/>
            <a:t> Desai</a:t>
          </a:r>
          <a:br>
            <a:rPr lang="en-US" b="1" dirty="0"/>
          </a:br>
          <a:r>
            <a:rPr lang="en-US" b="0" dirty="0"/>
            <a:t>Regiona</a:t>
          </a:r>
          <a:r>
            <a:rPr lang="en-US" b="1" dirty="0"/>
            <a:t>l</a:t>
          </a:r>
          <a:r>
            <a:rPr lang="en-US" i="1" dirty="0"/>
            <a:t> Manager</a:t>
          </a:r>
        </a:p>
        <a:p>
          <a:r>
            <a:rPr lang="en-US" i="1" dirty="0"/>
            <a:t>Of 5 Locations</a:t>
          </a:r>
        </a:p>
      </dgm:t>
    </dgm:pt>
    <dgm:pt modelId="{66E68178-24ED-41B5-B93B-EC8F7F4577B4}" type="parTrans" cxnId="{7E835D5D-2304-464B-A0B4-8F5DDDE65166}">
      <dgm:prSet/>
      <dgm:spPr/>
      <dgm:t>
        <a:bodyPr/>
        <a:lstStyle/>
        <a:p>
          <a:endParaRPr lang="en-US"/>
        </a:p>
      </dgm:t>
    </dgm:pt>
    <dgm:pt modelId="{F7A7ABE2-8DBF-4022-8CAF-71E6248F51D8}" type="sibTrans" cxnId="{7E835D5D-2304-464B-A0B4-8F5DDDE65166}">
      <dgm:prSet/>
      <dgm:spPr/>
      <dgm:t>
        <a:bodyPr/>
        <a:lstStyle/>
        <a:p>
          <a:endParaRPr lang="en-US"/>
        </a:p>
      </dgm:t>
    </dgm:pt>
    <dgm:pt modelId="{CFFFFC5D-AF08-4DBC-BBC6-D030BF6032CA}">
      <dgm:prSet phldrT="[Text]"/>
      <dgm:spPr/>
      <dgm:t>
        <a:bodyPr/>
        <a:lstStyle/>
        <a:p>
          <a:r>
            <a:rPr lang="en-US" b="1" dirty="0" err="1"/>
            <a:t>Szabolcs</a:t>
          </a:r>
          <a:r>
            <a:rPr lang="en-US" b="1" dirty="0"/>
            <a:t> </a:t>
          </a:r>
          <a:r>
            <a:rPr lang="en-US" b="1" dirty="0" err="1"/>
            <a:t>Vajda</a:t>
          </a:r>
          <a:br>
            <a:rPr lang="en-US" b="1" dirty="0"/>
          </a:br>
          <a:r>
            <a:rPr lang="en-US" b="0" dirty="0"/>
            <a:t>Director of Human Resources</a:t>
          </a:r>
          <a:endParaRPr lang="en-US" b="0" i="1" dirty="0"/>
        </a:p>
      </dgm:t>
    </dgm:pt>
    <dgm:pt modelId="{F35C7394-B5A1-4DA6-8CB6-266F244050FF}" type="parTrans" cxnId="{72C4CAF0-CFEA-4DFE-AF15-8865C2C67622}">
      <dgm:prSet/>
      <dgm:spPr/>
      <dgm:t>
        <a:bodyPr/>
        <a:lstStyle/>
        <a:p>
          <a:endParaRPr lang="en-US"/>
        </a:p>
      </dgm:t>
    </dgm:pt>
    <dgm:pt modelId="{F72DB7AB-BC64-42E9-8FCA-AB1A6321FB32}" type="sibTrans" cxnId="{72C4CAF0-CFEA-4DFE-AF15-8865C2C67622}">
      <dgm:prSet/>
      <dgm:spPr/>
      <dgm:t>
        <a:bodyPr/>
        <a:lstStyle/>
        <a:p>
          <a:endParaRPr lang="en-US"/>
        </a:p>
      </dgm:t>
    </dgm:pt>
    <dgm:pt modelId="{8A4215E9-DF47-499E-B09C-2F9AEDDEEAE9}">
      <dgm:prSet/>
      <dgm:spPr/>
      <dgm:t>
        <a:bodyPr/>
        <a:lstStyle/>
        <a:p>
          <a:r>
            <a:rPr lang="en-US" b="1" dirty="0"/>
            <a:t>Jason </a:t>
          </a:r>
          <a:r>
            <a:rPr lang="en-US" b="1" dirty="0" err="1"/>
            <a:t>Kozleski</a:t>
          </a:r>
          <a:br>
            <a:rPr lang="en-US" dirty="0"/>
          </a:br>
          <a:r>
            <a:rPr lang="en-US" i="1" dirty="0"/>
            <a:t>VP Human Resources</a:t>
          </a:r>
        </a:p>
      </dgm:t>
    </dgm:pt>
    <dgm:pt modelId="{2C145E38-359D-4C52-A551-E5243663F61C}" type="parTrans" cxnId="{1802ADA0-5C5F-4A00-8ED5-5BD1DE217DB7}">
      <dgm:prSet/>
      <dgm:spPr/>
      <dgm:t>
        <a:bodyPr/>
        <a:lstStyle/>
        <a:p>
          <a:endParaRPr lang="en-US"/>
        </a:p>
      </dgm:t>
    </dgm:pt>
    <dgm:pt modelId="{73F09B71-913C-447D-A512-970083E781FB}" type="sibTrans" cxnId="{1802ADA0-5C5F-4A00-8ED5-5BD1DE217DB7}">
      <dgm:prSet/>
      <dgm:spPr/>
      <dgm:t>
        <a:bodyPr/>
        <a:lstStyle/>
        <a:p>
          <a:endParaRPr lang="en-US"/>
        </a:p>
      </dgm:t>
    </dgm:pt>
    <dgm:pt modelId="{1539CEEE-F833-450D-91EB-04F96A2AEAA2}">
      <dgm:prSet/>
      <dgm:spPr/>
      <dgm:t>
        <a:bodyPr/>
        <a:lstStyle/>
        <a:p>
          <a:r>
            <a:rPr lang="en-US" b="1" dirty="0"/>
            <a:t>Pat Coleman</a:t>
          </a:r>
          <a:br>
            <a:rPr lang="en-US" dirty="0"/>
          </a:br>
          <a:r>
            <a:rPr lang="en-US" i="1" dirty="0"/>
            <a:t>VP Customer Svc</a:t>
          </a:r>
        </a:p>
      </dgm:t>
    </dgm:pt>
    <dgm:pt modelId="{CE4DF660-7BD9-4C61-8058-864A150E86EF}" type="parTrans" cxnId="{5493F64F-7F27-43D3-815E-35D7FED6B37F}">
      <dgm:prSet/>
      <dgm:spPr/>
      <dgm:t>
        <a:bodyPr/>
        <a:lstStyle/>
        <a:p>
          <a:endParaRPr lang="en-US"/>
        </a:p>
      </dgm:t>
    </dgm:pt>
    <dgm:pt modelId="{30BAB5DF-8466-4945-A435-31F496D4106B}" type="sibTrans" cxnId="{5493F64F-7F27-43D3-815E-35D7FED6B37F}">
      <dgm:prSet/>
      <dgm:spPr/>
      <dgm:t>
        <a:bodyPr/>
        <a:lstStyle/>
        <a:p>
          <a:endParaRPr lang="en-US"/>
        </a:p>
      </dgm:t>
    </dgm:pt>
    <dgm:pt modelId="{120DF69A-7722-4323-AC9F-CF716549C0C8}">
      <dgm:prSet/>
      <dgm:spPr/>
      <dgm:t>
        <a:bodyPr/>
        <a:lstStyle/>
        <a:p>
          <a:r>
            <a:rPr lang="en-US" dirty="0"/>
            <a:t>Gym Manager</a:t>
          </a:r>
        </a:p>
      </dgm:t>
    </dgm:pt>
    <dgm:pt modelId="{E426D81F-885D-4A50-9105-225BE949C588}" type="parTrans" cxnId="{48687E3F-DD46-469F-9D1B-93D3B17186B6}">
      <dgm:prSet/>
      <dgm:spPr/>
      <dgm:t>
        <a:bodyPr/>
        <a:lstStyle/>
        <a:p>
          <a:endParaRPr lang="en-US"/>
        </a:p>
      </dgm:t>
    </dgm:pt>
    <dgm:pt modelId="{C346EB37-E58C-470E-B877-85487D141B42}" type="sibTrans" cxnId="{48687E3F-DD46-469F-9D1B-93D3B17186B6}">
      <dgm:prSet/>
      <dgm:spPr/>
      <dgm:t>
        <a:bodyPr/>
        <a:lstStyle/>
        <a:p>
          <a:endParaRPr lang="en-US"/>
        </a:p>
      </dgm:t>
    </dgm:pt>
    <dgm:pt modelId="{A6415F64-6F7B-472D-8B37-6FF4CE623A27}">
      <dgm:prSet/>
      <dgm:spPr/>
      <dgm:t>
        <a:bodyPr/>
        <a:lstStyle/>
        <a:p>
          <a:r>
            <a:rPr lang="en-US" dirty="0"/>
            <a:t>Assistant Manager of Gym</a:t>
          </a:r>
        </a:p>
      </dgm:t>
    </dgm:pt>
    <dgm:pt modelId="{94307531-09D1-438D-8640-7E264C6EFC6E}" type="parTrans" cxnId="{27B1BEB2-EB3A-426A-9F80-98EE3D9C1B0F}">
      <dgm:prSet/>
      <dgm:spPr/>
      <dgm:t>
        <a:bodyPr/>
        <a:lstStyle/>
        <a:p>
          <a:endParaRPr lang="en-US"/>
        </a:p>
      </dgm:t>
    </dgm:pt>
    <dgm:pt modelId="{16016514-631E-45CB-B1AE-EBF36B5C83F1}" type="sibTrans" cxnId="{27B1BEB2-EB3A-426A-9F80-98EE3D9C1B0F}">
      <dgm:prSet/>
      <dgm:spPr/>
      <dgm:t>
        <a:bodyPr/>
        <a:lstStyle/>
        <a:p>
          <a:endParaRPr lang="en-US"/>
        </a:p>
      </dgm:t>
    </dgm:pt>
    <dgm:pt modelId="{8B3ED816-E32F-4E2D-936D-C2B06EBDAD38}">
      <dgm:prSet/>
      <dgm:spPr/>
      <dgm:t>
        <a:bodyPr/>
        <a:lstStyle/>
        <a:p>
          <a:r>
            <a:rPr lang="en-US" b="1" dirty="0"/>
            <a:t>HR representative</a:t>
          </a:r>
        </a:p>
      </dgm:t>
    </dgm:pt>
    <dgm:pt modelId="{8063EE34-467A-4F04-B562-3BB8FA14321A}" type="parTrans" cxnId="{35D4A3C1-A949-40C3-92EC-46703753A933}">
      <dgm:prSet/>
      <dgm:spPr/>
      <dgm:t>
        <a:bodyPr/>
        <a:lstStyle/>
        <a:p>
          <a:endParaRPr lang="en-US"/>
        </a:p>
      </dgm:t>
    </dgm:pt>
    <dgm:pt modelId="{6330710A-BF7D-4CF9-B9FA-50719076D40E}" type="sibTrans" cxnId="{35D4A3C1-A949-40C3-92EC-46703753A933}">
      <dgm:prSet/>
      <dgm:spPr/>
      <dgm:t>
        <a:bodyPr/>
        <a:lstStyle/>
        <a:p>
          <a:endParaRPr lang="en-US"/>
        </a:p>
      </dgm:t>
    </dgm:pt>
    <dgm:pt modelId="{7F5C8212-F3D4-43A4-A29B-CB4BB8C5A431}" type="pres">
      <dgm:prSet presAssocID="{07243DD6-7908-4AFA-8F08-F5DA4913D7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8C80FB-60E7-4AF2-A5D4-70F61A3AF146}" type="pres">
      <dgm:prSet presAssocID="{6213EA93-67B3-4DEB-8CC6-93A0B2AF7CD7}" presName="hierRoot1" presStyleCnt="0"/>
      <dgm:spPr/>
    </dgm:pt>
    <dgm:pt modelId="{874EBE65-A3F8-4DDE-B261-0F583100BA2A}" type="pres">
      <dgm:prSet presAssocID="{6213EA93-67B3-4DEB-8CC6-93A0B2AF7CD7}" presName="composite" presStyleCnt="0"/>
      <dgm:spPr/>
    </dgm:pt>
    <dgm:pt modelId="{987E00FC-04B5-4421-A96F-CA460E2B19DF}" type="pres">
      <dgm:prSet presAssocID="{6213EA93-67B3-4DEB-8CC6-93A0B2AF7CD7}" presName="background" presStyleLbl="node0" presStyleIdx="0" presStyleCnt="1"/>
      <dgm:spPr/>
    </dgm:pt>
    <dgm:pt modelId="{868D9E49-D88B-430E-AC72-CD00412C6BE0}" type="pres">
      <dgm:prSet presAssocID="{6213EA93-67B3-4DEB-8CC6-93A0B2AF7CD7}" presName="text" presStyleLbl="fgAcc0" presStyleIdx="0" presStyleCnt="1">
        <dgm:presLayoutVars>
          <dgm:chPref val="3"/>
        </dgm:presLayoutVars>
      </dgm:prSet>
      <dgm:spPr/>
    </dgm:pt>
    <dgm:pt modelId="{EC468468-BDA1-487F-88FB-B9ABBC5E6DDC}" type="pres">
      <dgm:prSet presAssocID="{6213EA93-67B3-4DEB-8CC6-93A0B2AF7CD7}" presName="hierChild2" presStyleCnt="0"/>
      <dgm:spPr/>
    </dgm:pt>
    <dgm:pt modelId="{47C6150A-D796-4FB1-9AC7-64B824B4A8AC}" type="pres">
      <dgm:prSet presAssocID="{15FC0DA2-D4A5-4ADB-8E29-59099AD0F12C}" presName="Name10" presStyleLbl="parChTrans1D2" presStyleIdx="0" presStyleCnt="3"/>
      <dgm:spPr/>
    </dgm:pt>
    <dgm:pt modelId="{56059F83-EEDF-4592-9895-E2B4617E7D80}" type="pres">
      <dgm:prSet presAssocID="{EAF97F65-8743-416C-95B4-C2A504120B0F}" presName="hierRoot2" presStyleCnt="0"/>
      <dgm:spPr/>
    </dgm:pt>
    <dgm:pt modelId="{F9E8864B-0266-4B71-AE20-FF928823FD57}" type="pres">
      <dgm:prSet presAssocID="{EAF97F65-8743-416C-95B4-C2A504120B0F}" presName="composite2" presStyleCnt="0"/>
      <dgm:spPr/>
    </dgm:pt>
    <dgm:pt modelId="{E5517394-D959-43B0-B5C5-7EB48695E2C4}" type="pres">
      <dgm:prSet presAssocID="{EAF97F65-8743-416C-95B4-C2A504120B0F}" presName="background2" presStyleLbl="node2" presStyleIdx="0" presStyleCnt="3"/>
      <dgm:spPr/>
    </dgm:pt>
    <dgm:pt modelId="{D8BBCCEC-793A-4277-AD06-599860F93258}" type="pres">
      <dgm:prSet presAssocID="{EAF97F65-8743-416C-95B4-C2A504120B0F}" presName="text2" presStyleLbl="fgAcc2" presStyleIdx="0" presStyleCnt="3">
        <dgm:presLayoutVars>
          <dgm:chPref val="3"/>
        </dgm:presLayoutVars>
      </dgm:prSet>
      <dgm:spPr/>
    </dgm:pt>
    <dgm:pt modelId="{1A6630A3-7E00-4906-A0BD-3ABF17FEC00E}" type="pres">
      <dgm:prSet presAssocID="{EAF97F65-8743-416C-95B4-C2A504120B0F}" presName="hierChild3" presStyleCnt="0"/>
      <dgm:spPr/>
    </dgm:pt>
    <dgm:pt modelId="{EB928631-2B17-47FC-8968-E2AAB4978614}" type="pres">
      <dgm:prSet presAssocID="{FC127E7E-FFD8-4856-B22A-FC2DE70AAD12}" presName="Name17" presStyleLbl="parChTrans1D3" presStyleIdx="0" presStyleCnt="7"/>
      <dgm:spPr/>
    </dgm:pt>
    <dgm:pt modelId="{CD9CA8EB-33F0-44AB-AF20-115C2759A819}" type="pres">
      <dgm:prSet presAssocID="{146B5BCA-F4A0-4A38-B33B-EC8BFA2CE5CF}" presName="hierRoot3" presStyleCnt="0"/>
      <dgm:spPr/>
    </dgm:pt>
    <dgm:pt modelId="{38B9188F-55FB-43FB-9195-EE06A17987AE}" type="pres">
      <dgm:prSet presAssocID="{146B5BCA-F4A0-4A38-B33B-EC8BFA2CE5CF}" presName="composite3" presStyleCnt="0"/>
      <dgm:spPr/>
    </dgm:pt>
    <dgm:pt modelId="{3D56BD52-D03A-4047-AD41-D4D4A6EFB434}" type="pres">
      <dgm:prSet presAssocID="{146B5BCA-F4A0-4A38-B33B-EC8BFA2CE5CF}" presName="background3" presStyleLbl="node3" presStyleIdx="0" presStyleCnt="7"/>
      <dgm:spPr/>
    </dgm:pt>
    <dgm:pt modelId="{55FD57AA-D4E2-49CB-894F-A4546A90226D}" type="pres">
      <dgm:prSet presAssocID="{146B5BCA-F4A0-4A38-B33B-EC8BFA2CE5CF}" presName="text3" presStyleLbl="fgAcc3" presStyleIdx="0" presStyleCnt="7">
        <dgm:presLayoutVars>
          <dgm:chPref val="3"/>
        </dgm:presLayoutVars>
      </dgm:prSet>
      <dgm:spPr/>
    </dgm:pt>
    <dgm:pt modelId="{B723E493-FC94-4BA6-9B42-EE921A71E7B6}" type="pres">
      <dgm:prSet presAssocID="{146B5BCA-F4A0-4A38-B33B-EC8BFA2CE5CF}" presName="hierChild4" presStyleCnt="0"/>
      <dgm:spPr/>
    </dgm:pt>
    <dgm:pt modelId="{6B5FEBAB-8837-4482-8475-02454E646497}" type="pres">
      <dgm:prSet presAssocID="{EAAC9F3D-08AD-45A0-9A5F-D7390FFDB894}" presName="Name17" presStyleLbl="parChTrans1D3" presStyleIdx="1" presStyleCnt="7"/>
      <dgm:spPr/>
    </dgm:pt>
    <dgm:pt modelId="{6FD540EF-744F-48DA-A8EC-7F073B1CADF4}" type="pres">
      <dgm:prSet presAssocID="{164FCC03-4F21-4358-A0AA-BBEEBC094581}" presName="hierRoot3" presStyleCnt="0"/>
      <dgm:spPr/>
    </dgm:pt>
    <dgm:pt modelId="{6DDA07EF-6815-4476-90D5-8200789CEEB9}" type="pres">
      <dgm:prSet presAssocID="{164FCC03-4F21-4358-A0AA-BBEEBC094581}" presName="composite3" presStyleCnt="0"/>
      <dgm:spPr/>
    </dgm:pt>
    <dgm:pt modelId="{DCB1E33D-13EC-4E25-974B-BEC1BFAB8C57}" type="pres">
      <dgm:prSet presAssocID="{164FCC03-4F21-4358-A0AA-BBEEBC094581}" presName="background3" presStyleLbl="node3" presStyleIdx="1" presStyleCnt="7"/>
      <dgm:spPr/>
    </dgm:pt>
    <dgm:pt modelId="{12B6613B-3143-4290-BD1E-F9C795102D53}" type="pres">
      <dgm:prSet presAssocID="{164FCC03-4F21-4358-A0AA-BBEEBC094581}" presName="text3" presStyleLbl="fgAcc3" presStyleIdx="1" presStyleCnt="7">
        <dgm:presLayoutVars>
          <dgm:chPref val="3"/>
        </dgm:presLayoutVars>
      </dgm:prSet>
      <dgm:spPr/>
    </dgm:pt>
    <dgm:pt modelId="{0C3E7A23-657A-4D4E-8E8E-5F6F07AAE592}" type="pres">
      <dgm:prSet presAssocID="{164FCC03-4F21-4358-A0AA-BBEEBC094581}" presName="hierChild4" presStyleCnt="0"/>
      <dgm:spPr/>
    </dgm:pt>
    <dgm:pt modelId="{A5505B47-1C8A-4C07-AF2D-C665D2BAA430}" type="pres">
      <dgm:prSet presAssocID="{E426D81F-885D-4A50-9105-225BE949C588}" presName="Name23" presStyleLbl="parChTrans1D4" presStyleIdx="0" presStyleCnt="3"/>
      <dgm:spPr/>
    </dgm:pt>
    <dgm:pt modelId="{AFC5C2A6-033C-4BF7-9AD2-9E7BBCBB5102}" type="pres">
      <dgm:prSet presAssocID="{120DF69A-7722-4323-AC9F-CF716549C0C8}" presName="hierRoot4" presStyleCnt="0"/>
      <dgm:spPr/>
    </dgm:pt>
    <dgm:pt modelId="{9EC784B7-8165-4625-AABB-0F004035F8D4}" type="pres">
      <dgm:prSet presAssocID="{120DF69A-7722-4323-AC9F-CF716549C0C8}" presName="composite4" presStyleCnt="0"/>
      <dgm:spPr/>
    </dgm:pt>
    <dgm:pt modelId="{3EAB1CE4-68D7-4335-A270-8E3EB71A5790}" type="pres">
      <dgm:prSet presAssocID="{120DF69A-7722-4323-AC9F-CF716549C0C8}" presName="background4" presStyleLbl="node4" presStyleIdx="0" presStyleCnt="3"/>
      <dgm:spPr/>
    </dgm:pt>
    <dgm:pt modelId="{3B8B9209-6251-4FFD-B69F-48F18D4CC349}" type="pres">
      <dgm:prSet presAssocID="{120DF69A-7722-4323-AC9F-CF716549C0C8}" presName="text4" presStyleLbl="fgAcc4" presStyleIdx="0" presStyleCnt="3">
        <dgm:presLayoutVars>
          <dgm:chPref val="3"/>
        </dgm:presLayoutVars>
      </dgm:prSet>
      <dgm:spPr/>
    </dgm:pt>
    <dgm:pt modelId="{4BBE044D-8067-4A5E-8B4F-6293FDF70F4A}" type="pres">
      <dgm:prSet presAssocID="{120DF69A-7722-4323-AC9F-CF716549C0C8}" presName="hierChild5" presStyleCnt="0"/>
      <dgm:spPr/>
    </dgm:pt>
    <dgm:pt modelId="{64D0538D-E072-4653-B991-7AC462ECA95E}" type="pres">
      <dgm:prSet presAssocID="{94307531-09D1-438D-8640-7E264C6EFC6E}" presName="Name23" presStyleLbl="parChTrans1D4" presStyleIdx="1" presStyleCnt="3"/>
      <dgm:spPr/>
    </dgm:pt>
    <dgm:pt modelId="{5B466F0E-7934-4073-8247-B7BC1FB60C1C}" type="pres">
      <dgm:prSet presAssocID="{A6415F64-6F7B-472D-8B37-6FF4CE623A27}" presName="hierRoot4" presStyleCnt="0"/>
      <dgm:spPr/>
    </dgm:pt>
    <dgm:pt modelId="{BFE84D15-95E1-46FA-A22C-5830295A92C2}" type="pres">
      <dgm:prSet presAssocID="{A6415F64-6F7B-472D-8B37-6FF4CE623A27}" presName="composite4" presStyleCnt="0"/>
      <dgm:spPr/>
    </dgm:pt>
    <dgm:pt modelId="{8629E89B-2488-4E84-8D53-9ABAE0E950DB}" type="pres">
      <dgm:prSet presAssocID="{A6415F64-6F7B-472D-8B37-6FF4CE623A27}" presName="background4" presStyleLbl="node4" presStyleIdx="1" presStyleCnt="3"/>
      <dgm:spPr/>
    </dgm:pt>
    <dgm:pt modelId="{6983FC9C-3F2A-407E-A90F-1A955985B64E}" type="pres">
      <dgm:prSet presAssocID="{A6415F64-6F7B-472D-8B37-6FF4CE623A27}" presName="text4" presStyleLbl="fgAcc4" presStyleIdx="1" presStyleCnt="3">
        <dgm:presLayoutVars>
          <dgm:chPref val="3"/>
        </dgm:presLayoutVars>
      </dgm:prSet>
      <dgm:spPr/>
    </dgm:pt>
    <dgm:pt modelId="{3272FD52-00DE-4F04-91C8-9E071C01C60D}" type="pres">
      <dgm:prSet presAssocID="{A6415F64-6F7B-472D-8B37-6FF4CE623A27}" presName="hierChild5" presStyleCnt="0"/>
      <dgm:spPr/>
    </dgm:pt>
    <dgm:pt modelId="{B7EAC32E-5B12-4CF8-A403-4ABB602D7616}" type="pres">
      <dgm:prSet presAssocID="{8063EE34-467A-4F04-B562-3BB8FA14321A}" presName="Name23" presStyleLbl="parChTrans1D4" presStyleIdx="2" presStyleCnt="3"/>
      <dgm:spPr/>
    </dgm:pt>
    <dgm:pt modelId="{A2061678-C485-4AEC-A219-8485117BDA55}" type="pres">
      <dgm:prSet presAssocID="{8B3ED816-E32F-4E2D-936D-C2B06EBDAD38}" presName="hierRoot4" presStyleCnt="0"/>
      <dgm:spPr/>
    </dgm:pt>
    <dgm:pt modelId="{884039EC-1E5A-4B20-BEBE-45BFB018FD63}" type="pres">
      <dgm:prSet presAssocID="{8B3ED816-E32F-4E2D-936D-C2B06EBDAD38}" presName="composite4" presStyleCnt="0"/>
      <dgm:spPr/>
    </dgm:pt>
    <dgm:pt modelId="{1527F68E-B504-4B54-9F83-94EE448F2A71}" type="pres">
      <dgm:prSet presAssocID="{8B3ED816-E32F-4E2D-936D-C2B06EBDAD38}" presName="background4" presStyleLbl="node4" presStyleIdx="2" presStyleCnt="3"/>
      <dgm:spPr/>
    </dgm:pt>
    <dgm:pt modelId="{5B801A85-6C38-4204-A802-154EC5C79269}" type="pres">
      <dgm:prSet presAssocID="{8B3ED816-E32F-4E2D-936D-C2B06EBDAD38}" presName="text4" presStyleLbl="fgAcc4" presStyleIdx="2" presStyleCnt="3" custLinFactNeighborX="-1832" custLinFactNeighborY="559">
        <dgm:presLayoutVars>
          <dgm:chPref val="3"/>
        </dgm:presLayoutVars>
      </dgm:prSet>
      <dgm:spPr/>
    </dgm:pt>
    <dgm:pt modelId="{FFCC79C8-D43C-4512-AE9A-59D24C7A459B}" type="pres">
      <dgm:prSet presAssocID="{8B3ED816-E32F-4E2D-936D-C2B06EBDAD38}" presName="hierChild5" presStyleCnt="0"/>
      <dgm:spPr/>
    </dgm:pt>
    <dgm:pt modelId="{E14DB863-679E-4258-8402-2159575E641E}" type="pres">
      <dgm:prSet presAssocID="{66E68178-24ED-41B5-B93B-EC8F7F4577B4}" presName="Name17" presStyleLbl="parChTrans1D3" presStyleIdx="2" presStyleCnt="7"/>
      <dgm:spPr/>
    </dgm:pt>
    <dgm:pt modelId="{0812ACE5-CEE1-429F-995D-B9B65DA89E9F}" type="pres">
      <dgm:prSet presAssocID="{FB790FAE-9081-4482-965F-A132F8C0089D}" presName="hierRoot3" presStyleCnt="0"/>
      <dgm:spPr/>
    </dgm:pt>
    <dgm:pt modelId="{EB5D5F16-AFFD-46F2-A842-4FADEDF83D99}" type="pres">
      <dgm:prSet presAssocID="{FB790FAE-9081-4482-965F-A132F8C0089D}" presName="composite3" presStyleCnt="0"/>
      <dgm:spPr/>
    </dgm:pt>
    <dgm:pt modelId="{0D430ACC-0A24-4E88-8E41-B626B052AB56}" type="pres">
      <dgm:prSet presAssocID="{FB790FAE-9081-4482-965F-A132F8C0089D}" presName="background3" presStyleLbl="node3" presStyleIdx="2" presStyleCnt="7"/>
      <dgm:spPr/>
    </dgm:pt>
    <dgm:pt modelId="{154549B9-146B-470F-8DA8-7473A3C06B36}" type="pres">
      <dgm:prSet presAssocID="{FB790FAE-9081-4482-965F-A132F8C0089D}" presName="text3" presStyleLbl="fgAcc3" presStyleIdx="2" presStyleCnt="7">
        <dgm:presLayoutVars>
          <dgm:chPref val="3"/>
        </dgm:presLayoutVars>
      </dgm:prSet>
      <dgm:spPr/>
    </dgm:pt>
    <dgm:pt modelId="{62ED22C2-0A5E-4540-BB2B-C347CFFB4BD0}" type="pres">
      <dgm:prSet presAssocID="{FB790FAE-9081-4482-965F-A132F8C0089D}" presName="hierChild4" presStyleCnt="0"/>
      <dgm:spPr/>
    </dgm:pt>
    <dgm:pt modelId="{13E913A0-B01D-43F1-B1A3-E3D474304F95}" type="pres">
      <dgm:prSet presAssocID="{D95CB556-0982-4642-9108-EFDA847395CF}" presName="Name10" presStyleLbl="parChTrans1D2" presStyleIdx="1" presStyleCnt="3"/>
      <dgm:spPr/>
    </dgm:pt>
    <dgm:pt modelId="{339373E9-6044-4E5C-B394-68699903D761}" type="pres">
      <dgm:prSet presAssocID="{34EF69ED-7733-43E5-9F02-75216E62B39D}" presName="hierRoot2" presStyleCnt="0"/>
      <dgm:spPr/>
    </dgm:pt>
    <dgm:pt modelId="{E66E8E9E-A9EE-4EBF-AF12-4E81C04674B7}" type="pres">
      <dgm:prSet presAssocID="{34EF69ED-7733-43E5-9F02-75216E62B39D}" presName="composite2" presStyleCnt="0"/>
      <dgm:spPr/>
    </dgm:pt>
    <dgm:pt modelId="{814D968B-BB58-4009-A740-66AD03AAD2CC}" type="pres">
      <dgm:prSet presAssocID="{34EF69ED-7733-43E5-9F02-75216E62B39D}" presName="background2" presStyleLbl="node2" presStyleIdx="1" presStyleCnt="3"/>
      <dgm:spPr/>
    </dgm:pt>
    <dgm:pt modelId="{F95FE02B-F52A-4D21-AD4B-153872E225D6}" type="pres">
      <dgm:prSet presAssocID="{34EF69ED-7733-43E5-9F02-75216E62B39D}" presName="text2" presStyleLbl="fgAcc2" presStyleIdx="1" presStyleCnt="3">
        <dgm:presLayoutVars>
          <dgm:chPref val="3"/>
        </dgm:presLayoutVars>
      </dgm:prSet>
      <dgm:spPr/>
    </dgm:pt>
    <dgm:pt modelId="{FA39EFEE-422D-4ABA-B7F3-81DFB819FD0D}" type="pres">
      <dgm:prSet presAssocID="{34EF69ED-7733-43E5-9F02-75216E62B39D}" presName="hierChild3" presStyleCnt="0"/>
      <dgm:spPr/>
    </dgm:pt>
    <dgm:pt modelId="{BFC7338C-D613-42CE-A3C8-1E1BCE0FEA62}" type="pres">
      <dgm:prSet presAssocID="{64522A3B-06D5-445A-B29E-95A5AD0616E8}" presName="Name17" presStyleLbl="parChTrans1D3" presStyleIdx="3" presStyleCnt="7"/>
      <dgm:spPr/>
    </dgm:pt>
    <dgm:pt modelId="{C7C97D94-D7A0-4A40-85BC-A8BB7FC74897}" type="pres">
      <dgm:prSet presAssocID="{CEC77832-0685-4061-85A9-2B7E04FC9927}" presName="hierRoot3" presStyleCnt="0"/>
      <dgm:spPr/>
    </dgm:pt>
    <dgm:pt modelId="{2031A2F7-2F71-4B37-86FE-0EE755FCFE64}" type="pres">
      <dgm:prSet presAssocID="{CEC77832-0685-4061-85A9-2B7E04FC9927}" presName="composite3" presStyleCnt="0"/>
      <dgm:spPr/>
    </dgm:pt>
    <dgm:pt modelId="{BB1DA2C6-9035-47F3-AABE-8B758B6D19F0}" type="pres">
      <dgm:prSet presAssocID="{CEC77832-0685-4061-85A9-2B7E04FC9927}" presName="background3" presStyleLbl="node3" presStyleIdx="3" presStyleCnt="7"/>
      <dgm:spPr/>
    </dgm:pt>
    <dgm:pt modelId="{9D06AB76-11B4-4CAA-9887-9CEC3100795D}" type="pres">
      <dgm:prSet presAssocID="{CEC77832-0685-4061-85A9-2B7E04FC9927}" presName="text3" presStyleLbl="fgAcc3" presStyleIdx="3" presStyleCnt="7">
        <dgm:presLayoutVars>
          <dgm:chPref val="3"/>
        </dgm:presLayoutVars>
      </dgm:prSet>
      <dgm:spPr/>
    </dgm:pt>
    <dgm:pt modelId="{0FBA9DA4-F179-4E1B-A77C-ED9B91C4EB81}" type="pres">
      <dgm:prSet presAssocID="{CEC77832-0685-4061-85A9-2B7E04FC9927}" presName="hierChild4" presStyleCnt="0"/>
      <dgm:spPr/>
    </dgm:pt>
    <dgm:pt modelId="{E71D3D05-A41D-4581-93F6-4963BA212C02}" type="pres">
      <dgm:prSet presAssocID="{03C60D3E-A69D-489E-AC23-D2EF12F2CE12}" presName="Name17" presStyleLbl="parChTrans1D3" presStyleIdx="4" presStyleCnt="7"/>
      <dgm:spPr/>
    </dgm:pt>
    <dgm:pt modelId="{27E3339F-5AE3-4DCA-BA54-7237F92CC764}" type="pres">
      <dgm:prSet presAssocID="{9497D2F0-AED9-4CC8-831F-177A445E6114}" presName="hierRoot3" presStyleCnt="0"/>
      <dgm:spPr/>
    </dgm:pt>
    <dgm:pt modelId="{9F52A907-06F2-4EF8-979C-72A42B5EAD99}" type="pres">
      <dgm:prSet presAssocID="{9497D2F0-AED9-4CC8-831F-177A445E6114}" presName="composite3" presStyleCnt="0"/>
      <dgm:spPr/>
    </dgm:pt>
    <dgm:pt modelId="{C410A2C1-12AA-4197-9D2B-0529261F107A}" type="pres">
      <dgm:prSet presAssocID="{9497D2F0-AED9-4CC8-831F-177A445E6114}" presName="background3" presStyleLbl="node3" presStyleIdx="4" presStyleCnt="7"/>
      <dgm:spPr/>
    </dgm:pt>
    <dgm:pt modelId="{CFD81334-87C5-4BAE-8B17-A68BD1AC0BD4}" type="pres">
      <dgm:prSet presAssocID="{9497D2F0-AED9-4CC8-831F-177A445E6114}" presName="text3" presStyleLbl="fgAcc3" presStyleIdx="4" presStyleCnt="7">
        <dgm:presLayoutVars>
          <dgm:chPref val="3"/>
        </dgm:presLayoutVars>
      </dgm:prSet>
      <dgm:spPr/>
    </dgm:pt>
    <dgm:pt modelId="{A5150FE9-C062-4E32-8FE0-AEF65E8E8DB1}" type="pres">
      <dgm:prSet presAssocID="{9497D2F0-AED9-4CC8-831F-177A445E6114}" presName="hierChild4" presStyleCnt="0"/>
      <dgm:spPr/>
    </dgm:pt>
    <dgm:pt modelId="{63C1F878-72D2-4A3E-8C52-F4A9B1783C33}" type="pres">
      <dgm:prSet presAssocID="{F35C7394-B5A1-4DA6-8CB6-266F244050FF}" presName="Name10" presStyleLbl="parChTrans1D2" presStyleIdx="2" presStyleCnt="3"/>
      <dgm:spPr/>
    </dgm:pt>
    <dgm:pt modelId="{1E81980F-514B-4025-9970-41BB1CADB2F6}" type="pres">
      <dgm:prSet presAssocID="{CFFFFC5D-AF08-4DBC-BBC6-D030BF6032CA}" presName="hierRoot2" presStyleCnt="0"/>
      <dgm:spPr/>
    </dgm:pt>
    <dgm:pt modelId="{761BEE10-E504-4CCC-A679-C64E921601B3}" type="pres">
      <dgm:prSet presAssocID="{CFFFFC5D-AF08-4DBC-BBC6-D030BF6032CA}" presName="composite2" presStyleCnt="0"/>
      <dgm:spPr/>
    </dgm:pt>
    <dgm:pt modelId="{53DA5E8F-87F9-40FC-9678-EFD0486B275A}" type="pres">
      <dgm:prSet presAssocID="{CFFFFC5D-AF08-4DBC-BBC6-D030BF6032CA}" presName="background2" presStyleLbl="node2" presStyleIdx="2" presStyleCnt="3"/>
      <dgm:spPr/>
    </dgm:pt>
    <dgm:pt modelId="{08017F3B-DDE1-42D3-931F-E089B2220CD1}" type="pres">
      <dgm:prSet presAssocID="{CFFFFC5D-AF08-4DBC-BBC6-D030BF6032CA}" presName="text2" presStyleLbl="fgAcc2" presStyleIdx="2" presStyleCnt="3">
        <dgm:presLayoutVars>
          <dgm:chPref val="3"/>
        </dgm:presLayoutVars>
      </dgm:prSet>
      <dgm:spPr/>
    </dgm:pt>
    <dgm:pt modelId="{505FF4D1-3B4E-4A8D-9FE0-D5F0BC0CBAFB}" type="pres">
      <dgm:prSet presAssocID="{CFFFFC5D-AF08-4DBC-BBC6-D030BF6032CA}" presName="hierChild3" presStyleCnt="0"/>
      <dgm:spPr/>
    </dgm:pt>
    <dgm:pt modelId="{119D0B73-716F-4D2A-AEE4-D492EC9766E1}" type="pres">
      <dgm:prSet presAssocID="{2C145E38-359D-4C52-A551-E5243663F61C}" presName="Name17" presStyleLbl="parChTrans1D3" presStyleIdx="5" presStyleCnt="7"/>
      <dgm:spPr/>
    </dgm:pt>
    <dgm:pt modelId="{46BC6F15-F313-40BB-BD7E-43CBB73FF9F8}" type="pres">
      <dgm:prSet presAssocID="{8A4215E9-DF47-499E-B09C-2F9AEDDEEAE9}" presName="hierRoot3" presStyleCnt="0"/>
      <dgm:spPr/>
    </dgm:pt>
    <dgm:pt modelId="{0CDCB363-A525-437F-8B66-557BC139DCF2}" type="pres">
      <dgm:prSet presAssocID="{8A4215E9-DF47-499E-B09C-2F9AEDDEEAE9}" presName="composite3" presStyleCnt="0"/>
      <dgm:spPr/>
    </dgm:pt>
    <dgm:pt modelId="{C1D5E974-C272-426D-9C3B-33FC0063D5F1}" type="pres">
      <dgm:prSet presAssocID="{8A4215E9-DF47-499E-B09C-2F9AEDDEEAE9}" presName="background3" presStyleLbl="node3" presStyleIdx="5" presStyleCnt="7"/>
      <dgm:spPr/>
    </dgm:pt>
    <dgm:pt modelId="{2890AA37-9CAE-47C1-8091-0E18D98AD0A1}" type="pres">
      <dgm:prSet presAssocID="{8A4215E9-DF47-499E-B09C-2F9AEDDEEAE9}" presName="text3" presStyleLbl="fgAcc3" presStyleIdx="5" presStyleCnt="7">
        <dgm:presLayoutVars>
          <dgm:chPref val="3"/>
        </dgm:presLayoutVars>
      </dgm:prSet>
      <dgm:spPr/>
    </dgm:pt>
    <dgm:pt modelId="{BD87BC4B-7992-4E45-80F6-5450369E5C47}" type="pres">
      <dgm:prSet presAssocID="{8A4215E9-DF47-499E-B09C-2F9AEDDEEAE9}" presName="hierChild4" presStyleCnt="0"/>
      <dgm:spPr/>
    </dgm:pt>
    <dgm:pt modelId="{86886F70-53AC-4A1D-B166-B252409AE4D6}" type="pres">
      <dgm:prSet presAssocID="{CE4DF660-7BD9-4C61-8058-864A150E86EF}" presName="Name17" presStyleLbl="parChTrans1D3" presStyleIdx="6" presStyleCnt="7"/>
      <dgm:spPr/>
    </dgm:pt>
    <dgm:pt modelId="{655DDC92-92EE-41CD-B10F-5D5A0D584C78}" type="pres">
      <dgm:prSet presAssocID="{1539CEEE-F833-450D-91EB-04F96A2AEAA2}" presName="hierRoot3" presStyleCnt="0"/>
      <dgm:spPr/>
    </dgm:pt>
    <dgm:pt modelId="{77CC0852-CC1D-4E4D-8572-4C03ABBFFC1B}" type="pres">
      <dgm:prSet presAssocID="{1539CEEE-F833-450D-91EB-04F96A2AEAA2}" presName="composite3" presStyleCnt="0"/>
      <dgm:spPr/>
    </dgm:pt>
    <dgm:pt modelId="{50D474EC-98DC-4737-BC55-92D95CD2A76F}" type="pres">
      <dgm:prSet presAssocID="{1539CEEE-F833-450D-91EB-04F96A2AEAA2}" presName="background3" presStyleLbl="node3" presStyleIdx="6" presStyleCnt="7"/>
      <dgm:spPr/>
    </dgm:pt>
    <dgm:pt modelId="{28F275B9-56B8-41B6-B830-2E9E5E01E9CB}" type="pres">
      <dgm:prSet presAssocID="{1539CEEE-F833-450D-91EB-04F96A2AEAA2}" presName="text3" presStyleLbl="fgAcc3" presStyleIdx="6" presStyleCnt="7">
        <dgm:presLayoutVars>
          <dgm:chPref val="3"/>
        </dgm:presLayoutVars>
      </dgm:prSet>
      <dgm:spPr/>
    </dgm:pt>
    <dgm:pt modelId="{479EEF34-32FF-44F2-B9DF-858C6F9E4A7F}" type="pres">
      <dgm:prSet presAssocID="{1539CEEE-F833-450D-91EB-04F96A2AEAA2}" presName="hierChild4" presStyleCnt="0"/>
      <dgm:spPr/>
    </dgm:pt>
  </dgm:ptLst>
  <dgm:cxnLst>
    <dgm:cxn modelId="{822E4303-33E7-4D18-B031-B566F5D774FE}" type="presOf" srcId="{EAAC9F3D-08AD-45A0-9A5F-D7390FFDB894}" destId="{6B5FEBAB-8837-4482-8475-02454E646497}" srcOrd="0" destOrd="0" presId="urn:microsoft.com/office/officeart/2005/8/layout/hierarchy1"/>
    <dgm:cxn modelId="{21D952BD-3125-4BB1-AAC0-2F9DCBE13B1C}" type="presOf" srcId="{146B5BCA-F4A0-4A38-B33B-EC8BFA2CE5CF}" destId="{55FD57AA-D4E2-49CB-894F-A4546A90226D}" srcOrd="0" destOrd="0" presId="urn:microsoft.com/office/officeart/2005/8/layout/hierarchy1"/>
    <dgm:cxn modelId="{641B92A5-D8D0-4FA4-9AA7-46A9A9B8C571}" type="presOf" srcId="{34EF69ED-7733-43E5-9F02-75216E62B39D}" destId="{F95FE02B-F52A-4D21-AD4B-153872E225D6}" srcOrd="0" destOrd="0" presId="urn:microsoft.com/office/officeart/2005/8/layout/hierarchy1"/>
    <dgm:cxn modelId="{5A1A34D1-58B2-4611-801D-A477054B8543}" srcId="{EAF97F65-8743-416C-95B4-C2A504120B0F}" destId="{146B5BCA-F4A0-4A38-B33B-EC8BFA2CE5CF}" srcOrd="0" destOrd="0" parTransId="{FC127E7E-FFD8-4856-B22A-FC2DE70AAD12}" sibTransId="{861FB706-A371-43B4-A9C0-19E307330018}"/>
    <dgm:cxn modelId="{12D853DA-BBB4-4AF0-9957-027FF8E680B0}" type="presOf" srcId="{F35C7394-B5A1-4DA6-8CB6-266F244050FF}" destId="{63C1F878-72D2-4A3E-8C52-F4A9B1783C33}" srcOrd="0" destOrd="0" presId="urn:microsoft.com/office/officeart/2005/8/layout/hierarchy1"/>
    <dgm:cxn modelId="{1F8D9674-CFAA-42A5-A427-2FE9D9ADC9B0}" type="presOf" srcId="{8063EE34-467A-4F04-B562-3BB8FA14321A}" destId="{B7EAC32E-5B12-4CF8-A403-4ABB602D7616}" srcOrd="0" destOrd="0" presId="urn:microsoft.com/office/officeart/2005/8/layout/hierarchy1"/>
    <dgm:cxn modelId="{525F753E-FD0D-41B7-B5F8-5EF2C1131A4C}" type="presOf" srcId="{03C60D3E-A69D-489E-AC23-D2EF12F2CE12}" destId="{E71D3D05-A41D-4581-93F6-4963BA212C02}" srcOrd="0" destOrd="0" presId="urn:microsoft.com/office/officeart/2005/8/layout/hierarchy1"/>
    <dgm:cxn modelId="{35D4A3C1-A949-40C3-92EC-46703753A933}" srcId="{164FCC03-4F21-4358-A0AA-BBEEBC094581}" destId="{8B3ED816-E32F-4E2D-936D-C2B06EBDAD38}" srcOrd="1" destOrd="0" parTransId="{8063EE34-467A-4F04-B562-3BB8FA14321A}" sibTransId="{6330710A-BF7D-4CF9-B9FA-50719076D40E}"/>
    <dgm:cxn modelId="{AC1A9F9F-FC77-42F7-A7EB-2992CACEFDA0}" type="presOf" srcId="{9497D2F0-AED9-4CC8-831F-177A445E6114}" destId="{CFD81334-87C5-4BAE-8B17-A68BD1AC0BD4}" srcOrd="0" destOrd="0" presId="urn:microsoft.com/office/officeart/2005/8/layout/hierarchy1"/>
    <dgm:cxn modelId="{4996B7D4-F002-4B93-ABD0-BE881D6EEB9F}" type="presOf" srcId="{66E68178-24ED-41B5-B93B-EC8F7F4577B4}" destId="{E14DB863-679E-4258-8402-2159575E641E}" srcOrd="0" destOrd="0" presId="urn:microsoft.com/office/officeart/2005/8/layout/hierarchy1"/>
    <dgm:cxn modelId="{72C4CAF0-CFEA-4DFE-AF15-8865C2C67622}" srcId="{6213EA93-67B3-4DEB-8CC6-93A0B2AF7CD7}" destId="{CFFFFC5D-AF08-4DBC-BBC6-D030BF6032CA}" srcOrd="2" destOrd="0" parTransId="{F35C7394-B5A1-4DA6-8CB6-266F244050FF}" sibTransId="{F72DB7AB-BC64-42E9-8FCA-AB1A6321FB32}"/>
    <dgm:cxn modelId="{0A8B5D7B-498B-4175-9B5B-973A1B701F1A}" type="presOf" srcId="{2C145E38-359D-4C52-A551-E5243663F61C}" destId="{119D0B73-716F-4D2A-AEE4-D492EC9766E1}" srcOrd="0" destOrd="0" presId="urn:microsoft.com/office/officeart/2005/8/layout/hierarchy1"/>
    <dgm:cxn modelId="{7E835D5D-2304-464B-A0B4-8F5DDDE65166}" srcId="{EAF97F65-8743-416C-95B4-C2A504120B0F}" destId="{FB790FAE-9081-4482-965F-A132F8C0089D}" srcOrd="2" destOrd="0" parTransId="{66E68178-24ED-41B5-B93B-EC8F7F4577B4}" sibTransId="{F7A7ABE2-8DBF-4022-8CAF-71E6248F51D8}"/>
    <dgm:cxn modelId="{4C3D5DA4-4E22-49D2-8A9A-EB38B09280C2}" srcId="{6213EA93-67B3-4DEB-8CC6-93A0B2AF7CD7}" destId="{34EF69ED-7733-43E5-9F02-75216E62B39D}" srcOrd="1" destOrd="0" parTransId="{D95CB556-0982-4642-9108-EFDA847395CF}" sibTransId="{B6844C36-BF59-4369-A225-8E816E956898}"/>
    <dgm:cxn modelId="{B9BD776E-B168-4B4A-BF33-400B6CD11831}" type="presOf" srcId="{EAF97F65-8743-416C-95B4-C2A504120B0F}" destId="{D8BBCCEC-793A-4277-AD06-599860F93258}" srcOrd="0" destOrd="0" presId="urn:microsoft.com/office/officeart/2005/8/layout/hierarchy1"/>
    <dgm:cxn modelId="{5493F64F-7F27-43D3-815E-35D7FED6B37F}" srcId="{CFFFFC5D-AF08-4DBC-BBC6-D030BF6032CA}" destId="{1539CEEE-F833-450D-91EB-04F96A2AEAA2}" srcOrd="1" destOrd="0" parTransId="{CE4DF660-7BD9-4C61-8058-864A150E86EF}" sibTransId="{30BAB5DF-8466-4945-A435-31F496D4106B}"/>
    <dgm:cxn modelId="{4013BFC7-B063-4AD4-8421-7CFC115D346F}" type="presOf" srcId="{8B3ED816-E32F-4E2D-936D-C2B06EBDAD38}" destId="{5B801A85-6C38-4204-A802-154EC5C79269}" srcOrd="0" destOrd="0" presId="urn:microsoft.com/office/officeart/2005/8/layout/hierarchy1"/>
    <dgm:cxn modelId="{8156BB83-A6AC-4E20-B167-70673F9E015B}" type="presOf" srcId="{164FCC03-4F21-4358-A0AA-BBEEBC094581}" destId="{12B6613B-3143-4290-BD1E-F9C795102D53}" srcOrd="0" destOrd="0" presId="urn:microsoft.com/office/officeart/2005/8/layout/hierarchy1"/>
    <dgm:cxn modelId="{D3E65C96-F127-4434-A1C1-A7EE7E44FF0B}" type="presOf" srcId="{E426D81F-885D-4A50-9105-225BE949C588}" destId="{A5505B47-1C8A-4C07-AF2D-C665D2BAA430}" srcOrd="0" destOrd="0" presId="urn:microsoft.com/office/officeart/2005/8/layout/hierarchy1"/>
    <dgm:cxn modelId="{978388B3-EB8F-4139-B38A-114233FC2BB6}" srcId="{6213EA93-67B3-4DEB-8CC6-93A0B2AF7CD7}" destId="{EAF97F65-8743-416C-95B4-C2A504120B0F}" srcOrd="0" destOrd="0" parTransId="{15FC0DA2-D4A5-4ADB-8E29-59099AD0F12C}" sibTransId="{EA3E39D9-C3F2-4BF2-B34A-03920DBAC485}"/>
    <dgm:cxn modelId="{865F6145-14E1-44E3-9F07-06AA586E9E54}" type="presOf" srcId="{120DF69A-7722-4323-AC9F-CF716549C0C8}" destId="{3B8B9209-6251-4FFD-B69F-48F18D4CC349}" srcOrd="0" destOrd="0" presId="urn:microsoft.com/office/officeart/2005/8/layout/hierarchy1"/>
    <dgm:cxn modelId="{C0B55631-A826-42C8-854E-3F4685F58CB3}" type="presOf" srcId="{15FC0DA2-D4A5-4ADB-8E29-59099AD0F12C}" destId="{47C6150A-D796-4FB1-9AC7-64B824B4A8AC}" srcOrd="0" destOrd="0" presId="urn:microsoft.com/office/officeart/2005/8/layout/hierarchy1"/>
    <dgm:cxn modelId="{B88A67B5-100A-48F1-9455-5D483BDB4B8F}" srcId="{34EF69ED-7733-43E5-9F02-75216E62B39D}" destId="{9497D2F0-AED9-4CC8-831F-177A445E6114}" srcOrd="1" destOrd="0" parTransId="{03C60D3E-A69D-489E-AC23-D2EF12F2CE12}" sibTransId="{0E9A1C67-F77C-49EB-96B3-86F1B9D3FF94}"/>
    <dgm:cxn modelId="{48687E3F-DD46-469F-9D1B-93D3B17186B6}" srcId="{164FCC03-4F21-4358-A0AA-BBEEBC094581}" destId="{120DF69A-7722-4323-AC9F-CF716549C0C8}" srcOrd="0" destOrd="0" parTransId="{E426D81F-885D-4A50-9105-225BE949C588}" sibTransId="{C346EB37-E58C-470E-B877-85487D141B42}"/>
    <dgm:cxn modelId="{C7595FEE-9275-4A5C-B9DA-D0C5BBC0D2A4}" type="presOf" srcId="{FB790FAE-9081-4482-965F-A132F8C0089D}" destId="{154549B9-146B-470F-8DA8-7473A3C06B36}" srcOrd="0" destOrd="0" presId="urn:microsoft.com/office/officeart/2005/8/layout/hierarchy1"/>
    <dgm:cxn modelId="{90A13D7D-1A17-45EC-BBEE-150623E52742}" type="presOf" srcId="{A6415F64-6F7B-472D-8B37-6FF4CE623A27}" destId="{6983FC9C-3F2A-407E-A90F-1A955985B64E}" srcOrd="0" destOrd="0" presId="urn:microsoft.com/office/officeart/2005/8/layout/hierarchy1"/>
    <dgm:cxn modelId="{ED06E7D1-B82C-4C60-B10C-44EEF35A638A}" srcId="{34EF69ED-7733-43E5-9F02-75216E62B39D}" destId="{CEC77832-0685-4061-85A9-2B7E04FC9927}" srcOrd="0" destOrd="0" parTransId="{64522A3B-06D5-445A-B29E-95A5AD0616E8}" sibTransId="{DC723360-4464-4AC6-AC92-037B46B955A1}"/>
    <dgm:cxn modelId="{235468F0-572A-4463-8EB4-43E17B41EABE}" type="presOf" srcId="{D95CB556-0982-4642-9108-EFDA847395CF}" destId="{13E913A0-B01D-43F1-B1A3-E3D474304F95}" srcOrd="0" destOrd="0" presId="urn:microsoft.com/office/officeart/2005/8/layout/hierarchy1"/>
    <dgm:cxn modelId="{A43F2893-82A9-4D28-9685-E0BE99CB288E}" srcId="{07243DD6-7908-4AFA-8F08-F5DA4913D758}" destId="{6213EA93-67B3-4DEB-8CC6-93A0B2AF7CD7}" srcOrd="0" destOrd="0" parTransId="{22F01FA1-DAEC-40BA-8433-5E146EC5406F}" sibTransId="{0B401069-F5DA-4C26-8D27-41C74B853B00}"/>
    <dgm:cxn modelId="{790CB2E4-4578-4B87-97C9-85B4AA688E23}" type="presOf" srcId="{64522A3B-06D5-445A-B29E-95A5AD0616E8}" destId="{BFC7338C-D613-42CE-A3C8-1E1BCE0FEA62}" srcOrd="0" destOrd="0" presId="urn:microsoft.com/office/officeart/2005/8/layout/hierarchy1"/>
    <dgm:cxn modelId="{7D8D9B28-E30E-4E8D-8B9F-A342AF650A7F}" type="presOf" srcId="{07243DD6-7908-4AFA-8F08-F5DA4913D758}" destId="{7F5C8212-F3D4-43A4-A29B-CB4BB8C5A431}" srcOrd="0" destOrd="0" presId="urn:microsoft.com/office/officeart/2005/8/layout/hierarchy1"/>
    <dgm:cxn modelId="{4839E010-8780-4C00-98AC-7DC73821F0A3}" type="presOf" srcId="{94307531-09D1-438D-8640-7E264C6EFC6E}" destId="{64D0538D-E072-4653-B991-7AC462ECA95E}" srcOrd="0" destOrd="0" presId="urn:microsoft.com/office/officeart/2005/8/layout/hierarchy1"/>
    <dgm:cxn modelId="{1802ADA0-5C5F-4A00-8ED5-5BD1DE217DB7}" srcId="{CFFFFC5D-AF08-4DBC-BBC6-D030BF6032CA}" destId="{8A4215E9-DF47-499E-B09C-2F9AEDDEEAE9}" srcOrd="0" destOrd="0" parTransId="{2C145E38-359D-4C52-A551-E5243663F61C}" sibTransId="{73F09B71-913C-447D-A512-970083E781FB}"/>
    <dgm:cxn modelId="{5205C987-99F0-496D-BCBA-C4304B52C3AF}" type="presOf" srcId="{6213EA93-67B3-4DEB-8CC6-93A0B2AF7CD7}" destId="{868D9E49-D88B-430E-AC72-CD00412C6BE0}" srcOrd="0" destOrd="0" presId="urn:microsoft.com/office/officeart/2005/8/layout/hierarchy1"/>
    <dgm:cxn modelId="{0E739519-AA6E-4D91-B367-27966A51932A}" srcId="{EAF97F65-8743-416C-95B4-C2A504120B0F}" destId="{164FCC03-4F21-4358-A0AA-BBEEBC094581}" srcOrd="1" destOrd="0" parTransId="{EAAC9F3D-08AD-45A0-9A5F-D7390FFDB894}" sibTransId="{FFB6B58E-C828-46F3-9736-BEC2483E4506}"/>
    <dgm:cxn modelId="{12D1F306-5F92-4D66-8EF2-B8E17CE1AFA5}" type="presOf" srcId="{FC127E7E-FFD8-4856-B22A-FC2DE70AAD12}" destId="{EB928631-2B17-47FC-8968-E2AAB4978614}" srcOrd="0" destOrd="0" presId="urn:microsoft.com/office/officeart/2005/8/layout/hierarchy1"/>
    <dgm:cxn modelId="{2B0BF8D7-2D20-43CB-ABD6-09351706499A}" type="presOf" srcId="{CE4DF660-7BD9-4C61-8058-864A150E86EF}" destId="{86886F70-53AC-4A1D-B166-B252409AE4D6}" srcOrd="0" destOrd="0" presId="urn:microsoft.com/office/officeart/2005/8/layout/hierarchy1"/>
    <dgm:cxn modelId="{0C8EC5C2-8F62-42F5-BC90-52420645E177}" type="presOf" srcId="{CEC77832-0685-4061-85A9-2B7E04FC9927}" destId="{9D06AB76-11B4-4CAA-9887-9CEC3100795D}" srcOrd="0" destOrd="0" presId="urn:microsoft.com/office/officeart/2005/8/layout/hierarchy1"/>
    <dgm:cxn modelId="{F7AEA94D-6528-4EA6-BBF7-9059C5B642B2}" type="presOf" srcId="{1539CEEE-F833-450D-91EB-04F96A2AEAA2}" destId="{28F275B9-56B8-41B6-B830-2E9E5E01E9CB}" srcOrd="0" destOrd="0" presId="urn:microsoft.com/office/officeart/2005/8/layout/hierarchy1"/>
    <dgm:cxn modelId="{27B1BEB2-EB3A-426A-9F80-98EE3D9C1B0F}" srcId="{120DF69A-7722-4323-AC9F-CF716549C0C8}" destId="{A6415F64-6F7B-472D-8B37-6FF4CE623A27}" srcOrd="0" destOrd="0" parTransId="{94307531-09D1-438D-8640-7E264C6EFC6E}" sibTransId="{16016514-631E-45CB-B1AE-EBF36B5C83F1}"/>
    <dgm:cxn modelId="{7100147E-BADB-401F-B214-60F0399A3FD7}" type="presOf" srcId="{8A4215E9-DF47-499E-B09C-2F9AEDDEEAE9}" destId="{2890AA37-9CAE-47C1-8091-0E18D98AD0A1}" srcOrd="0" destOrd="0" presId="urn:microsoft.com/office/officeart/2005/8/layout/hierarchy1"/>
    <dgm:cxn modelId="{459FB6C1-4DE2-47F8-810B-D2396FE001AA}" type="presOf" srcId="{CFFFFC5D-AF08-4DBC-BBC6-D030BF6032CA}" destId="{08017F3B-DDE1-42D3-931F-E089B2220CD1}" srcOrd="0" destOrd="0" presId="urn:microsoft.com/office/officeart/2005/8/layout/hierarchy1"/>
    <dgm:cxn modelId="{E1AACD56-186E-4DC6-8D09-A054A0F7ADAE}" type="presParOf" srcId="{7F5C8212-F3D4-43A4-A29B-CB4BB8C5A431}" destId="{CE8C80FB-60E7-4AF2-A5D4-70F61A3AF146}" srcOrd="0" destOrd="0" presId="urn:microsoft.com/office/officeart/2005/8/layout/hierarchy1"/>
    <dgm:cxn modelId="{129CB4E1-6BF6-49CF-8CEB-9BF26DF68D63}" type="presParOf" srcId="{CE8C80FB-60E7-4AF2-A5D4-70F61A3AF146}" destId="{874EBE65-A3F8-4DDE-B261-0F583100BA2A}" srcOrd="0" destOrd="0" presId="urn:microsoft.com/office/officeart/2005/8/layout/hierarchy1"/>
    <dgm:cxn modelId="{53825794-2FE3-4F67-9325-CF8CC6065C4E}" type="presParOf" srcId="{874EBE65-A3F8-4DDE-B261-0F583100BA2A}" destId="{987E00FC-04B5-4421-A96F-CA460E2B19DF}" srcOrd="0" destOrd="0" presId="urn:microsoft.com/office/officeart/2005/8/layout/hierarchy1"/>
    <dgm:cxn modelId="{465767CB-40F0-4997-8C52-9D1A563B9309}" type="presParOf" srcId="{874EBE65-A3F8-4DDE-B261-0F583100BA2A}" destId="{868D9E49-D88B-430E-AC72-CD00412C6BE0}" srcOrd="1" destOrd="0" presId="urn:microsoft.com/office/officeart/2005/8/layout/hierarchy1"/>
    <dgm:cxn modelId="{DB99DF6F-3F99-4CAE-8E4A-AE7E7B7E2CB1}" type="presParOf" srcId="{CE8C80FB-60E7-4AF2-A5D4-70F61A3AF146}" destId="{EC468468-BDA1-487F-88FB-B9ABBC5E6DDC}" srcOrd="1" destOrd="0" presId="urn:microsoft.com/office/officeart/2005/8/layout/hierarchy1"/>
    <dgm:cxn modelId="{EB4AA996-DE8B-4BE2-AF28-0CA28C6F9F3E}" type="presParOf" srcId="{EC468468-BDA1-487F-88FB-B9ABBC5E6DDC}" destId="{47C6150A-D796-4FB1-9AC7-64B824B4A8AC}" srcOrd="0" destOrd="0" presId="urn:microsoft.com/office/officeart/2005/8/layout/hierarchy1"/>
    <dgm:cxn modelId="{97CB67FC-B15B-475A-8902-F7BD5B62879E}" type="presParOf" srcId="{EC468468-BDA1-487F-88FB-B9ABBC5E6DDC}" destId="{56059F83-EEDF-4592-9895-E2B4617E7D80}" srcOrd="1" destOrd="0" presId="urn:microsoft.com/office/officeart/2005/8/layout/hierarchy1"/>
    <dgm:cxn modelId="{1084D7EA-BDD5-4A70-8605-263A59856CC3}" type="presParOf" srcId="{56059F83-EEDF-4592-9895-E2B4617E7D80}" destId="{F9E8864B-0266-4B71-AE20-FF928823FD57}" srcOrd="0" destOrd="0" presId="urn:microsoft.com/office/officeart/2005/8/layout/hierarchy1"/>
    <dgm:cxn modelId="{84ED15BC-FD59-40FE-8007-816AE6B85FCD}" type="presParOf" srcId="{F9E8864B-0266-4B71-AE20-FF928823FD57}" destId="{E5517394-D959-43B0-B5C5-7EB48695E2C4}" srcOrd="0" destOrd="0" presId="urn:microsoft.com/office/officeart/2005/8/layout/hierarchy1"/>
    <dgm:cxn modelId="{162CBABA-6D0C-4543-A1D5-C8657AB8C70A}" type="presParOf" srcId="{F9E8864B-0266-4B71-AE20-FF928823FD57}" destId="{D8BBCCEC-793A-4277-AD06-599860F93258}" srcOrd="1" destOrd="0" presId="urn:microsoft.com/office/officeart/2005/8/layout/hierarchy1"/>
    <dgm:cxn modelId="{6C0F71FB-41B0-4076-A220-D889112590BE}" type="presParOf" srcId="{56059F83-EEDF-4592-9895-E2B4617E7D80}" destId="{1A6630A3-7E00-4906-A0BD-3ABF17FEC00E}" srcOrd="1" destOrd="0" presId="urn:microsoft.com/office/officeart/2005/8/layout/hierarchy1"/>
    <dgm:cxn modelId="{9DBA5CDC-A679-4F17-B49D-5375629A2C4C}" type="presParOf" srcId="{1A6630A3-7E00-4906-A0BD-3ABF17FEC00E}" destId="{EB928631-2B17-47FC-8968-E2AAB4978614}" srcOrd="0" destOrd="0" presId="urn:microsoft.com/office/officeart/2005/8/layout/hierarchy1"/>
    <dgm:cxn modelId="{192CBF61-FBE9-4B37-BB74-FF709B40347E}" type="presParOf" srcId="{1A6630A3-7E00-4906-A0BD-3ABF17FEC00E}" destId="{CD9CA8EB-33F0-44AB-AF20-115C2759A819}" srcOrd="1" destOrd="0" presId="urn:microsoft.com/office/officeart/2005/8/layout/hierarchy1"/>
    <dgm:cxn modelId="{D2128845-BCC4-46F3-8024-CFAE8D220552}" type="presParOf" srcId="{CD9CA8EB-33F0-44AB-AF20-115C2759A819}" destId="{38B9188F-55FB-43FB-9195-EE06A17987AE}" srcOrd="0" destOrd="0" presId="urn:microsoft.com/office/officeart/2005/8/layout/hierarchy1"/>
    <dgm:cxn modelId="{1EA2546E-C834-4C03-8CA7-ED57DF17012F}" type="presParOf" srcId="{38B9188F-55FB-43FB-9195-EE06A17987AE}" destId="{3D56BD52-D03A-4047-AD41-D4D4A6EFB434}" srcOrd="0" destOrd="0" presId="urn:microsoft.com/office/officeart/2005/8/layout/hierarchy1"/>
    <dgm:cxn modelId="{F6298140-99B3-448F-8491-2977EE0E7CD0}" type="presParOf" srcId="{38B9188F-55FB-43FB-9195-EE06A17987AE}" destId="{55FD57AA-D4E2-49CB-894F-A4546A90226D}" srcOrd="1" destOrd="0" presId="urn:microsoft.com/office/officeart/2005/8/layout/hierarchy1"/>
    <dgm:cxn modelId="{C78A27D3-1833-4EE0-A3C7-407C2543D8CD}" type="presParOf" srcId="{CD9CA8EB-33F0-44AB-AF20-115C2759A819}" destId="{B723E493-FC94-4BA6-9B42-EE921A71E7B6}" srcOrd="1" destOrd="0" presId="urn:microsoft.com/office/officeart/2005/8/layout/hierarchy1"/>
    <dgm:cxn modelId="{0C27149C-F19F-40EA-9824-37B852766109}" type="presParOf" srcId="{1A6630A3-7E00-4906-A0BD-3ABF17FEC00E}" destId="{6B5FEBAB-8837-4482-8475-02454E646497}" srcOrd="2" destOrd="0" presId="urn:microsoft.com/office/officeart/2005/8/layout/hierarchy1"/>
    <dgm:cxn modelId="{543D4DD2-F8E0-4E66-B3AB-FFECF68A3C59}" type="presParOf" srcId="{1A6630A3-7E00-4906-A0BD-3ABF17FEC00E}" destId="{6FD540EF-744F-48DA-A8EC-7F073B1CADF4}" srcOrd="3" destOrd="0" presId="urn:microsoft.com/office/officeart/2005/8/layout/hierarchy1"/>
    <dgm:cxn modelId="{88D0C1E1-3541-4709-AC49-7FF1A7A5424C}" type="presParOf" srcId="{6FD540EF-744F-48DA-A8EC-7F073B1CADF4}" destId="{6DDA07EF-6815-4476-90D5-8200789CEEB9}" srcOrd="0" destOrd="0" presId="urn:microsoft.com/office/officeart/2005/8/layout/hierarchy1"/>
    <dgm:cxn modelId="{EDE0BFC7-1217-4431-B66D-5028408E67CA}" type="presParOf" srcId="{6DDA07EF-6815-4476-90D5-8200789CEEB9}" destId="{DCB1E33D-13EC-4E25-974B-BEC1BFAB8C57}" srcOrd="0" destOrd="0" presId="urn:microsoft.com/office/officeart/2005/8/layout/hierarchy1"/>
    <dgm:cxn modelId="{53D31AF9-4535-42AA-8827-E5C75BD8937C}" type="presParOf" srcId="{6DDA07EF-6815-4476-90D5-8200789CEEB9}" destId="{12B6613B-3143-4290-BD1E-F9C795102D53}" srcOrd="1" destOrd="0" presId="urn:microsoft.com/office/officeart/2005/8/layout/hierarchy1"/>
    <dgm:cxn modelId="{394645F1-E8D9-4E54-8FAE-8091B468F57A}" type="presParOf" srcId="{6FD540EF-744F-48DA-A8EC-7F073B1CADF4}" destId="{0C3E7A23-657A-4D4E-8E8E-5F6F07AAE592}" srcOrd="1" destOrd="0" presId="urn:microsoft.com/office/officeart/2005/8/layout/hierarchy1"/>
    <dgm:cxn modelId="{1508F952-D524-4F00-BD2D-8F3BE51225A3}" type="presParOf" srcId="{0C3E7A23-657A-4D4E-8E8E-5F6F07AAE592}" destId="{A5505B47-1C8A-4C07-AF2D-C665D2BAA430}" srcOrd="0" destOrd="0" presId="urn:microsoft.com/office/officeart/2005/8/layout/hierarchy1"/>
    <dgm:cxn modelId="{62649B0B-69B4-4180-A7EC-F091A14E47CF}" type="presParOf" srcId="{0C3E7A23-657A-4D4E-8E8E-5F6F07AAE592}" destId="{AFC5C2A6-033C-4BF7-9AD2-9E7BBCBB5102}" srcOrd="1" destOrd="0" presId="urn:microsoft.com/office/officeart/2005/8/layout/hierarchy1"/>
    <dgm:cxn modelId="{1E70B7CA-37E1-4D16-A582-E28608D38072}" type="presParOf" srcId="{AFC5C2A6-033C-4BF7-9AD2-9E7BBCBB5102}" destId="{9EC784B7-8165-4625-AABB-0F004035F8D4}" srcOrd="0" destOrd="0" presId="urn:microsoft.com/office/officeart/2005/8/layout/hierarchy1"/>
    <dgm:cxn modelId="{4DA4C2E9-1ACD-4703-A3D0-2CC179C7F6FC}" type="presParOf" srcId="{9EC784B7-8165-4625-AABB-0F004035F8D4}" destId="{3EAB1CE4-68D7-4335-A270-8E3EB71A5790}" srcOrd="0" destOrd="0" presId="urn:microsoft.com/office/officeart/2005/8/layout/hierarchy1"/>
    <dgm:cxn modelId="{D3456147-7E36-465E-BE57-88C55D3C6E52}" type="presParOf" srcId="{9EC784B7-8165-4625-AABB-0F004035F8D4}" destId="{3B8B9209-6251-4FFD-B69F-48F18D4CC349}" srcOrd="1" destOrd="0" presId="urn:microsoft.com/office/officeart/2005/8/layout/hierarchy1"/>
    <dgm:cxn modelId="{E1BF57FC-517F-4DB3-AE03-675137BB7DCD}" type="presParOf" srcId="{AFC5C2A6-033C-4BF7-9AD2-9E7BBCBB5102}" destId="{4BBE044D-8067-4A5E-8B4F-6293FDF70F4A}" srcOrd="1" destOrd="0" presId="urn:microsoft.com/office/officeart/2005/8/layout/hierarchy1"/>
    <dgm:cxn modelId="{2CF3FB43-78AE-43A1-8BC2-CAF4298E71BD}" type="presParOf" srcId="{4BBE044D-8067-4A5E-8B4F-6293FDF70F4A}" destId="{64D0538D-E072-4653-B991-7AC462ECA95E}" srcOrd="0" destOrd="0" presId="urn:microsoft.com/office/officeart/2005/8/layout/hierarchy1"/>
    <dgm:cxn modelId="{02D7C862-5D7E-45B7-BD81-EAB9EE0231B9}" type="presParOf" srcId="{4BBE044D-8067-4A5E-8B4F-6293FDF70F4A}" destId="{5B466F0E-7934-4073-8247-B7BC1FB60C1C}" srcOrd="1" destOrd="0" presId="urn:microsoft.com/office/officeart/2005/8/layout/hierarchy1"/>
    <dgm:cxn modelId="{4DEC9129-F5F6-44DE-AD39-491F075C8DE5}" type="presParOf" srcId="{5B466F0E-7934-4073-8247-B7BC1FB60C1C}" destId="{BFE84D15-95E1-46FA-A22C-5830295A92C2}" srcOrd="0" destOrd="0" presId="urn:microsoft.com/office/officeart/2005/8/layout/hierarchy1"/>
    <dgm:cxn modelId="{33C7C5DC-ADF3-4F95-AF9B-86138BA0ED0C}" type="presParOf" srcId="{BFE84D15-95E1-46FA-A22C-5830295A92C2}" destId="{8629E89B-2488-4E84-8D53-9ABAE0E950DB}" srcOrd="0" destOrd="0" presId="urn:microsoft.com/office/officeart/2005/8/layout/hierarchy1"/>
    <dgm:cxn modelId="{4E0FDFD9-58B3-4CBF-8752-941315B05C72}" type="presParOf" srcId="{BFE84D15-95E1-46FA-A22C-5830295A92C2}" destId="{6983FC9C-3F2A-407E-A90F-1A955985B64E}" srcOrd="1" destOrd="0" presId="urn:microsoft.com/office/officeart/2005/8/layout/hierarchy1"/>
    <dgm:cxn modelId="{A445C478-C436-4CE0-BC1D-F779B2D37F4F}" type="presParOf" srcId="{5B466F0E-7934-4073-8247-B7BC1FB60C1C}" destId="{3272FD52-00DE-4F04-91C8-9E071C01C60D}" srcOrd="1" destOrd="0" presId="urn:microsoft.com/office/officeart/2005/8/layout/hierarchy1"/>
    <dgm:cxn modelId="{F1AE0CFF-D0FA-49A4-8147-2773C9B4870B}" type="presParOf" srcId="{0C3E7A23-657A-4D4E-8E8E-5F6F07AAE592}" destId="{B7EAC32E-5B12-4CF8-A403-4ABB602D7616}" srcOrd="2" destOrd="0" presId="urn:microsoft.com/office/officeart/2005/8/layout/hierarchy1"/>
    <dgm:cxn modelId="{6D0B173A-6639-4576-8B57-EADF54DD01B7}" type="presParOf" srcId="{0C3E7A23-657A-4D4E-8E8E-5F6F07AAE592}" destId="{A2061678-C485-4AEC-A219-8485117BDA55}" srcOrd="3" destOrd="0" presId="urn:microsoft.com/office/officeart/2005/8/layout/hierarchy1"/>
    <dgm:cxn modelId="{5CD4611C-1C91-4898-9A1C-707925B347C5}" type="presParOf" srcId="{A2061678-C485-4AEC-A219-8485117BDA55}" destId="{884039EC-1E5A-4B20-BEBE-45BFB018FD63}" srcOrd="0" destOrd="0" presId="urn:microsoft.com/office/officeart/2005/8/layout/hierarchy1"/>
    <dgm:cxn modelId="{02EF121E-4E12-4E49-95FC-14BB4B0BF96D}" type="presParOf" srcId="{884039EC-1E5A-4B20-BEBE-45BFB018FD63}" destId="{1527F68E-B504-4B54-9F83-94EE448F2A71}" srcOrd="0" destOrd="0" presId="urn:microsoft.com/office/officeart/2005/8/layout/hierarchy1"/>
    <dgm:cxn modelId="{492E6970-7364-404B-8D89-5E8F57DB05CF}" type="presParOf" srcId="{884039EC-1E5A-4B20-BEBE-45BFB018FD63}" destId="{5B801A85-6C38-4204-A802-154EC5C79269}" srcOrd="1" destOrd="0" presId="urn:microsoft.com/office/officeart/2005/8/layout/hierarchy1"/>
    <dgm:cxn modelId="{820E53C1-7D62-4A05-949F-CBD1AE718D18}" type="presParOf" srcId="{A2061678-C485-4AEC-A219-8485117BDA55}" destId="{FFCC79C8-D43C-4512-AE9A-59D24C7A459B}" srcOrd="1" destOrd="0" presId="urn:microsoft.com/office/officeart/2005/8/layout/hierarchy1"/>
    <dgm:cxn modelId="{F103485C-332D-4881-B46D-0DDCAFA7C4F9}" type="presParOf" srcId="{1A6630A3-7E00-4906-A0BD-3ABF17FEC00E}" destId="{E14DB863-679E-4258-8402-2159575E641E}" srcOrd="4" destOrd="0" presId="urn:microsoft.com/office/officeart/2005/8/layout/hierarchy1"/>
    <dgm:cxn modelId="{4B546765-0BF7-4C26-AF72-0D68BDD98E32}" type="presParOf" srcId="{1A6630A3-7E00-4906-A0BD-3ABF17FEC00E}" destId="{0812ACE5-CEE1-429F-995D-B9B65DA89E9F}" srcOrd="5" destOrd="0" presId="urn:microsoft.com/office/officeart/2005/8/layout/hierarchy1"/>
    <dgm:cxn modelId="{23DD204C-2FB2-4D57-ABCC-45DAEB6159BF}" type="presParOf" srcId="{0812ACE5-CEE1-429F-995D-B9B65DA89E9F}" destId="{EB5D5F16-AFFD-46F2-A842-4FADEDF83D99}" srcOrd="0" destOrd="0" presId="urn:microsoft.com/office/officeart/2005/8/layout/hierarchy1"/>
    <dgm:cxn modelId="{ADAA834E-0185-4AB2-8964-0DF3D4BACE64}" type="presParOf" srcId="{EB5D5F16-AFFD-46F2-A842-4FADEDF83D99}" destId="{0D430ACC-0A24-4E88-8E41-B626B052AB56}" srcOrd="0" destOrd="0" presId="urn:microsoft.com/office/officeart/2005/8/layout/hierarchy1"/>
    <dgm:cxn modelId="{BF5CF790-9147-4F92-B4DA-1E19A73F7931}" type="presParOf" srcId="{EB5D5F16-AFFD-46F2-A842-4FADEDF83D99}" destId="{154549B9-146B-470F-8DA8-7473A3C06B36}" srcOrd="1" destOrd="0" presId="urn:microsoft.com/office/officeart/2005/8/layout/hierarchy1"/>
    <dgm:cxn modelId="{50098AE0-B6E0-4FBC-BC13-BB9124AF7CD9}" type="presParOf" srcId="{0812ACE5-CEE1-429F-995D-B9B65DA89E9F}" destId="{62ED22C2-0A5E-4540-BB2B-C347CFFB4BD0}" srcOrd="1" destOrd="0" presId="urn:microsoft.com/office/officeart/2005/8/layout/hierarchy1"/>
    <dgm:cxn modelId="{4601124D-0E36-40A5-A83F-68C2A7D0BC3B}" type="presParOf" srcId="{EC468468-BDA1-487F-88FB-B9ABBC5E6DDC}" destId="{13E913A0-B01D-43F1-B1A3-E3D474304F95}" srcOrd="2" destOrd="0" presId="urn:microsoft.com/office/officeart/2005/8/layout/hierarchy1"/>
    <dgm:cxn modelId="{AAF66743-FDCD-4CEB-B839-506692FDAE4C}" type="presParOf" srcId="{EC468468-BDA1-487F-88FB-B9ABBC5E6DDC}" destId="{339373E9-6044-4E5C-B394-68699903D761}" srcOrd="3" destOrd="0" presId="urn:microsoft.com/office/officeart/2005/8/layout/hierarchy1"/>
    <dgm:cxn modelId="{6B5610BD-037A-4794-BFC0-D4FEAA7C8212}" type="presParOf" srcId="{339373E9-6044-4E5C-B394-68699903D761}" destId="{E66E8E9E-A9EE-4EBF-AF12-4E81C04674B7}" srcOrd="0" destOrd="0" presId="urn:microsoft.com/office/officeart/2005/8/layout/hierarchy1"/>
    <dgm:cxn modelId="{C93EF493-51AC-48E6-B9D5-4C755A66FE77}" type="presParOf" srcId="{E66E8E9E-A9EE-4EBF-AF12-4E81C04674B7}" destId="{814D968B-BB58-4009-A740-66AD03AAD2CC}" srcOrd="0" destOrd="0" presId="urn:microsoft.com/office/officeart/2005/8/layout/hierarchy1"/>
    <dgm:cxn modelId="{9D246284-A131-4599-A0EE-B81C8437F67C}" type="presParOf" srcId="{E66E8E9E-A9EE-4EBF-AF12-4E81C04674B7}" destId="{F95FE02B-F52A-4D21-AD4B-153872E225D6}" srcOrd="1" destOrd="0" presId="urn:microsoft.com/office/officeart/2005/8/layout/hierarchy1"/>
    <dgm:cxn modelId="{3B6246B0-E2FC-4C61-8008-CBC1C0FF3B24}" type="presParOf" srcId="{339373E9-6044-4E5C-B394-68699903D761}" destId="{FA39EFEE-422D-4ABA-B7F3-81DFB819FD0D}" srcOrd="1" destOrd="0" presId="urn:microsoft.com/office/officeart/2005/8/layout/hierarchy1"/>
    <dgm:cxn modelId="{FF5C7C63-46C0-43C6-9C33-9311C76D5C29}" type="presParOf" srcId="{FA39EFEE-422D-4ABA-B7F3-81DFB819FD0D}" destId="{BFC7338C-D613-42CE-A3C8-1E1BCE0FEA62}" srcOrd="0" destOrd="0" presId="urn:microsoft.com/office/officeart/2005/8/layout/hierarchy1"/>
    <dgm:cxn modelId="{C97C3E79-162F-445F-B06C-57C7002BD60D}" type="presParOf" srcId="{FA39EFEE-422D-4ABA-B7F3-81DFB819FD0D}" destId="{C7C97D94-D7A0-4A40-85BC-A8BB7FC74897}" srcOrd="1" destOrd="0" presId="urn:microsoft.com/office/officeart/2005/8/layout/hierarchy1"/>
    <dgm:cxn modelId="{A62B7396-324F-4C34-BCE1-48CD91EC9895}" type="presParOf" srcId="{C7C97D94-D7A0-4A40-85BC-A8BB7FC74897}" destId="{2031A2F7-2F71-4B37-86FE-0EE755FCFE64}" srcOrd="0" destOrd="0" presId="urn:microsoft.com/office/officeart/2005/8/layout/hierarchy1"/>
    <dgm:cxn modelId="{D2D98AA1-DD89-4969-8E95-97C7CCCFFAF5}" type="presParOf" srcId="{2031A2F7-2F71-4B37-86FE-0EE755FCFE64}" destId="{BB1DA2C6-9035-47F3-AABE-8B758B6D19F0}" srcOrd="0" destOrd="0" presId="urn:microsoft.com/office/officeart/2005/8/layout/hierarchy1"/>
    <dgm:cxn modelId="{1145BBAB-D64A-4A0F-8494-185C287E31BF}" type="presParOf" srcId="{2031A2F7-2F71-4B37-86FE-0EE755FCFE64}" destId="{9D06AB76-11B4-4CAA-9887-9CEC3100795D}" srcOrd="1" destOrd="0" presId="urn:microsoft.com/office/officeart/2005/8/layout/hierarchy1"/>
    <dgm:cxn modelId="{C501EB03-B923-4CD3-8012-BF98F0BF9599}" type="presParOf" srcId="{C7C97D94-D7A0-4A40-85BC-A8BB7FC74897}" destId="{0FBA9DA4-F179-4E1B-A77C-ED9B91C4EB81}" srcOrd="1" destOrd="0" presId="urn:microsoft.com/office/officeart/2005/8/layout/hierarchy1"/>
    <dgm:cxn modelId="{606F7384-EA28-4F73-A48A-458821448117}" type="presParOf" srcId="{FA39EFEE-422D-4ABA-B7F3-81DFB819FD0D}" destId="{E71D3D05-A41D-4581-93F6-4963BA212C02}" srcOrd="2" destOrd="0" presId="urn:microsoft.com/office/officeart/2005/8/layout/hierarchy1"/>
    <dgm:cxn modelId="{C268E06C-EB94-4EC1-BC92-06EF0490307C}" type="presParOf" srcId="{FA39EFEE-422D-4ABA-B7F3-81DFB819FD0D}" destId="{27E3339F-5AE3-4DCA-BA54-7237F92CC764}" srcOrd="3" destOrd="0" presId="urn:microsoft.com/office/officeart/2005/8/layout/hierarchy1"/>
    <dgm:cxn modelId="{42BF0598-9971-454B-B68C-E13B0A3A0D6A}" type="presParOf" srcId="{27E3339F-5AE3-4DCA-BA54-7237F92CC764}" destId="{9F52A907-06F2-4EF8-979C-72A42B5EAD99}" srcOrd="0" destOrd="0" presId="urn:microsoft.com/office/officeart/2005/8/layout/hierarchy1"/>
    <dgm:cxn modelId="{F3066CB2-80C7-462F-B34E-EF45038B5BAA}" type="presParOf" srcId="{9F52A907-06F2-4EF8-979C-72A42B5EAD99}" destId="{C410A2C1-12AA-4197-9D2B-0529261F107A}" srcOrd="0" destOrd="0" presId="urn:microsoft.com/office/officeart/2005/8/layout/hierarchy1"/>
    <dgm:cxn modelId="{4E4F63C4-A35F-44C1-89DD-374D7EC47512}" type="presParOf" srcId="{9F52A907-06F2-4EF8-979C-72A42B5EAD99}" destId="{CFD81334-87C5-4BAE-8B17-A68BD1AC0BD4}" srcOrd="1" destOrd="0" presId="urn:microsoft.com/office/officeart/2005/8/layout/hierarchy1"/>
    <dgm:cxn modelId="{D0E9AEAC-E68B-4BE4-8FAE-589397545937}" type="presParOf" srcId="{27E3339F-5AE3-4DCA-BA54-7237F92CC764}" destId="{A5150FE9-C062-4E32-8FE0-AEF65E8E8DB1}" srcOrd="1" destOrd="0" presId="urn:microsoft.com/office/officeart/2005/8/layout/hierarchy1"/>
    <dgm:cxn modelId="{3F1BFD2D-79D0-4C08-9206-29E0E73A6E23}" type="presParOf" srcId="{EC468468-BDA1-487F-88FB-B9ABBC5E6DDC}" destId="{63C1F878-72D2-4A3E-8C52-F4A9B1783C33}" srcOrd="4" destOrd="0" presId="urn:microsoft.com/office/officeart/2005/8/layout/hierarchy1"/>
    <dgm:cxn modelId="{CE9E9C22-C8A0-4376-95AC-880ACBA3867B}" type="presParOf" srcId="{EC468468-BDA1-487F-88FB-B9ABBC5E6DDC}" destId="{1E81980F-514B-4025-9970-41BB1CADB2F6}" srcOrd="5" destOrd="0" presId="urn:microsoft.com/office/officeart/2005/8/layout/hierarchy1"/>
    <dgm:cxn modelId="{1864FF7E-0B9B-4F77-B7DA-D099887CC9FC}" type="presParOf" srcId="{1E81980F-514B-4025-9970-41BB1CADB2F6}" destId="{761BEE10-E504-4CCC-A679-C64E921601B3}" srcOrd="0" destOrd="0" presId="urn:microsoft.com/office/officeart/2005/8/layout/hierarchy1"/>
    <dgm:cxn modelId="{03B08881-EFD0-4E49-ABE3-59A24AB8B2C8}" type="presParOf" srcId="{761BEE10-E504-4CCC-A679-C64E921601B3}" destId="{53DA5E8F-87F9-40FC-9678-EFD0486B275A}" srcOrd="0" destOrd="0" presId="urn:microsoft.com/office/officeart/2005/8/layout/hierarchy1"/>
    <dgm:cxn modelId="{EA277A07-C07B-409F-8BEA-A77C82B95A48}" type="presParOf" srcId="{761BEE10-E504-4CCC-A679-C64E921601B3}" destId="{08017F3B-DDE1-42D3-931F-E089B2220CD1}" srcOrd="1" destOrd="0" presId="urn:microsoft.com/office/officeart/2005/8/layout/hierarchy1"/>
    <dgm:cxn modelId="{756AA0D0-173C-4E58-9810-AC4C40268BF3}" type="presParOf" srcId="{1E81980F-514B-4025-9970-41BB1CADB2F6}" destId="{505FF4D1-3B4E-4A8D-9FE0-D5F0BC0CBAFB}" srcOrd="1" destOrd="0" presId="urn:microsoft.com/office/officeart/2005/8/layout/hierarchy1"/>
    <dgm:cxn modelId="{959D53C0-D9BB-4C49-8CEC-842F4BA6A3FA}" type="presParOf" srcId="{505FF4D1-3B4E-4A8D-9FE0-D5F0BC0CBAFB}" destId="{119D0B73-716F-4D2A-AEE4-D492EC9766E1}" srcOrd="0" destOrd="0" presId="urn:microsoft.com/office/officeart/2005/8/layout/hierarchy1"/>
    <dgm:cxn modelId="{B19FEE46-1558-471E-813D-6E494628D5C5}" type="presParOf" srcId="{505FF4D1-3B4E-4A8D-9FE0-D5F0BC0CBAFB}" destId="{46BC6F15-F313-40BB-BD7E-43CBB73FF9F8}" srcOrd="1" destOrd="0" presId="urn:microsoft.com/office/officeart/2005/8/layout/hierarchy1"/>
    <dgm:cxn modelId="{F4F9F528-D133-4145-BA24-4BB67A90AFAB}" type="presParOf" srcId="{46BC6F15-F313-40BB-BD7E-43CBB73FF9F8}" destId="{0CDCB363-A525-437F-8B66-557BC139DCF2}" srcOrd="0" destOrd="0" presId="urn:microsoft.com/office/officeart/2005/8/layout/hierarchy1"/>
    <dgm:cxn modelId="{BC0725C7-9836-41B3-9820-66AB4F05448C}" type="presParOf" srcId="{0CDCB363-A525-437F-8B66-557BC139DCF2}" destId="{C1D5E974-C272-426D-9C3B-33FC0063D5F1}" srcOrd="0" destOrd="0" presId="urn:microsoft.com/office/officeart/2005/8/layout/hierarchy1"/>
    <dgm:cxn modelId="{1CFD3266-21C6-48DF-8566-F37E1A2D5307}" type="presParOf" srcId="{0CDCB363-A525-437F-8B66-557BC139DCF2}" destId="{2890AA37-9CAE-47C1-8091-0E18D98AD0A1}" srcOrd="1" destOrd="0" presId="urn:microsoft.com/office/officeart/2005/8/layout/hierarchy1"/>
    <dgm:cxn modelId="{C5F2CE56-9AC9-419C-8A2E-1F188497ADCF}" type="presParOf" srcId="{46BC6F15-F313-40BB-BD7E-43CBB73FF9F8}" destId="{BD87BC4B-7992-4E45-80F6-5450369E5C47}" srcOrd="1" destOrd="0" presId="urn:microsoft.com/office/officeart/2005/8/layout/hierarchy1"/>
    <dgm:cxn modelId="{819B193A-DD81-413D-AEF1-2773EAE73C25}" type="presParOf" srcId="{505FF4D1-3B4E-4A8D-9FE0-D5F0BC0CBAFB}" destId="{86886F70-53AC-4A1D-B166-B252409AE4D6}" srcOrd="2" destOrd="0" presId="urn:microsoft.com/office/officeart/2005/8/layout/hierarchy1"/>
    <dgm:cxn modelId="{98C10F78-FDB2-437A-B7BF-7BC1997DA771}" type="presParOf" srcId="{505FF4D1-3B4E-4A8D-9FE0-D5F0BC0CBAFB}" destId="{655DDC92-92EE-41CD-B10F-5D5A0D584C78}" srcOrd="3" destOrd="0" presId="urn:microsoft.com/office/officeart/2005/8/layout/hierarchy1"/>
    <dgm:cxn modelId="{925CD151-4673-4AF6-A188-7277A8F786D3}" type="presParOf" srcId="{655DDC92-92EE-41CD-B10F-5D5A0D584C78}" destId="{77CC0852-CC1D-4E4D-8572-4C03ABBFFC1B}" srcOrd="0" destOrd="0" presId="urn:microsoft.com/office/officeart/2005/8/layout/hierarchy1"/>
    <dgm:cxn modelId="{E29267E6-8E29-4613-AC4A-2D1E22DFEC27}" type="presParOf" srcId="{77CC0852-CC1D-4E4D-8572-4C03ABBFFC1B}" destId="{50D474EC-98DC-4737-BC55-92D95CD2A76F}" srcOrd="0" destOrd="0" presId="urn:microsoft.com/office/officeart/2005/8/layout/hierarchy1"/>
    <dgm:cxn modelId="{EE51E76C-AAAB-4480-9102-F31B7B974E4F}" type="presParOf" srcId="{77CC0852-CC1D-4E4D-8572-4C03ABBFFC1B}" destId="{28F275B9-56B8-41B6-B830-2E9E5E01E9CB}" srcOrd="1" destOrd="0" presId="urn:microsoft.com/office/officeart/2005/8/layout/hierarchy1"/>
    <dgm:cxn modelId="{5EA8C73E-214A-4522-AB75-26C5F9547C7C}" type="presParOf" srcId="{655DDC92-92EE-41CD-B10F-5D5A0D584C78}" destId="{479EEF34-32FF-44F2-B9DF-858C6F9E4A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0348C9-23B2-4F93-ADD0-EBF9342834C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E9D91-EB3E-490C-89F1-65B20C594E1E}">
      <dgm:prSet phldrT="[Text]"/>
      <dgm:spPr/>
      <dgm:t>
        <a:bodyPr/>
        <a:lstStyle/>
        <a:p>
          <a:r>
            <a:rPr lang="en-US" dirty="0"/>
            <a:t>East Coast</a:t>
          </a:r>
        </a:p>
      </dgm:t>
    </dgm:pt>
    <dgm:pt modelId="{14CC34EF-7DD0-4718-A6B0-DC95B8929BD5}" type="parTrans" cxnId="{F76E11F7-B3F9-4510-8FAD-EAB1B0382FA4}">
      <dgm:prSet/>
      <dgm:spPr/>
      <dgm:t>
        <a:bodyPr/>
        <a:lstStyle/>
        <a:p>
          <a:endParaRPr lang="en-US"/>
        </a:p>
      </dgm:t>
    </dgm:pt>
    <dgm:pt modelId="{DF7D3DD6-08D3-481C-B3BA-6A5555DBA92C}" type="sibTrans" cxnId="{F76E11F7-B3F9-4510-8FAD-EAB1B0382FA4}">
      <dgm:prSet/>
      <dgm:spPr/>
      <dgm:t>
        <a:bodyPr/>
        <a:lstStyle/>
        <a:p>
          <a:endParaRPr lang="en-US"/>
        </a:p>
      </dgm:t>
    </dgm:pt>
    <dgm:pt modelId="{D3A4920D-22F0-4DF9-BDC2-3BE335B41E16}">
      <dgm:prSet phldrT="[Text]"/>
      <dgm:spPr/>
      <dgm:t>
        <a:bodyPr/>
        <a:lstStyle/>
        <a:p>
          <a:r>
            <a:rPr lang="en-US" b="1" dirty="0"/>
            <a:t>Philadelphia, PA</a:t>
          </a:r>
        </a:p>
        <a:p>
          <a:r>
            <a:rPr lang="en-US" b="1" dirty="0"/>
            <a:t>Arlington, VA</a:t>
          </a:r>
        </a:p>
        <a:p>
          <a:endParaRPr lang="en-US" b="1" dirty="0"/>
        </a:p>
      </dgm:t>
    </dgm:pt>
    <dgm:pt modelId="{A4EFD7B7-FCB0-4665-8E53-430DB78D1580}" type="parTrans" cxnId="{99EDD02E-7021-473E-B6FE-2FDA3AC363CD}">
      <dgm:prSet/>
      <dgm:spPr/>
      <dgm:t>
        <a:bodyPr/>
        <a:lstStyle/>
        <a:p>
          <a:endParaRPr lang="en-US"/>
        </a:p>
      </dgm:t>
    </dgm:pt>
    <dgm:pt modelId="{1D981B95-2113-4F44-90D8-BB8BE5B49817}" type="sibTrans" cxnId="{99EDD02E-7021-473E-B6FE-2FDA3AC363CD}">
      <dgm:prSet/>
      <dgm:spPr/>
      <dgm:t>
        <a:bodyPr/>
        <a:lstStyle/>
        <a:p>
          <a:endParaRPr lang="en-US"/>
        </a:p>
      </dgm:t>
    </dgm:pt>
    <dgm:pt modelId="{53E0566B-B4E9-4F58-84A8-ECC0E3BBFB62}">
      <dgm:prSet phldrT="[Text]"/>
      <dgm:spPr/>
      <dgm:t>
        <a:bodyPr/>
        <a:lstStyle/>
        <a:p>
          <a:r>
            <a:rPr lang="en-US" dirty="0"/>
            <a:t>Midwest</a:t>
          </a:r>
        </a:p>
      </dgm:t>
    </dgm:pt>
    <dgm:pt modelId="{909163F2-2C72-4FF4-A34B-B201E156B337}" type="parTrans" cxnId="{B6E8A5D8-31D4-4617-9758-667593B415CC}">
      <dgm:prSet/>
      <dgm:spPr/>
      <dgm:t>
        <a:bodyPr/>
        <a:lstStyle/>
        <a:p>
          <a:endParaRPr lang="en-US"/>
        </a:p>
      </dgm:t>
    </dgm:pt>
    <dgm:pt modelId="{6D2F9A5A-F239-4C12-AD0C-E18A7DA395EA}" type="sibTrans" cxnId="{B6E8A5D8-31D4-4617-9758-667593B415CC}">
      <dgm:prSet/>
      <dgm:spPr/>
      <dgm:t>
        <a:bodyPr/>
        <a:lstStyle/>
        <a:p>
          <a:endParaRPr lang="en-US"/>
        </a:p>
      </dgm:t>
    </dgm:pt>
    <dgm:pt modelId="{F9DD2F28-C129-41D0-B3A3-F34A4DF0797C}">
      <dgm:prSet phldrT="[Text]"/>
      <dgm:spPr/>
      <dgm:t>
        <a:bodyPr/>
        <a:lstStyle/>
        <a:p>
          <a:r>
            <a:rPr lang="en-US" b="1" dirty="0"/>
            <a:t>Cincinnati, OH</a:t>
          </a:r>
        </a:p>
        <a:p>
          <a:r>
            <a:rPr lang="en-US" b="1" dirty="0"/>
            <a:t>Detroit, MI</a:t>
          </a:r>
        </a:p>
        <a:p>
          <a:r>
            <a:rPr lang="en-US" b="1" dirty="0"/>
            <a:t>Columbus, OH</a:t>
          </a:r>
        </a:p>
        <a:p>
          <a:r>
            <a:rPr lang="en-US" b="1" dirty="0"/>
            <a:t>Milwaukee, WI</a:t>
          </a:r>
          <a:br>
            <a:rPr lang="en-US" b="1" dirty="0"/>
          </a:br>
          <a:r>
            <a:rPr lang="en-US" b="1" dirty="0"/>
            <a:t>Chicago, IL</a:t>
          </a:r>
        </a:p>
        <a:p>
          <a:r>
            <a:rPr lang="en-US" b="1" dirty="0"/>
            <a:t>Dallas, TX</a:t>
          </a:r>
        </a:p>
        <a:p>
          <a:r>
            <a:rPr lang="en-US" b="1" dirty="0"/>
            <a:t>Houston, TX</a:t>
          </a:r>
        </a:p>
        <a:p>
          <a:r>
            <a:rPr lang="en-US" b="1" dirty="0"/>
            <a:t>Tucson, AZ</a:t>
          </a:r>
        </a:p>
      </dgm:t>
    </dgm:pt>
    <dgm:pt modelId="{9C67CF54-D7C7-494B-ACC0-A0547D4EB297}" type="parTrans" cxnId="{B848CD9D-204D-4BAB-9F00-08BA407111AA}">
      <dgm:prSet/>
      <dgm:spPr/>
      <dgm:t>
        <a:bodyPr/>
        <a:lstStyle/>
        <a:p>
          <a:endParaRPr lang="en-US"/>
        </a:p>
      </dgm:t>
    </dgm:pt>
    <dgm:pt modelId="{C68295C7-C324-4F89-A777-C8A42CE0F74F}" type="sibTrans" cxnId="{B848CD9D-204D-4BAB-9F00-08BA407111AA}">
      <dgm:prSet/>
      <dgm:spPr/>
      <dgm:t>
        <a:bodyPr/>
        <a:lstStyle/>
        <a:p>
          <a:endParaRPr lang="en-US"/>
        </a:p>
      </dgm:t>
    </dgm:pt>
    <dgm:pt modelId="{D7FB9D9B-47EF-4A8F-A170-DFCAD6F82B89}">
      <dgm:prSet phldrT="[Text]"/>
      <dgm:spPr/>
      <dgm:t>
        <a:bodyPr/>
        <a:lstStyle/>
        <a:p>
          <a:r>
            <a:rPr lang="en-US" dirty="0"/>
            <a:t>West Coast</a:t>
          </a:r>
        </a:p>
      </dgm:t>
    </dgm:pt>
    <dgm:pt modelId="{B9902285-4126-431B-85EF-1C752E666EA3}" type="parTrans" cxnId="{E5CC09A7-3D9A-4C79-BDB8-8D60FADEB1F5}">
      <dgm:prSet/>
      <dgm:spPr/>
      <dgm:t>
        <a:bodyPr/>
        <a:lstStyle/>
        <a:p>
          <a:endParaRPr lang="en-US"/>
        </a:p>
      </dgm:t>
    </dgm:pt>
    <dgm:pt modelId="{A912FECE-1998-4E50-BEC3-D3E10F6AFBE6}" type="sibTrans" cxnId="{E5CC09A7-3D9A-4C79-BDB8-8D60FADEB1F5}">
      <dgm:prSet/>
      <dgm:spPr/>
      <dgm:t>
        <a:bodyPr/>
        <a:lstStyle/>
        <a:p>
          <a:endParaRPr lang="en-US"/>
        </a:p>
      </dgm:t>
    </dgm:pt>
    <dgm:pt modelId="{F7E39509-04E4-427B-9141-1CC9FAAC14EF}">
      <dgm:prSet phldrT="[Text]"/>
      <dgm:spPr/>
      <dgm:t>
        <a:bodyPr/>
        <a:lstStyle/>
        <a:p>
          <a:r>
            <a:rPr lang="en-US" b="1" dirty="0"/>
            <a:t>Albuquerque, NM</a:t>
          </a:r>
        </a:p>
        <a:p>
          <a:r>
            <a:rPr lang="en-US" b="1" dirty="0"/>
            <a:t>Los Angeles, CA</a:t>
          </a:r>
        </a:p>
        <a:p>
          <a:r>
            <a:rPr lang="en-US" b="1" dirty="0"/>
            <a:t>San Francisco, CA</a:t>
          </a:r>
        </a:p>
        <a:p>
          <a:r>
            <a:rPr lang="en-US" b="1" dirty="0"/>
            <a:t>Denver, CO</a:t>
          </a:r>
        </a:p>
        <a:p>
          <a:r>
            <a:rPr lang="en-US" b="1" dirty="0"/>
            <a:t>Las Vegas, NV</a:t>
          </a:r>
        </a:p>
      </dgm:t>
    </dgm:pt>
    <dgm:pt modelId="{3D098256-1E41-4C0E-942A-A157997316CF}" type="parTrans" cxnId="{90FEE485-B29B-4777-9684-1DEDB1A4F102}">
      <dgm:prSet/>
      <dgm:spPr/>
      <dgm:t>
        <a:bodyPr/>
        <a:lstStyle/>
        <a:p>
          <a:endParaRPr lang="en-US"/>
        </a:p>
      </dgm:t>
    </dgm:pt>
    <dgm:pt modelId="{753A6B31-80AA-4A34-98D2-1F9710D5A6B7}" type="sibTrans" cxnId="{90FEE485-B29B-4777-9684-1DEDB1A4F102}">
      <dgm:prSet/>
      <dgm:spPr/>
      <dgm:t>
        <a:bodyPr/>
        <a:lstStyle/>
        <a:p>
          <a:endParaRPr lang="en-US"/>
        </a:p>
      </dgm:t>
    </dgm:pt>
    <dgm:pt modelId="{D43176A0-8C6E-4F3E-99EF-7485885668B3}" type="pres">
      <dgm:prSet presAssocID="{E60348C9-23B2-4F93-ADD0-EBF9342834C8}" presName="theList" presStyleCnt="0">
        <dgm:presLayoutVars>
          <dgm:dir/>
          <dgm:animLvl val="lvl"/>
          <dgm:resizeHandles val="exact"/>
        </dgm:presLayoutVars>
      </dgm:prSet>
      <dgm:spPr/>
    </dgm:pt>
    <dgm:pt modelId="{1FC4273C-FD9D-44AA-BB54-5535F4B98003}" type="pres">
      <dgm:prSet presAssocID="{1BEE9D91-EB3E-490C-89F1-65B20C594E1E}" presName="compNode" presStyleCnt="0"/>
      <dgm:spPr/>
    </dgm:pt>
    <dgm:pt modelId="{3DFC4EBF-4C9E-4157-9DF4-BB5E784C47D7}" type="pres">
      <dgm:prSet presAssocID="{1BEE9D91-EB3E-490C-89F1-65B20C594E1E}" presName="aNode" presStyleLbl="bgShp" presStyleIdx="0" presStyleCnt="3"/>
      <dgm:spPr/>
    </dgm:pt>
    <dgm:pt modelId="{31572B4F-74FD-46F9-B6AB-92246BB2F3EB}" type="pres">
      <dgm:prSet presAssocID="{1BEE9D91-EB3E-490C-89F1-65B20C594E1E}" presName="textNode" presStyleLbl="bgShp" presStyleIdx="0" presStyleCnt="3"/>
      <dgm:spPr/>
    </dgm:pt>
    <dgm:pt modelId="{DF061257-9D07-4740-AE3E-A64207CAC282}" type="pres">
      <dgm:prSet presAssocID="{1BEE9D91-EB3E-490C-89F1-65B20C594E1E}" presName="compChildNode" presStyleCnt="0"/>
      <dgm:spPr/>
    </dgm:pt>
    <dgm:pt modelId="{2D80DC02-04B6-4ED2-8210-62653C7CDE84}" type="pres">
      <dgm:prSet presAssocID="{1BEE9D91-EB3E-490C-89F1-65B20C594E1E}" presName="theInnerList" presStyleCnt="0"/>
      <dgm:spPr/>
    </dgm:pt>
    <dgm:pt modelId="{E428CD33-FA68-46B3-9F64-5AE50B0A48A7}" type="pres">
      <dgm:prSet presAssocID="{D3A4920D-22F0-4DF9-BDC2-3BE335B41E16}" presName="childNode" presStyleLbl="node1" presStyleIdx="0" presStyleCnt="3">
        <dgm:presLayoutVars>
          <dgm:bulletEnabled val="1"/>
        </dgm:presLayoutVars>
      </dgm:prSet>
      <dgm:spPr/>
    </dgm:pt>
    <dgm:pt modelId="{2B328EA7-3939-4E52-91CC-7E20AE103ADA}" type="pres">
      <dgm:prSet presAssocID="{1BEE9D91-EB3E-490C-89F1-65B20C594E1E}" presName="aSpace" presStyleCnt="0"/>
      <dgm:spPr/>
    </dgm:pt>
    <dgm:pt modelId="{AF679AB8-EDEF-4F62-8F55-67CCE876D4BC}" type="pres">
      <dgm:prSet presAssocID="{53E0566B-B4E9-4F58-84A8-ECC0E3BBFB62}" presName="compNode" presStyleCnt="0"/>
      <dgm:spPr/>
    </dgm:pt>
    <dgm:pt modelId="{87088F45-863D-4158-B60A-599EE4F1EF62}" type="pres">
      <dgm:prSet presAssocID="{53E0566B-B4E9-4F58-84A8-ECC0E3BBFB62}" presName="aNode" presStyleLbl="bgShp" presStyleIdx="1" presStyleCnt="3"/>
      <dgm:spPr/>
    </dgm:pt>
    <dgm:pt modelId="{5C059E5F-9ECF-4BF9-B882-2FEC1A2C35BC}" type="pres">
      <dgm:prSet presAssocID="{53E0566B-B4E9-4F58-84A8-ECC0E3BBFB62}" presName="textNode" presStyleLbl="bgShp" presStyleIdx="1" presStyleCnt="3"/>
      <dgm:spPr/>
    </dgm:pt>
    <dgm:pt modelId="{C095F9FB-36EC-49E7-A1B3-F854855F2FEE}" type="pres">
      <dgm:prSet presAssocID="{53E0566B-B4E9-4F58-84A8-ECC0E3BBFB62}" presName="compChildNode" presStyleCnt="0"/>
      <dgm:spPr/>
    </dgm:pt>
    <dgm:pt modelId="{B3126D69-8E44-49E4-9D30-507FEEDDC561}" type="pres">
      <dgm:prSet presAssocID="{53E0566B-B4E9-4F58-84A8-ECC0E3BBFB62}" presName="theInnerList" presStyleCnt="0"/>
      <dgm:spPr/>
    </dgm:pt>
    <dgm:pt modelId="{8C4F88DF-20F8-4745-9426-66C191DC6822}" type="pres">
      <dgm:prSet presAssocID="{F9DD2F28-C129-41D0-B3A3-F34A4DF0797C}" presName="childNode" presStyleLbl="node1" presStyleIdx="1" presStyleCnt="3">
        <dgm:presLayoutVars>
          <dgm:bulletEnabled val="1"/>
        </dgm:presLayoutVars>
      </dgm:prSet>
      <dgm:spPr/>
    </dgm:pt>
    <dgm:pt modelId="{6FA3C60A-21AA-43C4-86A5-B38FD9D55C04}" type="pres">
      <dgm:prSet presAssocID="{53E0566B-B4E9-4F58-84A8-ECC0E3BBFB62}" presName="aSpace" presStyleCnt="0"/>
      <dgm:spPr/>
    </dgm:pt>
    <dgm:pt modelId="{C052E66A-0249-45BF-9045-874F5280C98A}" type="pres">
      <dgm:prSet presAssocID="{D7FB9D9B-47EF-4A8F-A170-DFCAD6F82B89}" presName="compNode" presStyleCnt="0"/>
      <dgm:spPr/>
    </dgm:pt>
    <dgm:pt modelId="{01697534-9E0B-4C91-9DC0-60B2075B11C5}" type="pres">
      <dgm:prSet presAssocID="{D7FB9D9B-47EF-4A8F-A170-DFCAD6F82B89}" presName="aNode" presStyleLbl="bgShp" presStyleIdx="2" presStyleCnt="3"/>
      <dgm:spPr/>
    </dgm:pt>
    <dgm:pt modelId="{F87BC457-E26C-4EA4-B710-F45996C6974F}" type="pres">
      <dgm:prSet presAssocID="{D7FB9D9B-47EF-4A8F-A170-DFCAD6F82B89}" presName="textNode" presStyleLbl="bgShp" presStyleIdx="2" presStyleCnt="3"/>
      <dgm:spPr/>
    </dgm:pt>
    <dgm:pt modelId="{A18B9721-B3A2-41B8-93F6-95A79CAE35E8}" type="pres">
      <dgm:prSet presAssocID="{D7FB9D9B-47EF-4A8F-A170-DFCAD6F82B89}" presName="compChildNode" presStyleCnt="0"/>
      <dgm:spPr/>
    </dgm:pt>
    <dgm:pt modelId="{1C3BFE94-DAD7-4D9B-9794-FC1DBF487B27}" type="pres">
      <dgm:prSet presAssocID="{D7FB9D9B-47EF-4A8F-A170-DFCAD6F82B89}" presName="theInnerList" presStyleCnt="0"/>
      <dgm:spPr/>
    </dgm:pt>
    <dgm:pt modelId="{7A040E14-948D-4559-992F-42A395A9AB74}" type="pres">
      <dgm:prSet presAssocID="{F7E39509-04E4-427B-9141-1CC9FAAC14E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4D95F1C9-232A-48AE-8F4B-FCF6E79FEA2A}" type="presOf" srcId="{E60348C9-23B2-4F93-ADD0-EBF9342834C8}" destId="{D43176A0-8C6E-4F3E-99EF-7485885668B3}" srcOrd="0" destOrd="0" presId="urn:microsoft.com/office/officeart/2005/8/layout/lProcess2"/>
    <dgm:cxn modelId="{B6E8A5D8-31D4-4617-9758-667593B415CC}" srcId="{E60348C9-23B2-4F93-ADD0-EBF9342834C8}" destId="{53E0566B-B4E9-4F58-84A8-ECC0E3BBFB62}" srcOrd="1" destOrd="0" parTransId="{909163F2-2C72-4FF4-A34B-B201E156B337}" sibTransId="{6D2F9A5A-F239-4C12-AD0C-E18A7DA395EA}"/>
    <dgm:cxn modelId="{F76E11F7-B3F9-4510-8FAD-EAB1B0382FA4}" srcId="{E60348C9-23B2-4F93-ADD0-EBF9342834C8}" destId="{1BEE9D91-EB3E-490C-89F1-65B20C594E1E}" srcOrd="0" destOrd="0" parTransId="{14CC34EF-7DD0-4718-A6B0-DC95B8929BD5}" sibTransId="{DF7D3DD6-08D3-481C-B3BA-6A5555DBA92C}"/>
    <dgm:cxn modelId="{D87BF466-C7C5-40E1-A593-3E77F86158D2}" type="presOf" srcId="{D7FB9D9B-47EF-4A8F-A170-DFCAD6F82B89}" destId="{F87BC457-E26C-4EA4-B710-F45996C6974F}" srcOrd="1" destOrd="0" presId="urn:microsoft.com/office/officeart/2005/8/layout/lProcess2"/>
    <dgm:cxn modelId="{A851DF66-9CB3-4A5D-A12A-63B1B046899D}" type="presOf" srcId="{F9DD2F28-C129-41D0-B3A3-F34A4DF0797C}" destId="{8C4F88DF-20F8-4745-9426-66C191DC6822}" srcOrd="0" destOrd="0" presId="urn:microsoft.com/office/officeart/2005/8/layout/lProcess2"/>
    <dgm:cxn modelId="{90FEE485-B29B-4777-9684-1DEDB1A4F102}" srcId="{D7FB9D9B-47EF-4A8F-A170-DFCAD6F82B89}" destId="{F7E39509-04E4-427B-9141-1CC9FAAC14EF}" srcOrd="0" destOrd="0" parTransId="{3D098256-1E41-4C0E-942A-A157997316CF}" sibTransId="{753A6B31-80AA-4A34-98D2-1F9710D5A6B7}"/>
    <dgm:cxn modelId="{196A8496-1B1F-458C-B9CA-2F8CB2C618D0}" type="presOf" srcId="{1BEE9D91-EB3E-490C-89F1-65B20C594E1E}" destId="{31572B4F-74FD-46F9-B6AB-92246BB2F3EB}" srcOrd="1" destOrd="0" presId="urn:microsoft.com/office/officeart/2005/8/layout/lProcess2"/>
    <dgm:cxn modelId="{B848CD9D-204D-4BAB-9F00-08BA407111AA}" srcId="{53E0566B-B4E9-4F58-84A8-ECC0E3BBFB62}" destId="{F9DD2F28-C129-41D0-B3A3-F34A4DF0797C}" srcOrd="0" destOrd="0" parTransId="{9C67CF54-D7C7-494B-ACC0-A0547D4EB297}" sibTransId="{C68295C7-C324-4F89-A777-C8A42CE0F74F}"/>
    <dgm:cxn modelId="{73DE1186-5376-4DF2-A124-55D519047F5F}" type="presOf" srcId="{D7FB9D9B-47EF-4A8F-A170-DFCAD6F82B89}" destId="{01697534-9E0B-4C91-9DC0-60B2075B11C5}" srcOrd="0" destOrd="0" presId="urn:microsoft.com/office/officeart/2005/8/layout/lProcess2"/>
    <dgm:cxn modelId="{90B766DD-A9A9-4062-854D-C24C5745CB20}" type="presOf" srcId="{F7E39509-04E4-427B-9141-1CC9FAAC14EF}" destId="{7A040E14-948D-4559-992F-42A395A9AB74}" srcOrd="0" destOrd="0" presId="urn:microsoft.com/office/officeart/2005/8/layout/lProcess2"/>
    <dgm:cxn modelId="{B5A8689D-9E9E-4675-BCC5-EBC47B08EECC}" type="presOf" srcId="{53E0566B-B4E9-4F58-84A8-ECC0E3BBFB62}" destId="{87088F45-863D-4158-B60A-599EE4F1EF62}" srcOrd="0" destOrd="0" presId="urn:microsoft.com/office/officeart/2005/8/layout/lProcess2"/>
    <dgm:cxn modelId="{3C14631E-756D-4F74-BB44-F0C01E94406C}" type="presOf" srcId="{1BEE9D91-EB3E-490C-89F1-65B20C594E1E}" destId="{3DFC4EBF-4C9E-4157-9DF4-BB5E784C47D7}" srcOrd="0" destOrd="0" presId="urn:microsoft.com/office/officeart/2005/8/layout/lProcess2"/>
    <dgm:cxn modelId="{339BF082-A224-47C6-BE44-7CFCFC5BB3B9}" type="presOf" srcId="{D3A4920D-22F0-4DF9-BDC2-3BE335B41E16}" destId="{E428CD33-FA68-46B3-9F64-5AE50B0A48A7}" srcOrd="0" destOrd="0" presId="urn:microsoft.com/office/officeart/2005/8/layout/lProcess2"/>
    <dgm:cxn modelId="{E5CC09A7-3D9A-4C79-BDB8-8D60FADEB1F5}" srcId="{E60348C9-23B2-4F93-ADD0-EBF9342834C8}" destId="{D7FB9D9B-47EF-4A8F-A170-DFCAD6F82B89}" srcOrd="2" destOrd="0" parTransId="{B9902285-4126-431B-85EF-1C752E666EA3}" sibTransId="{A912FECE-1998-4E50-BEC3-D3E10F6AFBE6}"/>
    <dgm:cxn modelId="{B189D227-4089-4545-8A3E-AE0ECA5963B3}" type="presOf" srcId="{53E0566B-B4E9-4F58-84A8-ECC0E3BBFB62}" destId="{5C059E5F-9ECF-4BF9-B882-2FEC1A2C35BC}" srcOrd="1" destOrd="0" presId="urn:microsoft.com/office/officeart/2005/8/layout/lProcess2"/>
    <dgm:cxn modelId="{99EDD02E-7021-473E-B6FE-2FDA3AC363CD}" srcId="{1BEE9D91-EB3E-490C-89F1-65B20C594E1E}" destId="{D3A4920D-22F0-4DF9-BDC2-3BE335B41E16}" srcOrd="0" destOrd="0" parTransId="{A4EFD7B7-FCB0-4665-8E53-430DB78D1580}" sibTransId="{1D981B95-2113-4F44-90D8-BB8BE5B49817}"/>
    <dgm:cxn modelId="{FAC91690-D667-4D1F-BFDE-8FC67860986D}" type="presParOf" srcId="{D43176A0-8C6E-4F3E-99EF-7485885668B3}" destId="{1FC4273C-FD9D-44AA-BB54-5535F4B98003}" srcOrd="0" destOrd="0" presId="urn:microsoft.com/office/officeart/2005/8/layout/lProcess2"/>
    <dgm:cxn modelId="{232E0CCB-5F81-4A45-A983-685385774825}" type="presParOf" srcId="{1FC4273C-FD9D-44AA-BB54-5535F4B98003}" destId="{3DFC4EBF-4C9E-4157-9DF4-BB5E784C47D7}" srcOrd="0" destOrd="0" presId="urn:microsoft.com/office/officeart/2005/8/layout/lProcess2"/>
    <dgm:cxn modelId="{F57B51DC-B190-4633-BCAF-A3E53200A2E1}" type="presParOf" srcId="{1FC4273C-FD9D-44AA-BB54-5535F4B98003}" destId="{31572B4F-74FD-46F9-B6AB-92246BB2F3EB}" srcOrd="1" destOrd="0" presId="urn:microsoft.com/office/officeart/2005/8/layout/lProcess2"/>
    <dgm:cxn modelId="{CC89721D-06A1-437A-95E9-F1EBC128D165}" type="presParOf" srcId="{1FC4273C-FD9D-44AA-BB54-5535F4B98003}" destId="{DF061257-9D07-4740-AE3E-A64207CAC282}" srcOrd="2" destOrd="0" presId="urn:microsoft.com/office/officeart/2005/8/layout/lProcess2"/>
    <dgm:cxn modelId="{5193F43A-D789-4EA8-9C5E-AC169B3FBAEF}" type="presParOf" srcId="{DF061257-9D07-4740-AE3E-A64207CAC282}" destId="{2D80DC02-04B6-4ED2-8210-62653C7CDE84}" srcOrd="0" destOrd="0" presId="urn:microsoft.com/office/officeart/2005/8/layout/lProcess2"/>
    <dgm:cxn modelId="{85F21AA0-182A-4B16-8EA9-AC60F1CE1128}" type="presParOf" srcId="{2D80DC02-04B6-4ED2-8210-62653C7CDE84}" destId="{E428CD33-FA68-46B3-9F64-5AE50B0A48A7}" srcOrd="0" destOrd="0" presId="urn:microsoft.com/office/officeart/2005/8/layout/lProcess2"/>
    <dgm:cxn modelId="{37AD5594-BF25-42FF-ACC7-D96892BB5E13}" type="presParOf" srcId="{D43176A0-8C6E-4F3E-99EF-7485885668B3}" destId="{2B328EA7-3939-4E52-91CC-7E20AE103ADA}" srcOrd="1" destOrd="0" presId="urn:microsoft.com/office/officeart/2005/8/layout/lProcess2"/>
    <dgm:cxn modelId="{79030147-8D4F-456A-8733-CC88398F77F3}" type="presParOf" srcId="{D43176A0-8C6E-4F3E-99EF-7485885668B3}" destId="{AF679AB8-EDEF-4F62-8F55-67CCE876D4BC}" srcOrd="2" destOrd="0" presId="urn:microsoft.com/office/officeart/2005/8/layout/lProcess2"/>
    <dgm:cxn modelId="{44318B40-58B7-421B-8BE0-508B1E3B6F2A}" type="presParOf" srcId="{AF679AB8-EDEF-4F62-8F55-67CCE876D4BC}" destId="{87088F45-863D-4158-B60A-599EE4F1EF62}" srcOrd="0" destOrd="0" presId="urn:microsoft.com/office/officeart/2005/8/layout/lProcess2"/>
    <dgm:cxn modelId="{525CDAB5-5D1E-4A8A-A58C-A8AF65F417D7}" type="presParOf" srcId="{AF679AB8-EDEF-4F62-8F55-67CCE876D4BC}" destId="{5C059E5F-9ECF-4BF9-B882-2FEC1A2C35BC}" srcOrd="1" destOrd="0" presId="urn:microsoft.com/office/officeart/2005/8/layout/lProcess2"/>
    <dgm:cxn modelId="{93547BEA-DAA0-4D5F-91E6-8270D15319B0}" type="presParOf" srcId="{AF679AB8-EDEF-4F62-8F55-67CCE876D4BC}" destId="{C095F9FB-36EC-49E7-A1B3-F854855F2FEE}" srcOrd="2" destOrd="0" presId="urn:microsoft.com/office/officeart/2005/8/layout/lProcess2"/>
    <dgm:cxn modelId="{6922E7E5-086A-4E6C-A4E9-BE8A886CF8DA}" type="presParOf" srcId="{C095F9FB-36EC-49E7-A1B3-F854855F2FEE}" destId="{B3126D69-8E44-49E4-9D30-507FEEDDC561}" srcOrd="0" destOrd="0" presId="urn:microsoft.com/office/officeart/2005/8/layout/lProcess2"/>
    <dgm:cxn modelId="{04B122EE-622F-4271-BB3E-B75959CA5127}" type="presParOf" srcId="{B3126D69-8E44-49E4-9D30-507FEEDDC561}" destId="{8C4F88DF-20F8-4745-9426-66C191DC6822}" srcOrd="0" destOrd="0" presId="urn:microsoft.com/office/officeart/2005/8/layout/lProcess2"/>
    <dgm:cxn modelId="{CA407D7C-E535-41CF-8C13-040AB001ABC1}" type="presParOf" srcId="{D43176A0-8C6E-4F3E-99EF-7485885668B3}" destId="{6FA3C60A-21AA-43C4-86A5-B38FD9D55C04}" srcOrd="3" destOrd="0" presId="urn:microsoft.com/office/officeart/2005/8/layout/lProcess2"/>
    <dgm:cxn modelId="{6E7C2DBE-0D0A-47A3-86C2-664D65E55776}" type="presParOf" srcId="{D43176A0-8C6E-4F3E-99EF-7485885668B3}" destId="{C052E66A-0249-45BF-9045-874F5280C98A}" srcOrd="4" destOrd="0" presId="urn:microsoft.com/office/officeart/2005/8/layout/lProcess2"/>
    <dgm:cxn modelId="{5B6BD999-3C6F-4316-8B6B-47E1DB6CB648}" type="presParOf" srcId="{C052E66A-0249-45BF-9045-874F5280C98A}" destId="{01697534-9E0B-4C91-9DC0-60B2075B11C5}" srcOrd="0" destOrd="0" presId="urn:microsoft.com/office/officeart/2005/8/layout/lProcess2"/>
    <dgm:cxn modelId="{C4A8B7A6-E13A-46BC-920B-DA5FD3ABF3C3}" type="presParOf" srcId="{C052E66A-0249-45BF-9045-874F5280C98A}" destId="{F87BC457-E26C-4EA4-B710-F45996C6974F}" srcOrd="1" destOrd="0" presId="urn:microsoft.com/office/officeart/2005/8/layout/lProcess2"/>
    <dgm:cxn modelId="{CFCB0EA5-81FC-4360-9E0C-6C05BE3CC351}" type="presParOf" srcId="{C052E66A-0249-45BF-9045-874F5280C98A}" destId="{A18B9721-B3A2-41B8-93F6-95A79CAE35E8}" srcOrd="2" destOrd="0" presId="urn:microsoft.com/office/officeart/2005/8/layout/lProcess2"/>
    <dgm:cxn modelId="{39BBF188-8718-4042-9AEC-906EB5B980F9}" type="presParOf" srcId="{A18B9721-B3A2-41B8-93F6-95A79CAE35E8}" destId="{1C3BFE94-DAD7-4D9B-9794-FC1DBF487B27}" srcOrd="0" destOrd="0" presId="urn:microsoft.com/office/officeart/2005/8/layout/lProcess2"/>
    <dgm:cxn modelId="{FD90DDBD-C836-432F-B0F1-BB61390F4C58}" type="presParOf" srcId="{1C3BFE94-DAD7-4D9B-9794-FC1DBF487B27}" destId="{7A040E14-948D-4559-992F-42A395A9AB7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pPr algn="ctr"/>
          <a:r>
            <a:rPr lang="en-US" dirty="0" err="1"/>
            <a:t>Roney</a:t>
          </a:r>
          <a:r>
            <a:rPr lang="en-US" dirty="0"/>
            <a:t> </a:t>
          </a:r>
          <a:r>
            <a:rPr lang="en-US" dirty="0" err="1"/>
            <a:t>Whonshevins</a:t>
          </a:r>
          <a:r>
            <a:rPr lang="en-US" dirty="0"/>
            <a:t> Project Lead</a:t>
          </a:r>
        </a:p>
      </dgm:t>
    </dgm:pt>
    <dgm:pt modelId="{FB6FE0FF-6322-4547-93AB-8311BC623C08}" type="parTrans" cxnId="{14EE8AC3-0110-4526-90CC-06B68394D9E2}">
      <dgm:prSet/>
      <dgm:spPr/>
      <dgm:t>
        <a:bodyPr/>
        <a:lstStyle/>
        <a:p>
          <a:pPr algn="ctr"/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pPr algn="ctr"/>
          <a:endParaRPr lang="en-US"/>
        </a:p>
      </dgm:t>
    </dgm:pt>
    <dgm:pt modelId="{292949A4-AA05-4E18-B3F5-1798B9517995}">
      <dgm:prSet phldrT="[Text]"/>
      <dgm:spPr/>
      <dgm:t>
        <a:bodyPr/>
        <a:lstStyle/>
        <a:p>
          <a:pPr algn="ctr"/>
          <a:r>
            <a:rPr lang="en-US" dirty="0"/>
            <a:t>Jacob Wagner Software Developer</a:t>
          </a:r>
        </a:p>
      </dgm:t>
    </dgm:pt>
    <dgm:pt modelId="{480A263B-CD14-423A-A0E1-102EAB428708}" type="parTrans" cxnId="{96B205B4-5F7B-470F-9F70-6B6E2AA23B87}">
      <dgm:prSet/>
      <dgm:spPr/>
      <dgm:t>
        <a:bodyPr/>
        <a:lstStyle/>
        <a:p>
          <a:pPr algn="ctr"/>
          <a:endParaRPr lang="en-US"/>
        </a:p>
      </dgm:t>
    </dgm:pt>
    <dgm:pt modelId="{95DB1844-9FB2-42CD-B947-48E4C21612F4}" type="sibTrans" cxnId="{96B205B4-5F7B-470F-9F70-6B6E2AA23B87}">
      <dgm:prSet/>
      <dgm:spPr/>
      <dgm:t>
        <a:bodyPr/>
        <a:lstStyle/>
        <a:p>
          <a:pPr algn="ctr"/>
          <a:endParaRPr lang="en-US"/>
        </a:p>
      </dgm:t>
    </dgm:pt>
    <dgm:pt modelId="{28A0B37A-BED0-495D-9DE0-5C3EB254BD9C}">
      <dgm:prSet phldrT="[Text]"/>
      <dgm:spPr/>
      <dgm:t>
        <a:bodyPr/>
        <a:lstStyle/>
        <a:p>
          <a:pPr algn="ctr"/>
          <a:r>
            <a:rPr lang="en-US" dirty="0"/>
            <a:t>Adan </a:t>
          </a:r>
          <a:r>
            <a:rPr lang="en-US" dirty="0" err="1"/>
            <a:t>Maxamed</a:t>
          </a:r>
          <a:r>
            <a:rPr lang="en-US" dirty="0"/>
            <a:t> Software Developer</a:t>
          </a:r>
        </a:p>
      </dgm:t>
    </dgm:pt>
    <dgm:pt modelId="{A9367425-E34E-4C76-9930-ADFAEE130305}" type="parTrans" cxnId="{8AB5A839-2EFC-4189-B42A-B729FAF8A55B}">
      <dgm:prSet/>
      <dgm:spPr/>
      <dgm:t>
        <a:bodyPr/>
        <a:lstStyle/>
        <a:p>
          <a:pPr algn="ctr"/>
          <a:endParaRPr lang="en-US"/>
        </a:p>
      </dgm:t>
    </dgm:pt>
    <dgm:pt modelId="{E517DD1E-2D47-4B97-AEE7-47F17CA57721}" type="sibTrans" cxnId="{8AB5A839-2EFC-4189-B42A-B729FAF8A55B}">
      <dgm:prSet/>
      <dgm:spPr/>
      <dgm:t>
        <a:bodyPr/>
        <a:lstStyle/>
        <a:p>
          <a:pPr algn="ctr"/>
          <a:endParaRPr lang="en-US"/>
        </a:p>
      </dgm:t>
    </dgm:pt>
    <dgm:pt modelId="{0ACBA0E5-BBCD-43D7-A3BC-FC0CF9D01C8A}">
      <dgm:prSet phldrT="[Text]"/>
      <dgm:spPr/>
      <dgm:t>
        <a:bodyPr/>
        <a:lstStyle/>
        <a:p>
          <a:pPr algn="ctr"/>
          <a:r>
            <a:rPr lang="en-US" dirty="0"/>
            <a:t>James Leahy Web Developer</a:t>
          </a:r>
        </a:p>
      </dgm:t>
    </dgm:pt>
    <dgm:pt modelId="{C6B0EF2E-D0FA-4A1B-8E00-868CCDF8158E}" type="parTrans" cxnId="{6581C4F9-789D-48A7-9428-0E021B2DC4A2}">
      <dgm:prSet/>
      <dgm:spPr/>
      <dgm:t>
        <a:bodyPr/>
        <a:lstStyle/>
        <a:p>
          <a:pPr algn="ctr"/>
          <a:endParaRPr lang="en-US"/>
        </a:p>
      </dgm:t>
    </dgm:pt>
    <dgm:pt modelId="{D230325B-7A0E-4212-8386-DF558C1F2B2A}" type="sibTrans" cxnId="{6581C4F9-789D-48A7-9428-0E021B2DC4A2}">
      <dgm:prSet/>
      <dgm:spPr/>
      <dgm:t>
        <a:bodyPr/>
        <a:lstStyle/>
        <a:p>
          <a:pPr algn="ctr"/>
          <a:endParaRPr lang="en-US"/>
        </a:p>
      </dgm:t>
    </dgm:pt>
    <dgm:pt modelId="{5FDCA85D-1C67-44A6-9071-13A348508795}">
      <dgm:prSet phldrT="[Text]"/>
      <dgm:spPr/>
      <dgm:t>
        <a:bodyPr/>
        <a:lstStyle/>
        <a:p>
          <a:pPr algn="ctr"/>
          <a:r>
            <a:rPr lang="en-US" dirty="0"/>
            <a:t>Guy </a:t>
          </a:r>
          <a:r>
            <a:rPr lang="en-US" dirty="0" err="1"/>
            <a:t>Banaga</a:t>
          </a:r>
          <a:r>
            <a:rPr lang="en-US" dirty="0"/>
            <a:t> Network Engineer</a:t>
          </a:r>
        </a:p>
      </dgm:t>
    </dgm:pt>
    <dgm:pt modelId="{03FDE31C-AA0C-4FFD-88F3-B8C60C7688B2}" type="parTrans" cxnId="{271D1B83-8B39-409B-9021-75223A00D6D6}">
      <dgm:prSet/>
      <dgm:spPr/>
      <dgm:t>
        <a:bodyPr/>
        <a:lstStyle/>
        <a:p>
          <a:pPr algn="ctr"/>
          <a:endParaRPr lang="en-US"/>
        </a:p>
      </dgm:t>
    </dgm:pt>
    <dgm:pt modelId="{FE1A6629-9F0A-4947-827E-686E8B12F027}" type="sibTrans" cxnId="{271D1B83-8B39-409B-9021-75223A00D6D6}">
      <dgm:prSet/>
      <dgm:spPr/>
      <dgm:t>
        <a:bodyPr/>
        <a:lstStyle/>
        <a:p>
          <a:pPr algn="ctr"/>
          <a:endParaRPr lang="en-US"/>
        </a:p>
      </dgm:t>
    </dgm:pt>
    <dgm:pt modelId="{DE0E1A6D-842C-4DA7-8886-D7DC31B420C4}">
      <dgm:prSet phldrT="[Text]"/>
      <dgm:spPr/>
      <dgm:t>
        <a:bodyPr/>
        <a:lstStyle/>
        <a:p>
          <a:pPr algn="ctr"/>
          <a:r>
            <a:rPr lang="en-US" dirty="0"/>
            <a:t>Andrew Butts Network Engineer</a:t>
          </a:r>
        </a:p>
      </dgm:t>
    </dgm:pt>
    <dgm:pt modelId="{E32B743A-4D9B-46EC-B467-37C95D82D444}" type="parTrans" cxnId="{F502E469-9A29-4E3C-8D18-D6A1F767C24F}">
      <dgm:prSet/>
      <dgm:spPr/>
      <dgm:t>
        <a:bodyPr/>
        <a:lstStyle/>
        <a:p>
          <a:pPr algn="ctr"/>
          <a:endParaRPr lang="en-US"/>
        </a:p>
      </dgm:t>
    </dgm:pt>
    <dgm:pt modelId="{B656D638-80B5-4630-BEA9-55EEC9492EA2}" type="sibTrans" cxnId="{F502E469-9A29-4E3C-8D18-D6A1F767C24F}">
      <dgm:prSet/>
      <dgm:spPr/>
      <dgm:t>
        <a:bodyPr/>
        <a:lstStyle/>
        <a:p>
          <a:pPr algn="ctr"/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</dgm:pt>
    <dgm:pt modelId="{342D541C-5030-4F91-A070-844941CA9444}" type="pres">
      <dgm:prSet presAssocID="{1AE76108-91FB-44D8-8A89-B8E208F7E5CA}" presName="rootComposite1" presStyleCnt="0"/>
      <dgm:spPr/>
    </dgm:pt>
    <dgm:pt modelId="{B4F9536A-212F-4EE6-8E36-1F7330E5587D}" type="pres">
      <dgm:prSet presAssocID="{1AE76108-91FB-44D8-8A89-B8E208F7E5CA}" presName="rootText1" presStyleLbl="node0" presStyleIdx="0" presStyleCnt="1">
        <dgm:presLayoutVars>
          <dgm:chPref val="3"/>
        </dgm:presLayoutVars>
      </dgm:prSet>
      <dgm:spPr/>
    </dgm:pt>
    <dgm:pt modelId="{B4EA89FA-F4C3-4343-B0EA-03CE8E80571B}" type="pres">
      <dgm:prSet presAssocID="{1AE76108-91FB-44D8-8A89-B8E208F7E5CA}" presName="rootConnector1" presStyleLbl="node1" presStyleIdx="0" presStyleCnt="0"/>
      <dgm:spPr/>
    </dgm:pt>
    <dgm:pt modelId="{D1F0577B-7768-4685-A52C-86010901C5D7}" type="pres">
      <dgm:prSet presAssocID="{1AE76108-91FB-44D8-8A89-B8E208F7E5CA}" presName="hierChild2" presStyleCnt="0"/>
      <dgm:spPr/>
    </dgm:pt>
    <dgm:pt modelId="{ED86A04F-8E18-4C09-847D-FF6943170D74}" type="pres">
      <dgm:prSet presAssocID="{480A263B-CD14-423A-A0E1-102EAB428708}" presName="Name37" presStyleLbl="parChTrans1D2" presStyleIdx="0" presStyleCnt="5"/>
      <dgm:spPr/>
    </dgm:pt>
    <dgm:pt modelId="{EFB687C1-0A36-4EE0-869B-BE082DC4B4F5}" type="pres">
      <dgm:prSet presAssocID="{292949A4-AA05-4E18-B3F5-1798B9517995}" presName="hierRoot2" presStyleCnt="0">
        <dgm:presLayoutVars>
          <dgm:hierBranch val="init"/>
        </dgm:presLayoutVars>
      </dgm:prSet>
      <dgm:spPr/>
    </dgm:pt>
    <dgm:pt modelId="{B3B2FC3E-37B1-4887-B44A-51C1D04E725F}" type="pres">
      <dgm:prSet presAssocID="{292949A4-AA05-4E18-B3F5-1798B9517995}" presName="rootComposite" presStyleCnt="0"/>
      <dgm:spPr/>
    </dgm:pt>
    <dgm:pt modelId="{7174A553-29A2-4360-80CF-40A80BE1E5E1}" type="pres">
      <dgm:prSet presAssocID="{292949A4-AA05-4E18-B3F5-1798B9517995}" presName="rootText" presStyleLbl="node2" presStyleIdx="0" presStyleCnt="5">
        <dgm:presLayoutVars>
          <dgm:chPref val="3"/>
        </dgm:presLayoutVars>
      </dgm:prSet>
      <dgm:spPr/>
    </dgm:pt>
    <dgm:pt modelId="{D164376A-6279-4F34-8FAC-9C7E5143D544}" type="pres">
      <dgm:prSet presAssocID="{292949A4-AA05-4E18-B3F5-1798B9517995}" presName="rootConnector" presStyleLbl="node2" presStyleIdx="0" presStyleCnt="5"/>
      <dgm:spPr/>
    </dgm:pt>
    <dgm:pt modelId="{8C825E58-14E8-483E-9F7B-AA1792C01D88}" type="pres">
      <dgm:prSet presAssocID="{292949A4-AA05-4E18-B3F5-1798B9517995}" presName="hierChild4" presStyleCnt="0"/>
      <dgm:spPr/>
    </dgm:pt>
    <dgm:pt modelId="{DE7C342C-0614-40D9-A99C-12D7AD9BC715}" type="pres">
      <dgm:prSet presAssocID="{292949A4-AA05-4E18-B3F5-1798B9517995}" presName="hierChild5" presStyleCnt="0"/>
      <dgm:spPr/>
    </dgm:pt>
    <dgm:pt modelId="{49F27310-186D-41EB-B0D9-B311379F2447}" type="pres">
      <dgm:prSet presAssocID="{A9367425-E34E-4C76-9930-ADFAEE130305}" presName="Name37" presStyleLbl="parChTrans1D2" presStyleIdx="1" presStyleCnt="5"/>
      <dgm:spPr/>
    </dgm:pt>
    <dgm:pt modelId="{DD37C9DD-498D-4BBC-B3E4-1EA4D5759522}" type="pres">
      <dgm:prSet presAssocID="{28A0B37A-BED0-495D-9DE0-5C3EB254BD9C}" presName="hierRoot2" presStyleCnt="0">
        <dgm:presLayoutVars>
          <dgm:hierBranch val="init"/>
        </dgm:presLayoutVars>
      </dgm:prSet>
      <dgm:spPr/>
    </dgm:pt>
    <dgm:pt modelId="{5D52FA1C-A3E5-4CA3-8F7A-23BAFF63DCA7}" type="pres">
      <dgm:prSet presAssocID="{28A0B37A-BED0-495D-9DE0-5C3EB254BD9C}" presName="rootComposite" presStyleCnt="0"/>
      <dgm:spPr/>
    </dgm:pt>
    <dgm:pt modelId="{08335018-97AA-460E-A117-81DBA3DD3BA6}" type="pres">
      <dgm:prSet presAssocID="{28A0B37A-BED0-495D-9DE0-5C3EB254BD9C}" presName="rootText" presStyleLbl="node2" presStyleIdx="1" presStyleCnt="5">
        <dgm:presLayoutVars>
          <dgm:chPref val="3"/>
        </dgm:presLayoutVars>
      </dgm:prSet>
      <dgm:spPr/>
    </dgm:pt>
    <dgm:pt modelId="{65D0D12C-4679-4F26-9710-FD8E514589D1}" type="pres">
      <dgm:prSet presAssocID="{28A0B37A-BED0-495D-9DE0-5C3EB254BD9C}" presName="rootConnector" presStyleLbl="node2" presStyleIdx="1" presStyleCnt="5"/>
      <dgm:spPr/>
    </dgm:pt>
    <dgm:pt modelId="{8EB97B11-FBCA-4B4E-B19F-53DF3AFDD2F3}" type="pres">
      <dgm:prSet presAssocID="{28A0B37A-BED0-495D-9DE0-5C3EB254BD9C}" presName="hierChild4" presStyleCnt="0"/>
      <dgm:spPr/>
    </dgm:pt>
    <dgm:pt modelId="{02C81350-F8A1-4EAC-834A-37E8A0F9D7A0}" type="pres">
      <dgm:prSet presAssocID="{28A0B37A-BED0-495D-9DE0-5C3EB254BD9C}" presName="hierChild5" presStyleCnt="0"/>
      <dgm:spPr/>
    </dgm:pt>
    <dgm:pt modelId="{86CB14CF-3AAB-49BF-A348-8C10128F63F4}" type="pres">
      <dgm:prSet presAssocID="{C6B0EF2E-D0FA-4A1B-8E00-868CCDF8158E}" presName="Name37" presStyleLbl="parChTrans1D2" presStyleIdx="2" presStyleCnt="5"/>
      <dgm:spPr/>
    </dgm:pt>
    <dgm:pt modelId="{77371579-F80B-48CD-B835-644D974105F2}" type="pres">
      <dgm:prSet presAssocID="{0ACBA0E5-BBCD-43D7-A3BC-FC0CF9D01C8A}" presName="hierRoot2" presStyleCnt="0">
        <dgm:presLayoutVars>
          <dgm:hierBranch val="init"/>
        </dgm:presLayoutVars>
      </dgm:prSet>
      <dgm:spPr/>
    </dgm:pt>
    <dgm:pt modelId="{C6C8DF18-AFF5-41C5-91D5-986B3912F98F}" type="pres">
      <dgm:prSet presAssocID="{0ACBA0E5-BBCD-43D7-A3BC-FC0CF9D01C8A}" presName="rootComposite" presStyleCnt="0"/>
      <dgm:spPr/>
    </dgm:pt>
    <dgm:pt modelId="{57DA3771-BFCF-450F-AC08-0C13953670E4}" type="pres">
      <dgm:prSet presAssocID="{0ACBA0E5-BBCD-43D7-A3BC-FC0CF9D01C8A}" presName="rootText" presStyleLbl="node2" presStyleIdx="2" presStyleCnt="5">
        <dgm:presLayoutVars>
          <dgm:chPref val="3"/>
        </dgm:presLayoutVars>
      </dgm:prSet>
      <dgm:spPr/>
    </dgm:pt>
    <dgm:pt modelId="{FA66423F-FACA-4DAE-89C7-B644512E5F7D}" type="pres">
      <dgm:prSet presAssocID="{0ACBA0E5-BBCD-43D7-A3BC-FC0CF9D01C8A}" presName="rootConnector" presStyleLbl="node2" presStyleIdx="2" presStyleCnt="5"/>
      <dgm:spPr/>
    </dgm:pt>
    <dgm:pt modelId="{A60090D2-BA88-4DA7-A0B0-A2449D16B861}" type="pres">
      <dgm:prSet presAssocID="{0ACBA0E5-BBCD-43D7-A3BC-FC0CF9D01C8A}" presName="hierChild4" presStyleCnt="0"/>
      <dgm:spPr/>
    </dgm:pt>
    <dgm:pt modelId="{1058A9B4-2819-474F-9B1E-FCE066EC39C9}" type="pres">
      <dgm:prSet presAssocID="{0ACBA0E5-BBCD-43D7-A3BC-FC0CF9D01C8A}" presName="hierChild5" presStyleCnt="0"/>
      <dgm:spPr/>
    </dgm:pt>
    <dgm:pt modelId="{8E0B701E-731A-4119-97E9-BE8C6970B14F}" type="pres">
      <dgm:prSet presAssocID="{03FDE31C-AA0C-4FFD-88F3-B8C60C7688B2}" presName="Name37" presStyleLbl="parChTrans1D2" presStyleIdx="3" presStyleCnt="5"/>
      <dgm:spPr/>
    </dgm:pt>
    <dgm:pt modelId="{874468E2-0EC1-4B30-BFBA-2E7D789367BD}" type="pres">
      <dgm:prSet presAssocID="{5FDCA85D-1C67-44A6-9071-13A348508795}" presName="hierRoot2" presStyleCnt="0">
        <dgm:presLayoutVars>
          <dgm:hierBranch val="init"/>
        </dgm:presLayoutVars>
      </dgm:prSet>
      <dgm:spPr/>
    </dgm:pt>
    <dgm:pt modelId="{EBD67921-28BF-4E49-9555-F1C1BBCF3162}" type="pres">
      <dgm:prSet presAssocID="{5FDCA85D-1C67-44A6-9071-13A348508795}" presName="rootComposite" presStyleCnt="0"/>
      <dgm:spPr/>
    </dgm:pt>
    <dgm:pt modelId="{95F76DE9-F993-4C08-8EB9-2BBE7C2B73FA}" type="pres">
      <dgm:prSet presAssocID="{5FDCA85D-1C67-44A6-9071-13A348508795}" presName="rootText" presStyleLbl="node2" presStyleIdx="3" presStyleCnt="5">
        <dgm:presLayoutVars>
          <dgm:chPref val="3"/>
        </dgm:presLayoutVars>
      </dgm:prSet>
      <dgm:spPr/>
    </dgm:pt>
    <dgm:pt modelId="{A76F18EF-98B9-479F-AD3D-B0E4FFB0B47A}" type="pres">
      <dgm:prSet presAssocID="{5FDCA85D-1C67-44A6-9071-13A348508795}" presName="rootConnector" presStyleLbl="node2" presStyleIdx="3" presStyleCnt="5"/>
      <dgm:spPr/>
    </dgm:pt>
    <dgm:pt modelId="{D5C426A1-EAF3-4CC8-9D70-F9EBFDECC12B}" type="pres">
      <dgm:prSet presAssocID="{5FDCA85D-1C67-44A6-9071-13A348508795}" presName="hierChild4" presStyleCnt="0"/>
      <dgm:spPr/>
    </dgm:pt>
    <dgm:pt modelId="{FAC07446-5EA7-473F-8A6A-3F435781B06F}" type="pres">
      <dgm:prSet presAssocID="{5FDCA85D-1C67-44A6-9071-13A348508795}" presName="hierChild5" presStyleCnt="0"/>
      <dgm:spPr/>
    </dgm:pt>
    <dgm:pt modelId="{7E46C12F-3E25-4D17-99C8-FB705B0F3657}" type="pres">
      <dgm:prSet presAssocID="{E32B743A-4D9B-46EC-B467-37C95D82D444}" presName="Name37" presStyleLbl="parChTrans1D2" presStyleIdx="4" presStyleCnt="5"/>
      <dgm:spPr/>
    </dgm:pt>
    <dgm:pt modelId="{771C4E75-88C8-49EF-B8A4-B3BD6AD3E37D}" type="pres">
      <dgm:prSet presAssocID="{DE0E1A6D-842C-4DA7-8886-D7DC31B420C4}" presName="hierRoot2" presStyleCnt="0">
        <dgm:presLayoutVars>
          <dgm:hierBranch val="init"/>
        </dgm:presLayoutVars>
      </dgm:prSet>
      <dgm:spPr/>
    </dgm:pt>
    <dgm:pt modelId="{AD47438A-AF57-4FE5-873B-462AF393E2CD}" type="pres">
      <dgm:prSet presAssocID="{DE0E1A6D-842C-4DA7-8886-D7DC31B420C4}" presName="rootComposite" presStyleCnt="0"/>
      <dgm:spPr/>
    </dgm:pt>
    <dgm:pt modelId="{931BDEED-7C24-44A9-8AA6-DFC70DC799DC}" type="pres">
      <dgm:prSet presAssocID="{DE0E1A6D-842C-4DA7-8886-D7DC31B420C4}" presName="rootText" presStyleLbl="node2" presStyleIdx="4" presStyleCnt="5">
        <dgm:presLayoutVars>
          <dgm:chPref val="3"/>
        </dgm:presLayoutVars>
      </dgm:prSet>
      <dgm:spPr/>
    </dgm:pt>
    <dgm:pt modelId="{8D51D276-271D-4015-8578-EBD555336B3D}" type="pres">
      <dgm:prSet presAssocID="{DE0E1A6D-842C-4DA7-8886-D7DC31B420C4}" presName="rootConnector" presStyleLbl="node2" presStyleIdx="4" presStyleCnt="5"/>
      <dgm:spPr/>
    </dgm:pt>
    <dgm:pt modelId="{20E5082B-3C39-41EC-8783-72298E3631D8}" type="pres">
      <dgm:prSet presAssocID="{DE0E1A6D-842C-4DA7-8886-D7DC31B420C4}" presName="hierChild4" presStyleCnt="0"/>
      <dgm:spPr/>
    </dgm:pt>
    <dgm:pt modelId="{C0CCEAD5-F37E-4C94-B710-03A6AEE51212}" type="pres">
      <dgm:prSet presAssocID="{DE0E1A6D-842C-4DA7-8886-D7DC31B420C4}" presName="hierChild5" presStyleCnt="0"/>
      <dgm:spPr/>
    </dgm:pt>
    <dgm:pt modelId="{53425F9F-A766-4F4F-BE7E-8967A57E25F5}" type="pres">
      <dgm:prSet presAssocID="{1AE76108-91FB-44D8-8A89-B8E208F7E5CA}" presName="hierChild3" presStyleCnt="0"/>
      <dgm:spPr/>
    </dgm:pt>
  </dgm:ptLst>
  <dgm:cxnLst>
    <dgm:cxn modelId="{08528B25-F477-499A-B7A1-3D4C439E51BE}" type="presOf" srcId="{1AE76108-91FB-44D8-8A89-B8E208F7E5CA}" destId="{B4EA89FA-F4C3-4343-B0EA-03CE8E80571B}" srcOrd="1" destOrd="0" presId="urn:microsoft.com/office/officeart/2005/8/layout/orgChart1"/>
    <dgm:cxn modelId="{250B8A25-A68C-4C8A-BAA5-91D390F62BDB}" type="presOf" srcId="{292949A4-AA05-4E18-B3F5-1798B9517995}" destId="{D164376A-6279-4F34-8FAC-9C7E5143D544}" srcOrd="1" destOrd="0" presId="urn:microsoft.com/office/officeart/2005/8/layout/orgChart1"/>
    <dgm:cxn modelId="{331FE800-7BAE-4BEE-B2D8-31AB42E64E9A}" type="presOf" srcId="{28A0B37A-BED0-495D-9DE0-5C3EB254BD9C}" destId="{65D0D12C-4679-4F26-9710-FD8E514589D1}" srcOrd="1" destOrd="0" presId="urn:microsoft.com/office/officeart/2005/8/layout/orgChart1"/>
    <dgm:cxn modelId="{819537DD-39E1-4430-ACBA-313D2BD251E0}" type="presOf" srcId="{292949A4-AA05-4E18-B3F5-1798B9517995}" destId="{7174A553-29A2-4360-80CF-40A80BE1E5E1}" srcOrd="0" destOrd="0" presId="urn:microsoft.com/office/officeart/2005/8/layout/orgChart1"/>
    <dgm:cxn modelId="{8AB5A839-2EFC-4189-B42A-B729FAF8A55B}" srcId="{1AE76108-91FB-44D8-8A89-B8E208F7E5CA}" destId="{28A0B37A-BED0-495D-9DE0-5C3EB254BD9C}" srcOrd="1" destOrd="0" parTransId="{A9367425-E34E-4C76-9930-ADFAEE130305}" sibTransId="{E517DD1E-2D47-4B97-AEE7-47F17CA57721}"/>
    <dgm:cxn modelId="{6B7443A3-7906-413B-B46A-5468A62A760B}" type="presOf" srcId="{A9367425-E34E-4C76-9930-ADFAEE130305}" destId="{49F27310-186D-41EB-B0D9-B311379F2447}" srcOrd="0" destOrd="0" presId="urn:microsoft.com/office/officeart/2005/8/layout/orgChart1"/>
    <dgm:cxn modelId="{F502E469-9A29-4E3C-8D18-D6A1F767C24F}" srcId="{1AE76108-91FB-44D8-8A89-B8E208F7E5CA}" destId="{DE0E1A6D-842C-4DA7-8886-D7DC31B420C4}" srcOrd="4" destOrd="0" parTransId="{E32B743A-4D9B-46EC-B467-37C95D82D444}" sibTransId="{B656D638-80B5-4630-BEA9-55EEC9492EA2}"/>
    <dgm:cxn modelId="{45EB3202-E758-4876-A524-8B7522A4DBAC}" type="presOf" srcId="{0ACBA0E5-BBCD-43D7-A3BC-FC0CF9D01C8A}" destId="{FA66423F-FACA-4DAE-89C7-B644512E5F7D}" srcOrd="1" destOrd="0" presId="urn:microsoft.com/office/officeart/2005/8/layout/orgChart1"/>
    <dgm:cxn modelId="{083CFD9E-34CF-4E94-BC47-BB471E26BFE0}" type="presOf" srcId="{03FDE31C-AA0C-4FFD-88F3-B8C60C7688B2}" destId="{8E0B701E-731A-4119-97E9-BE8C6970B14F}" srcOrd="0" destOrd="0" presId="urn:microsoft.com/office/officeart/2005/8/layout/orgChart1"/>
    <dgm:cxn modelId="{CFDD2EB4-1D5D-4E22-AB89-96C481D603E6}" type="presOf" srcId="{0ACBA0E5-BBCD-43D7-A3BC-FC0CF9D01C8A}" destId="{57DA3771-BFCF-450F-AC08-0C13953670E4}" srcOrd="0" destOrd="0" presId="urn:microsoft.com/office/officeart/2005/8/layout/orgChart1"/>
    <dgm:cxn modelId="{A0622F33-1038-4473-9915-6BEF9413A926}" type="presOf" srcId="{1AE76108-91FB-44D8-8A89-B8E208F7E5CA}" destId="{B4F9536A-212F-4EE6-8E36-1F7330E5587D}" srcOrd="0" destOrd="0" presId="urn:microsoft.com/office/officeart/2005/8/layout/orgChart1"/>
    <dgm:cxn modelId="{688502E8-190E-41D3-A3BC-0ADF04BCED93}" type="presOf" srcId="{DE0E1A6D-842C-4DA7-8886-D7DC31B420C4}" destId="{8D51D276-271D-4015-8578-EBD555336B3D}" srcOrd="1" destOrd="0" presId="urn:microsoft.com/office/officeart/2005/8/layout/orgChart1"/>
    <dgm:cxn modelId="{AA1E1AB2-FA3C-4DEC-9EE5-59C7962FDEC5}" type="presOf" srcId="{5FDCA85D-1C67-44A6-9071-13A348508795}" destId="{95F76DE9-F993-4C08-8EB9-2BBE7C2B73FA}" srcOrd="0" destOrd="0" presId="urn:microsoft.com/office/officeart/2005/8/layout/orgChart1"/>
    <dgm:cxn modelId="{64D89DB3-B15D-4D1F-9EAF-E1D60036A8F5}" type="presOf" srcId="{5FDCA85D-1C67-44A6-9071-13A348508795}" destId="{A76F18EF-98B9-479F-AD3D-B0E4FFB0B47A}" srcOrd="1" destOrd="0" presId="urn:microsoft.com/office/officeart/2005/8/layout/orgChart1"/>
    <dgm:cxn modelId="{680C28E6-CE9E-4FBB-B0A3-FC304D14CD6D}" type="presOf" srcId="{28A0B37A-BED0-495D-9DE0-5C3EB254BD9C}" destId="{08335018-97AA-460E-A117-81DBA3DD3BA6}" srcOrd="0" destOrd="0" presId="urn:microsoft.com/office/officeart/2005/8/layout/orgChart1"/>
    <dgm:cxn modelId="{6581C4F9-789D-48A7-9428-0E021B2DC4A2}" srcId="{1AE76108-91FB-44D8-8A89-B8E208F7E5CA}" destId="{0ACBA0E5-BBCD-43D7-A3BC-FC0CF9D01C8A}" srcOrd="2" destOrd="0" parTransId="{C6B0EF2E-D0FA-4A1B-8E00-868CCDF8158E}" sibTransId="{D230325B-7A0E-4212-8386-DF558C1F2B2A}"/>
    <dgm:cxn modelId="{FEF880FD-EFA3-4635-A3CE-BEE5709A2740}" type="presOf" srcId="{E32B743A-4D9B-46EC-B467-37C95D82D444}" destId="{7E46C12F-3E25-4D17-99C8-FB705B0F3657}" srcOrd="0" destOrd="0" presId="urn:microsoft.com/office/officeart/2005/8/layout/orgChart1"/>
    <dgm:cxn modelId="{BB49443C-6F02-40AA-9394-ED712E0ECB10}" type="presOf" srcId="{480A263B-CD14-423A-A0E1-102EAB428708}" destId="{ED86A04F-8E18-4C09-847D-FF6943170D74}" srcOrd="0" destOrd="0" presId="urn:microsoft.com/office/officeart/2005/8/layout/orgChart1"/>
    <dgm:cxn modelId="{94944486-4BC4-4273-AB7E-DF110DCF4D1E}" type="presOf" srcId="{78502359-E29E-4A2D-ACAC-4DCAC351BAD4}" destId="{24932D62-51B8-4D71-A5FA-4BD57552139C}" srcOrd="0" destOrd="0" presId="urn:microsoft.com/office/officeart/2005/8/layout/orgChart1"/>
    <dgm:cxn modelId="{E78765A7-8535-4F9D-9C4D-3BACE5D2D1D4}" type="presOf" srcId="{DE0E1A6D-842C-4DA7-8886-D7DC31B420C4}" destId="{931BDEED-7C24-44A9-8AA6-DFC70DC799DC}" srcOrd="0" destOrd="0" presId="urn:microsoft.com/office/officeart/2005/8/layout/orgChart1"/>
    <dgm:cxn modelId="{405FE888-58E6-4B62-9280-8BE5157DCC5C}" type="presOf" srcId="{C6B0EF2E-D0FA-4A1B-8E00-868CCDF8158E}" destId="{86CB14CF-3AAB-49BF-A348-8C10128F63F4}" srcOrd="0" destOrd="0" presId="urn:microsoft.com/office/officeart/2005/8/layout/orgChart1"/>
    <dgm:cxn modelId="{96B205B4-5F7B-470F-9F70-6B6E2AA23B87}" srcId="{1AE76108-91FB-44D8-8A89-B8E208F7E5CA}" destId="{292949A4-AA05-4E18-B3F5-1798B9517995}" srcOrd="0" destOrd="0" parTransId="{480A263B-CD14-423A-A0E1-102EAB428708}" sibTransId="{95DB1844-9FB2-42CD-B947-48E4C21612F4}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271D1B83-8B39-409B-9021-75223A00D6D6}" srcId="{1AE76108-91FB-44D8-8A89-B8E208F7E5CA}" destId="{5FDCA85D-1C67-44A6-9071-13A348508795}" srcOrd="3" destOrd="0" parTransId="{03FDE31C-AA0C-4FFD-88F3-B8C60C7688B2}" sibTransId="{FE1A6629-9F0A-4947-827E-686E8B12F027}"/>
    <dgm:cxn modelId="{0CFB5007-0D1F-40FF-91C9-3FB72A1C24F1}" type="presParOf" srcId="{24932D62-51B8-4D71-A5FA-4BD57552139C}" destId="{63487077-536E-4911-8464-54721A48DE05}" srcOrd="0" destOrd="0" presId="urn:microsoft.com/office/officeart/2005/8/layout/orgChart1"/>
    <dgm:cxn modelId="{0EC6EA3E-B89F-4447-913C-1571C96FED27}" type="presParOf" srcId="{63487077-536E-4911-8464-54721A48DE05}" destId="{342D541C-5030-4F91-A070-844941CA9444}" srcOrd="0" destOrd="0" presId="urn:microsoft.com/office/officeart/2005/8/layout/orgChart1"/>
    <dgm:cxn modelId="{0FEEAA41-0B12-4F6A-B648-322804C67B76}" type="presParOf" srcId="{342D541C-5030-4F91-A070-844941CA9444}" destId="{B4F9536A-212F-4EE6-8E36-1F7330E5587D}" srcOrd="0" destOrd="0" presId="urn:microsoft.com/office/officeart/2005/8/layout/orgChart1"/>
    <dgm:cxn modelId="{5BA38D31-4AFB-4DE7-9916-971CBB678557}" type="presParOf" srcId="{342D541C-5030-4F91-A070-844941CA9444}" destId="{B4EA89FA-F4C3-4343-B0EA-03CE8E80571B}" srcOrd="1" destOrd="0" presId="urn:microsoft.com/office/officeart/2005/8/layout/orgChart1"/>
    <dgm:cxn modelId="{BCDD4536-052E-439F-AA75-E2F2AB12867F}" type="presParOf" srcId="{63487077-536E-4911-8464-54721A48DE05}" destId="{D1F0577B-7768-4685-A52C-86010901C5D7}" srcOrd="1" destOrd="0" presId="urn:microsoft.com/office/officeart/2005/8/layout/orgChart1"/>
    <dgm:cxn modelId="{70F84126-7ECB-44E1-80DE-3C20A77EFEE3}" type="presParOf" srcId="{D1F0577B-7768-4685-A52C-86010901C5D7}" destId="{ED86A04F-8E18-4C09-847D-FF6943170D74}" srcOrd="0" destOrd="0" presId="urn:microsoft.com/office/officeart/2005/8/layout/orgChart1"/>
    <dgm:cxn modelId="{962326A1-C76C-480C-9B4F-0FC7BE304ABF}" type="presParOf" srcId="{D1F0577B-7768-4685-A52C-86010901C5D7}" destId="{EFB687C1-0A36-4EE0-869B-BE082DC4B4F5}" srcOrd="1" destOrd="0" presId="urn:microsoft.com/office/officeart/2005/8/layout/orgChart1"/>
    <dgm:cxn modelId="{9E98629D-16EC-4BBD-BDA5-026A0BFE1C31}" type="presParOf" srcId="{EFB687C1-0A36-4EE0-869B-BE082DC4B4F5}" destId="{B3B2FC3E-37B1-4887-B44A-51C1D04E725F}" srcOrd="0" destOrd="0" presId="urn:microsoft.com/office/officeart/2005/8/layout/orgChart1"/>
    <dgm:cxn modelId="{5FA311C0-BD52-4CEB-9EDE-299965A3CF02}" type="presParOf" srcId="{B3B2FC3E-37B1-4887-B44A-51C1D04E725F}" destId="{7174A553-29A2-4360-80CF-40A80BE1E5E1}" srcOrd="0" destOrd="0" presId="urn:microsoft.com/office/officeart/2005/8/layout/orgChart1"/>
    <dgm:cxn modelId="{50537107-CB2B-487E-9CF3-6B7013F84F4C}" type="presParOf" srcId="{B3B2FC3E-37B1-4887-B44A-51C1D04E725F}" destId="{D164376A-6279-4F34-8FAC-9C7E5143D544}" srcOrd="1" destOrd="0" presId="urn:microsoft.com/office/officeart/2005/8/layout/orgChart1"/>
    <dgm:cxn modelId="{5331ED7E-509A-48FF-A796-BFB3F1EACC69}" type="presParOf" srcId="{EFB687C1-0A36-4EE0-869B-BE082DC4B4F5}" destId="{8C825E58-14E8-483E-9F7B-AA1792C01D88}" srcOrd="1" destOrd="0" presId="urn:microsoft.com/office/officeart/2005/8/layout/orgChart1"/>
    <dgm:cxn modelId="{5E496E28-2181-43F5-890C-01301AF59F48}" type="presParOf" srcId="{EFB687C1-0A36-4EE0-869B-BE082DC4B4F5}" destId="{DE7C342C-0614-40D9-A99C-12D7AD9BC715}" srcOrd="2" destOrd="0" presId="urn:microsoft.com/office/officeart/2005/8/layout/orgChart1"/>
    <dgm:cxn modelId="{540D14C7-5AAC-4434-BDB2-0A7D140CF776}" type="presParOf" srcId="{D1F0577B-7768-4685-A52C-86010901C5D7}" destId="{49F27310-186D-41EB-B0D9-B311379F2447}" srcOrd="2" destOrd="0" presId="urn:microsoft.com/office/officeart/2005/8/layout/orgChart1"/>
    <dgm:cxn modelId="{1001C565-83B7-4B69-9CD5-84ACE844731B}" type="presParOf" srcId="{D1F0577B-7768-4685-A52C-86010901C5D7}" destId="{DD37C9DD-498D-4BBC-B3E4-1EA4D5759522}" srcOrd="3" destOrd="0" presId="urn:microsoft.com/office/officeart/2005/8/layout/orgChart1"/>
    <dgm:cxn modelId="{FC785C28-8611-4E5D-9A2F-74B71271FC91}" type="presParOf" srcId="{DD37C9DD-498D-4BBC-B3E4-1EA4D5759522}" destId="{5D52FA1C-A3E5-4CA3-8F7A-23BAFF63DCA7}" srcOrd="0" destOrd="0" presId="urn:microsoft.com/office/officeart/2005/8/layout/orgChart1"/>
    <dgm:cxn modelId="{7AEC5F3D-1068-4977-BBD3-1137B44851D5}" type="presParOf" srcId="{5D52FA1C-A3E5-4CA3-8F7A-23BAFF63DCA7}" destId="{08335018-97AA-460E-A117-81DBA3DD3BA6}" srcOrd="0" destOrd="0" presId="urn:microsoft.com/office/officeart/2005/8/layout/orgChart1"/>
    <dgm:cxn modelId="{CAD48517-44EB-41AA-81C0-DE7E9CF9691B}" type="presParOf" srcId="{5D52FA1C-A3E5-4CA3-8F7A-23BAFF63DCA7}" destId="{65D0D12C-4679-4F26-9710-FD8E514589D1}" srcOrd="1" destOrd="0" presId="urn:microsoft.com/office/officeart/2005/8/layout/orgChart1"/>
    <dgm:cxn modelId="{FEEF8A9A-1A24-4A99-B569-4E584691FF3E}" type="presParOf" srcId="{DD37C9DD-498D-4BBC-B3E4-1EA4D5759522}" destId="{8EB97B11-FBCA-4B4E-B19F-53DF3AFDD2F3}" srcOrd="1" destOrd="0" presId="urn:microsoft.com/office/officeart/2005/8/layout/orgChart1"/>
    <dgm:cxn modelId="{5F91BD3E-3699-48BE-8BA8-FE385E17EBC0}" type="presParOf" srcId="{DD37C9DD-498D-4BBC-B3E4-1EA4D5759522}" destId="{02C81350-F8A1-4EAC-834A-37E8A0F9D7A0}" srcOrd="2" destOrd="0" presId="urn:microsoft.com/office/officeart/2005/8/layout/orgChart1"/>
    <dgm:cxn modelId="{E7B8AC9B-16B9-43F2-9EF3-9E62277E8DB2}" type="presParOf" srcId="{D1F0577B-7768-4685-A52C-86010901C5D7}" destId="{86CB14CF-3AAB-49BF-A348-8C10128F63F4}" srcOrd="4" destOrd="0" presId="urn:microsoft.com/office/officeart/2005/8/layout/orgChart1"/>
    <dgm:cxn modelId="{54F51BC0-664F-41D1-92EB-0DC7A77BE4D4}" type="presParOf" srcId="{D1F0577B-7768-4685-A52C-86010901C5D7}" destId="{77371579-F80B-48CD-B835-644D974105F2}" srcOrd="5" destOrd="0" presId="urn:microsoft.com/office/officeart/2005/8/layout/orgChart1"/>
    <dgm:cxn modelId="{3E98C706-5C4A-4AC5-8D45-52B90B1F6A67}" type="presParOf" srcId="{77371579-F80B-48CD-B835-644D974105F2}" destId="{C6C8DF18-AFF5-41C5-91D5-986B3912F98F}" srcOrd="0" destOrd="0" presId="urn:microsoft.com/office/officeart/2005/8/layout/orgChart1"/>
    <dgm:cxn modelId="{2BBC496F-B21D-44D2-9F8A-A4F2125AC06A}" type="presParOf" srcId="{C6C8DF18-AFF5-41C5-91D5-986B3912F98F}" destId="{57DA3771-BFCF-450F-AC08-0C13953670E4}" srcOrd="0" destOrd="0" presId="urn:microsoft.com/office/officeart/2005/8/layout/orgChart1"/>
    <dgm:cxn modelId="{4E27071E-AD88-4EC9-B2C1-987CE1882628}" type="presParOf" srcId="{C6C8DF18-AFF5-41C5-91D5-986B3912F98F}" destId="{FA66423F-FACA-4DAE-89C7-B644512E5F7D}" srcOrd="1" destOrd="0" presId="urn:microsoft.com/office/officeart/2005/8/layout/orgChart1"/>
    <dgm:cxn modelId="{FBA162B0-2C24-413B-9EC8-A6AD1B7F9E38}" type="presParOf" srcId="{77371579-F80B-48CD-B835-644D974105F2}" destId="{A60090D2-BA88-4DA7-A0B0-A2449D16B861}" srcOrd="1" destOrd="0" presId="urn:microsoft.com/office/officeart/2005/8/layout/orgChart1"/>
    <dgm:cxn modelId="{93395581-F5E9-438F-91C7-6D305E1F6C97}" type="presParOf" srcId="{77371579-F80B-48CD-B835-644D974105F2}" destId="{1058A9B4-2819-474F-9B1E-FCE066EC39C9}" srcOrd="2" destOrd="0" presId="urn:microsoft.com/office/officeart/2005/8/layout/orgChart1"/>
    <dgm:cxn modelId="{54EDE5F1-09CD-4D7A-8E3D-F8AB4DC649FE}" type="presParOf" srcId="{D1F0577B-7768-4685-A52C-86010901C5D7}" destId="{8E0B701E-731A-4119-97E9-BE8C6970B14F}" srcOrd="6" destOrd="0" presId="urn:microsoft.com/office/officeart/2005/8/layout/orgChart1"/>
    <dgm:cxn modelId="{98A26B21-5455-4745-BA1C-F83E5C9E6CA2}" type="presParOf" srcId="{D1F0577B-7768-4685-A52C-86010901C5D7}" destId="{874468E2-0EC1-4B30-BFBA-2E7D789367BD}" srcOrd="7" destOrd="0" presId="urn:microsoft.com/office/officeart/2005/8/layout/orgChart1"/>
    <dgm:cxn modelId="{ABF97654-12EE-4BCB-808A-087450318120}" type="presParOf" srcId="{874468E2-0EC1-4B30-BFBA-2E7D789367BD}" destId="{EBD67921-28BF-4E49-9555-F1C1BBCF3162}" srcOrd="0" destOrd="0" presId="urn:microsoft.com/office/officeart/2005/8/layout/orgChart1"/>
    <dgm:cxn modelId="{E1FA8BC3-9D7B-4171-91E6-E7D6E44AC322}" type="presParOf" srcId="{EBD67921-28BF-4E49-9555-F1C1BBCF3162}" destId="{95F76DE9-F993-4C08-8EB9-2BBE7C2B73FA}" srcOrd="0" destOrd="0" presId="urn:microsoft.com/office/officeart/2005/8/layout/orgChart1"/>
    <dgm:cxn modelId="{5DC99CEC-3AE7-43D5-9772-75405C961727}" type="presParOf" srcId="{EBD67921-28BF-4E49-9555-F1C1BBCF3162}" destId="{A76F18EF-98B9-479F-AD3D-B0E4FFB0B47A}" srcOrd="1" destOrd="0" presId="urn:microsoft.com/office/officeart/2005/8/layout/orgChart1"/>
    <dgm:cxn modelId="{B6AB3798-E4D0-4910-AD75-DB1DC8270B21}" type="presParOf" srcId="{874468E2-0EC1-4B30-BFBA-2E7D789367BD}" destId="{D5C426A1-EAF3-4CC8-9D70-F9EBFDECC12B}" srcOrd="1" destOrd="0" presId="urn:microsoft.com/office/officeart/2005/8/layout/orgChart1"/>
    <dgm:cxn modelId="{BFB15365-5AAA-4488-B6CF-2E66439949D7}" type="presParOf" srcId="{874468E2-0EC1-4B30-BFBA-2E7D789367BD}" destId="{FAC07446-5EA7-473F-8A6A-3F435781B06F}" srcOrd="2" destOrd="0" presId="urn:microsoft.com/office/officeart/2005/8/layout/orgChart1"/>
    <dgm:cxn modelId="{CFE6669B-194D-437C-898B-255633F7166E}" type="presParOf" srcId="{D1F0577B-7768-4685-A52C-86010901C5D7}" destId="{7E46C12F-3E25-4D17-99C8-FB705B0F3657}" srcOrd="8" destOrd="0" presId="urn:microsoft.com/office/officeart/2005/8/layout/orgChart1"/>
    <dgm:cxn modelId="{76A235C7-5BFB-4E27-9A15-64877876E724}" type="presParOf" srcId="{D1F0577B-7768-4685-A52C-86010901C5D7}" destId="{771C4E75-88C8-49EF-B8A4-B3BD6AD3E37D}" srcOrd="9" destOrd="0" presId="urn:microsoft.com/office/officeart/2005/8/layout/orgChart1"/>
    <dgm:cxn modelId="{B2C97664-1A7F-4CCE-A067-EAB2EEC91BB5}" type="presParOf" srcId="{771C4E75-88C8-49EF-B8A4-B3BD6AD3E37D}" destId="{AD47438A-AF57-4FE5-873B-462AF393E2CD}" srcOrd="0" destOrd="0" presId="urn:microsoft.com/office/officeart/2005/8/layout/orgChart1"/>
    <dgm:cxn modelId="{BFF452B8-44EF-4E0E-B3FC-3DBAF0706532}" type="presParOf" srcId="{AD47438A-AF57-4FE5-873B-462AF393E2CD}" destId="{931BDEED-7C24-44A9-8AA6-DFC70DC799DC}" srcOrd="0" destOrd="0" presId="urn:microsoft.com/office/officeart/2005/8/layout/orgChart1"/>
    <dgm:cxn modelId="{3134D99A-FDA4-4156-ABC8-3858DDA18121}" type="presParOf" srcId="{AD47438A-AF57-4FE5-873B-462AF393E2CD}" destId="{8D51D276-271D-4015-8578-EBD555336B3D}" srcOrd="1" destOrd="0" presId="urn:microsoft.com/office/officeart/2005/8/layout/orgChart1"/>
    <dgm:cxn modelId="{AFB6C644-E389-4C35-8BBC-EFD8DD8D7616}" type="presParOf" srcId="{771C4E75-88C8-49EF-B8A4-B3BD6AD3E37D}" destId="{20E5082B-3C39-41EC-8783-72298E3631D8}" srcOrd="1" destOrd="0" presId="urn:microsoft.com/office/officeart/2005/8/layout/orgChart1"/>
    <dgm:cxn modelId="{BC948A02-2F8D-4CDC-A7BE-7B33C05A7D88}" type="presParOf" srcId="{771C4E75-88C8-49EF-B8A4-B3BD6AD3E37D}" destId="{C0CCEAD5-F37E-4C94-B710-03A6AEE51212}" srcOrd="2" destOrd="0" presId="urn:microsoft.com/office/officeart/2005/8/layout/orgChart1"/>
    <dgm:cxn modelId="{6B635DEA-019E-4ADB-9EC6-28EAFB8AE4FD}" type="presParOf" srcId="{63487077-536E-4911-8464-54721A48DE05}" destId="{53425F9F-A766-4F4F-BE7E-8967A57E25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86F70-53AC-4A1D-B166-B252409AE4D6}">
      <dsp:nvSpPr>
        <dsp:cNvPr id="0" name=""/>
        <dsp:cNvSpPr/>
      </dsp:nvSpPr>
      <dsp:spPr>
        <a:xfrm>
          <a:off x="9114911" y="1985159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770468" y="249876"/>
              </a:lnTo>
              <a:lnTo>
                <a:pt x="770468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D0B73-716F-4D2A-AEE4-D492EC9766E1}">
      <dsp:nvSpPr>
        <dsp:cNvPr id="0" name=""/>
        <dsp:cNvSpPr/>
      </dsp:nvSpPr>
      <dsp:spPr>
        <a:xfrm>
          <a:off x="8344442" y="1985159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770468" y="0"/>
              </a:moveTo>
              <a:lnTo>
                <a:pt x="770468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1F878-72D2-4A3E-8C52-F4A9B1783C33}">
      <dsp:nvSpPr>
        <dsp:cNvPr id="0" name=""/>
        <dsp:cNvSpPr/>
      </dsp:nvSpPr>
      <dsp:spPr>
        <a:xfrm>
          <a:off x="5647802" y="817899"/>
          <a:ext cx="3467108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3467108" y="249876"/>
              </a:lnTo>
              <a:lnTo>
                <a:pt x="3467108" y="366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D3D05-A41D-4581-93F6-4963BA212C02}">
      <dsp:nvSpPr>
        <dsp:cNvPr id="0" name=""/>
        <dsp:cNvSpPr/>
      </dsp:nvSpPr>
      <dsp:spPr>
        <a:xfrm>
          <a:off x="6033036" y="1985159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770468" y="249876"/>
              </a:lnTo>
              <a:lnTo>
                <a:pt x="770468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7338C-D613-42CE-A3C8-1E1BCE0FEA62}">
      <dsp:nvSpPr>
        <dsp:cNvPr id="0" name=""/>
        <dsp:cNvSpPr/>
      </dsp:nvSpPr>
      <dsp:spPr>
        <a:xfrm>
          <a:off x="5262568" y="1985159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770468" y="0"/>
              </a:moveTo>
              <a:lnTo>
                <a:pt x="770468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913A0-B01D-43F1-B1A3-E3D474304F95}">
      <dsp:nvSpPr>
        <dsp:cNvPr id="0" name=""/>
        <dsp:cNvSpPr/>
      </dsp:nvSpPr>
      <dsp:spPr>
        <a:xfrm>
          <a:off x="5647802" y="817899"/>
          <a:ext cx="385234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385234" y="249876"/>
              </a:lnTo>
              <a:lnTo>
                <a:pt x="385234" y="366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DB863-679E-4258-8402-2159575E641E}">
      <dsp:nvSpPr>
        <dsp:cNvPr id="0" name=""/>
        <dsp:cNvSpPr/>
      </dsp:nvSpPr>
      <dsp:spPr>
        <a:xfrm>
          <a:off x="2180694" y="1985159"/>
          <a:ext cx="1540937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1540937" y="249876"/>
              </a:lnTo>
              <a:lnTo>
                <a:pt x="1540937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AC32E-5B12-4CF8-A403-4ABB602D7616}">
      <dsp:nvSpPr>
        <dsp:cNvPr id="0" name=""/>
        <dsp:cNvSpPr/>
      </dsp:nvSpPr>
      <dsp:spPr>
        <a:xfrm>
          <a:off x="2180694" y="3152418"/>
          <a:ext cx="747371" cy="37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352"/>
              </a:lnTo>
              <a:lnTo>
                <a:pt x="747371" y="254352"/>
              </a:lnTo>
              <a:lnTo>
                <a:pt x="747371" y="3711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0538D-E072-4653-B991-7AC462ECA95E}">
      <dsp:nvSpPr>
        <dsp:cNvPr id="0" name=""/>
        <dsp:cNvSpPr/>
      </dsp:nvSpPr>
      <dsp:spPr>
        <a:xfrm>
          <a:off x="1364505" y="4319678"/>
          <a:ext cx="91440" cy="3666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05B47-1C8A-4C07-AF2D-C665D2BAA430}">
      <dsp:nvSpPr>
        <dsp:cNvPr id="0" name=""/>
        <dsp:cNvSpPr/>
      </dsp:nvSpPr>
      <dsp:spPr>
        <a:xfrm>
          <a:off x="1410225" y="3152418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770468" y="0"/>
              </a:moveTo>
              <a:lnTo>
                <a:pt x="770468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FEBAB-8837-4482-8475-02454E646497}">
      <dsp:nvSpPr>
        <dsp:cNvPr id="0" name=""/>
        <dsp:cNvSpPr/>
      </dsp:nvSpPr>
      <dsp:spPr>
        <a:xfrm>
          <a:off x="2134974" y="1985159"/>
          <a:ext cx="91440" cy="3666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28631-2B17-47FC-8968-E2AAB4978614}">
      <dsp:nvSpPr>
        <dsp:cNvPr id="0" name=""/>
        <dsp:cNvSpPr/>
      </dsp:nvSpPr>
      <dsp:spPr>
        <a:xfrm>
          <a:off x="639757" y="1985159"/>
          <a:ext cx="1540937" cy="366672"/>
        </a:xfrm>
        <a:custGeom>
          <a:avLst/>
          <a:gdLst/>
          <a:ahLst/>
          <a:cxnLst/>
          <a:rect l="0" t="0" r="0" b="0"/>
          <a:pathLst>
            <a:path>
              <a:moveTo>
                <a:pt x="1540937" y="0"/>
              </a:moveTo>
              <a:lnTo>
                <a:pt x="1540937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6150A-D796-4FB1-9AC7-64B824B4A8AC}">
      <dsp:nvSpPr>
        <dsp:cNvPr id="0" name=""/>
        <dsp:cNvSpPr/>
      </dsp:nvSpPr>
      <dsp:spPr>
        <a:xfrm>
          <a:off x="2180694" y="817899"/>
          <a:ext cx="3467108" cy="366672"/>
        </a:xfrm>
        <a:custGeom>
          <a:avLst/>
          <a:gdLst/>
          <a:ahLst/>
          <a:cxnLst/>
          <a:rect l="0" t="0" r="0" b="0"/>
          <a:pathLst>
            <a:path>
              <a:moveTo>
                <a:pt x="3467108" y="0"/>
              </a:moveTo>
              <a:lnTo>
                <a:pt x="3467108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E00FC-04B5-4421-A96F-CA460E2B19DF}">
      <dsp:nvSpPr>
        <dsp:cNvPr id="0" name=""/>
        <dsp:cNvSpPr/>
      </dsp:nvSpPr>
      <dsp:spPr>
        <a:xfrm>
          <a:off x="5017419" y="1731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D9E49-D88B-430E-AC72-CD00412C6BE0}">
      <dsp:nvSpPr>
        <dsp:cNvPr id="0" name=""/>
        <dsp:cNvSpPr/>
      </dsp:nvSpPr>
      <dsp:spPr>
        <a:xfrm>
          <a:off x="5157504" y="15039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Jason Zander</a:t>
          </a:r>
          <a:br>
            <a:rPr lang="en-US" sz="1100" kern="1200" dirty="0"/>
          </a:br>
          <a:r>
            <a:rPr lang="en-US" sz="1100" i="1" kern="1200" dirty="0"/>
            <a:t>President &amp; CEO</a:t>
          </a:r>
          <a:endParaRPr lang="en-US" sz="1100" kern="1200" dirty="0"/>
        </a:p>
      </dsp:txBody>
      <dsp:txXfrm>
        <a:off x="5180952" y="173841"/>
        <a:ext cx="1213870" cy="753690"/>
      </dsp:txXfrm>
    </dsp:sp>
    <dsp:sp modelId="{E5517394-D959-43B0-B5C5-7EB48695E2C4}">
      <dsp:nvSpPr>
        <dsp:cNvPr id="0" name=""/>
        <dsp:cNvSpPr/>
      </dsp:nvSpPr>
      <dsp:spPr>
        <a:xfrm>
          <a:off x="1550310" y="118457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CCEC-793A-4277-AD06-599860F93258}">
      <dsp:nvSpPr>
        <dsp:cNvPr id="0" name=""/>
        <dsp:cNvSpPr/>
      </dsp:nvSpPr>
      <dsp:spPr>
        <a:xfrm>
          <a:off x="1690396" y="131765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Olivier Renaud</a:t>
          </a:r>
          <a:br>
            <a:rPr lang="en-US" sz="1100" kern="1200" dirty="0"/>
          </a:br>
          <a:r>
            <a:rPr lang="en-US" sz="1100" kern="1200" dirty="0"/>
            <a:t>Team Director</a:t>
          </a:r>
          <a:endParaRPr lang="en-US" sz="1100" i="1" kern="1200" dirty="0"/>
        </a:p>
      </dsp:txBody>
      <dsp:txXfrm>
        <a:off x="1713844" y="1341101"/>
        <a:ext cx="1213870" cy="753690"/>
      </dsp:txXfrm>
    </dsp:sp>
    <dsp:sp modelId="{3D56BD52-D03A-4047-AD41-D4D4A6EFB434}">
      <dsp:nvSpPr>
        <dsp:cNvPr id="0" name=""/>
        <dsp:cNvSpPr/>
      </dsp:nvSpPr>
      <dsp:spPr>
        <a:xfrm>
          <a:off x="9373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D57AA-D4E2-49CB-894F-A4546A90226D}">
      <dsp:nvSpPr>
        <dsp:cNvPr id="0" name=""/>
        <dsp:cNvSpPr/>
      </dsp:nvSpPr>
      <dsp:spPr>
        <a:xfrm>
          <a:off x="149458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Spencer Lowe</a:t>
          </a:r>
          <a:br>
            <a:rPr lang="en-US" sz="1100" kern="1200" dirty="0"/>
          </a:br>
          <a:r>
            <a:rPr lang="en-US" sz="1100" kern="1200" dirty="0"/>
            <a:t>Regional Manager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Of 5 Locations</a:t>
          </a:r>
        </a:p>
      </dsp:txBody>
      <dsp:txXfrm>
        <a:off x="172906" y="2508361"/>
        <a:ext cx="1213870" cy="753690"/>
      </dsp:txXfrm>
    </dsp:sp>
    <dsp:sp modelId="{DCB1E33D-13EC-4E25-974B-BEC1BFAB8C57}">
      <dsp:nvSpPr>
        <dsp:cNvPr id="0" name=""/>
        <dsp:cNvSpPr/>
      </dsp:nvSpPr>
      <dsp:spPr>
        <a:xfrm>
          <a:off x="1550310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13B-3143-4290-BD1E-F9C795102D53}">
      <dsp:nvSpPr>
        <dsp:cNvPr id="0" name=""/>
        <dsp:cNvSpPr/>
      </dsp:nvSpPr>
      <dsp:spPr>
        <a:xfrm>
          <a:off x="1690396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Mike </a:t>
          </a:r>
          <a:r>
            <a:rPr lang="en-US" sz="1100" b="1" kern="1200" dirty="0" err="1"/>
            <a:t>Danselio</a:t>
          </a:r>
          <a:br>
            <a:rPr lang="en-US" sz="1100" kern="1200" dirty="0"/>
          </a:br>
          <a:r>
            <a:rPr lang="en-US" sz="1100" kern="1200" dirty="0"/>
            <a:t>Regional Manager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Of 5 Locations</a:t>
          </a:r>
        </a:p>
      </dsp:txBody>
      <dsp:txXfrm>
        <a:off x="1713844" y="2508361"/>
        <a:ext cx="1213870" cy="753690"/>
      </dsp:txXfrm>
    </dsp:sp>
    <dsp:sp modelId="{3EAB1CE4-68D7-4335-A270-8E3EB71A5790}">
      <dsp:nvSpPr>
        <dsp:cNvPr id="0" name=""/>
        <dsp:cNvSpPr/>
      </dsp:nvSpPr>
      <dsp:spPr>
        <a:xfrm>
          <a:off x="779842" y="3519091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B9209-6251-4FFD-B69F-48F18D4CC349}">
      <dsp:nvSpPr>
        <dsp:cNvPr id="0" name=""/>
        <dsp:cNvSpPr/>
      </dsp:nvSpPr>
      <dsp:spPr>
        <a:xfrm>
          <a:off x="919927" y="3652172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Gym Manager</a:t>
          </a:r>
        </a:p>
      </dsp:txBody>
      <dsp:txXfrm>
        <a:off x="943375" y="3675620"/>
        <a:ext cx="1213870" cy="753690"/>
      </dsp:txXfrm>
    </dsp:sp>
    <dsp:sp modelId="{8629E89B-2488-4E84-8D53-9ABAE0E950DB}">
      <dsp:nvSpPr>
        <dsp:cNvPr id="0" name=""/>
        <dsp:cNvSpPr/>
      </dsp:nvSpPr>
      <dsp:spPr>
        <a:xfrm>
          <a:off x="779842" y="4686351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3FC9C-3F2A-407E-A90F-1A955985B64E}">
      <dsp:nvSpPr>
        <dsp:cNvPr id="0" name=""/>
        <dsp:cNvSpPr/>
      </dsp:nvSpPr>
      <dsp:spPr>
        <a:xfrm>
          <a:off x="919927" y="4819432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Assistant Manager of Gym</a:t>
          </a:r>
        </a:p>
      </dsp:txBody>
      <dsp:txXfrm>
        <a:off x="943375" y="4842880"/>
        <a:ext cx="1213870" cy="753690"/>
      </dsp:txXfrm>
    </dsp:sp>
    <dsp:sp modelId="{1527F68E-B504-4B54-9F83-94EE448F2A71}">
      <dsp:nvSpPr>
        <dsp:cNvPr id="0" name=""/>
        <dsp:cNvSpPr/>
      </dsp:nvSpPr>
      <dsp:spPr>
        <a:xfrm>
          <a:off x="2297682" y="3523567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01A85-6C38-4204-A802-154EC5C79269}">
      <dsp:nvSpPr>
        <dsp:cNvPr id="0" name=""/>
        <dsp:cNvSpPr/>
      </dsp:nvSpPr>
      <dsp:spPr>
        <a:xfrm>
          <a:off x="2437767" y="3656648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HR representative</a:t>
          </a:r>
        </a:p>
      </dsp:txBody>
      <dsp:txXfrm>
        <a:off x="2461215" y="3680096"/>
        <a:ext cx="1213870" cy="753690"/>
      </dsp:txXfrm>
    </dsp:sp>
    <dsp:sp modelId="{0D430ACC-0A24-4E88-8E41-B626B052AB56}">
      <dsp:nvSpPr>
        <dsp:cNvPr id="0" name=""/>
        <dsp:cNvSpPr/>
      </dsp:nvSpPr>
      <dsp:spPr>
        <a:xfrm>
          <a:off x="3091247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549B9-146B-470F-8DA8-7473A3C06B36}">
      <dsp:nvSpPr>
        <dsp:cNvPr id="0" name=""/>
        <dsp:cNvSpPr/>
      </dsp:nvSpPr>
      <dsp:spPr>
        <a:xfrm>
          <a:off x="3231333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/>
            <a:t>Prashanth</a:t>
          </a:r>
          <a:r>
            <a:rPr lang="en-US" sz="1100" b="1" kern="1200" dirty="0"/>
            <a:t> Desai</a:t>
          </a:r>
          <a:br>
            <a:rPr lang="en-US" sz="1100" b="1" kern="1200" dirty="0"/>
          </a:br>
          <a:r>
            <a:rPr lang="en-US" sz="1100" b="0" kern="1200" dirty="0"/>
            <a:t>Regiona</a:t>
          </a:r>
          <a:r>
            <a:rPr lang="en-US" sz="1100" b="1" kern="1200" dirty="0"/>
            <a:t>l</a:t>
          </a:r>
          <a:r>
            <a:rPr lang="en-US" sz="1100" i="1" kern="1200" dirty="0"/>
            <a:t> Manager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Of 5 Locations</a:t>
          </a:r>
        </a:p>
      </dsp:txBody>
      <dsp:txXfrm>
        <a:off x="3254781" y="2508361"/>
        <a:ext cx="1213870" cy="753690"/>
      </dsp:txXfrm>
    </dsp:sp>
    <dsp:sp modelId="{814D968B-BB58-4009-A740-66AD03AAD2CC}">
      <dsp:nvSpPr>
        <dsp:cNvPr id="0" name=""/>
        <dsp:cNvSpPr/>
      </dsp:nvSpPr>
      <dsp:spPr>
        <a:xfrm>
          <a:off x="5402653" y="118457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E02B-F52A-4D21-AD4B-153872E225D6}">
      <dsp:nvSpPr>
        <dsp:cNvPr id="0" name=""/>
        <dsp:cNvSpPr/>
      </dsp:nvSpPr>
      <dsp:spPr>
        <a:xfrm>
          <a:off x="5542738" y="131765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Lawrie Gaffney</a:t>
          </a:r>
          <a:br>
            <a:rPr lang="en-US" sz="1100" kern="1200" dirty="0"/>
          </a:br>
          <a:r>
            <a:rPr lang="en-US" sz="1100" kern="1200" dirty="0"/>
            <a:t>CFO</a:t>
          </a:r>
          <a:endParaRPr lang="en-US" sz="1100" i="1" kern="1200" dirty="0"/>
        </a:p>
      </dsp:txBody>
      <dsp:txXfrm>
        <a:off x="5566186" y="1341101"/>
        <a:ext cx="1213870" cy="753690"/>
      </dsp:txXfrm>
    </dsp:sp>
    <dsp:sp modelId="{BB1DA2C6-9035-47F3-AABE-8B758B6D19F0}">
      <dsp:nvSpPr>
        <dsp:cNvPr id="0" name=""/>
        <dsp:cNvSpPr/>
      </dsp:nvSpPr>
      <dsp:spPr>
        <a:xfrm>
          <a:off x="4632185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6AB76-11B4-4CAA-9887-9CEC3100795D}">
      <dsp:nvSpPr>
        <dsp:cNvPr id="0" name=""/>
        <dsp:cNvSpPr/>
      </dsp:nvSpPr>
      <dsp:spPr>
        <a:xfrm>
          <a:off x="4772270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Patrick lliott</a:t>
          </a:r>
          <a:br>
            <a:rPr lang="en-US" sz="1100" b="1" kern="1200" dirty="0"/>
          </a:br>
          <a:r>
            <a:rPr lang="en-US" sz="1100" i="1" kern="1200" dirty="0"/>
            <a:t>VP Finance</a:t>
          </a:r>
        </a:p>
      </dsp:txBody>
      <dsp:txXfrm>
        <a:off x="4795718" y="2508361"/>
        <a:ext cx="1213870" cy="753690"/>
      </dsp:txXfrm>
    </dsp:sp>
    <dsp:sp modelId="{C410A2C1-12AA-4197-9D2B-0529261F107A}">
      <dsp:nvSpPr>
        <dsp:cNvPr id="0" name=""/>
        <dsp:cNvSpPr/>
      </dsp:nvSpPr>
      <dsp:spPr>
        <a:xfrm>
          <a:off x="6173122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81334-87C5-4BAE-8B17-A68BD1AC0BD4}">
      <dsp:nvSpPr>
        <dsp:cNvPr id="0" name=""/>
        <dsp:cNvSpPr/>
      </dsp:nvSpPr>
      <dsp:spPr>
        <a:xfrm>
          <a:off x="6313207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Lola Jacobsen</a:t>
          </a:r>
          <a:br>
            <a:rPr lang="en-US" sz="1100" b="1" kern="1200" dirty="0"/>
          </a:br>
          <a:r>
            <a:rPr lang="en-US" sz="1100" i="1" kern="1200" dirty="0"/>
            <a:t>VP Accounting</a:t>
          </a:r>
        </a:p>
      </dsp:txBody>
      <dsp:txXfrm>
        <a:off x="6336655" y="2508361"/>
        <a:ext cx="1213870" cy="753690"/>
      </dsp:txXfrm>
    </dsp:sp>
    <dsp:sp modelId="{53DA5E8F-87F9-40FC-9678-EFD0486B275A}">
      <dsp:nvSpPr>
        <dsp:cNvPr id="0" name=""/>
        <dsp:cNvSpPr/>
      </dsp:nvSpPr>
      <dsp:spPr>
        <a:xfrm>
          <a:off x="8484527" y="118457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17F3B-DDE1-42D3-931F-E089B2220CD1}">
      <dsp:nvSpPr>
        <dsp:cNvPr id="0" name=""/>
        <dsp:cNvSpPr/>
      </dsp:nvSpPr>
      <dsp:spPr>
        <a:xfrm>
          <a:off x="8624612" y="131765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/>
            <a:t>Szabolcs</a:t>
          </a:r>
          <a:r>
            <a:rPr lang="en-US" sz="1100" b="1" kern="1200" dirty="0"/>
            <a:t> </a:t>
          </a:r>
          <a:r>
            <a:rPr lang="en-US" sz="1100" b="1" kern="1200" dirty="0" err="1"/>
            <a:t>Vajda</a:t>
          </a:r>
          <a:br>
            <a:rPr lang="en-US" sz="1100" b="1" kern="1200" dirty="0"/>
          </a:br>
          <a:r>
            <a:rPr lang="en-US" sz="1100" b="0" kern="1200" dirty="0"/>
            <a:t>Director of Human Resources</a:t>
          </a:r>
          <a:endParaRPr lang="en-US" sz="1100" b="0" i="1" kern="1200" dirty="0"/>
        </a:p>
      </dsp:txBody>
      <dsp:txXfrm>
        <a:off x="8648060" y="1341101"/>
        <a:ext cx="1213870" cy="753690"/>
      </dsp:txXfrm>
    </dsp:sp>
    <dsp:sp modelId="{C1D5E974-C272-426D-9C3B-33FC0063D5F1}">
      <dsp:nvSpPr>
        <dsp:cNvPr id="0" name=""/>
        <dsp:cNvSpPr/>
      </dsp:nvSpPr>
      <dsp:spPr>
        <a:xfrm>
          <a:off x="7714059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0AA37-9CAE-47C1-8091-0E18D98AD0A1}">
      <dsp:nvSpPr>
        <dsp:cNvPr id="0" name=""/>
        <dsp:cNvSpPr/>
      </dsp:nvSpPr>
      <dsp:spPr>
        <a:xfrm>
          <a:off x="7854144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Jason </a:t>
          </a:r>
          <a:r>
            <a:rPr lang="en-US" sz="1100" b="1" kern="1200" dirty="0" err="1"/>
            <a:t>Kozleski</a:t>
          </a:r>
          <a:br>
            <a:rPr lang="en-US" sz="1100" kern="1200" dirty="0"/>
          </a:br>
          <a:r>
            <a:rPr lang="en-US" sz="1100" i="1" kern="1200" dirty="0"/>
            <a:t>VP Human Resources</a:t>
          </a:r>
        </a:p>
      </dsp:txBody>
      <dsp:txXfrm>
        <a:off x="7877592" y="2508361"/>
        <a:ext cx="1213870" cy="753690"/>
      </dsp:txXfrm>
    </dsp:sp>
    <dsp:sp modelId="{50D474EC-98DC-4737-BC55-92D95CD2A76F}">
      <dsp:nvSpPr>
        <dsp:cNvPr id="0" name=""/>
        <dsp:cNvSpPr/>
      </dsp:nvSpPr>
      <dsp:spPr>
        <a:xfrm>
          <a:off x="9254996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75B9-56B8-41B6-B830-2E9E5E01E9CB}">
      <dsp:nvSpPr>
        <dsp:cNvPr id="0" name=""/>
        <dsp:cNvSpPr/>
      </dsp:nvSpPr>
      <dsp:spPr>
        <a:xfrm>
          <a:off x="9395081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Pat Coleman</a:t>
          </a:r>
          <a:br>
            <a:rPr lang="en-US" sz="1100" kern="1200" dirty="0"/>
          </a:br>
          <a:r>
            <a:rPr lang="en-US" sz="1100" i="1" kern="1200" dirty="0"/>
            <a:t>VP Customer Svc</a:t>
          </a:r>
        </a:p>
      </dsp:txBody>
      <dsp:txXfrm>
        <a:off x="9418529" y="2508361"/>
        <a:ext cx="1213870" cy="75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C4EBF-4C9E-4157-9DF4-BB5E784C47D7}">
      <dsp:nvSpPr>
        <dsp:cNvPr id="0" name=""/>
        <dsp:cNvSpPr/>
      </dsp:nvSpPr>
      <dsp:spPr>
        <a:xfrm>
          <a:off x="1160" y="0"/>
          <a:ext cx="3017246" cy="4656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East Coast</a:t>
          </a:r>
        </a:p>
      </dsp:txBody>
      <dsp:txXfrm>
        <a:off x="1160" y="0"/>
        <a:ext cx="3017246" cy="1396953"/>
      </dsp:txXfrm>
    </dsp:sp>
    <dsp:sp modelId="{E428CD33-FA68-46B3-9F64-5AE50B0A48A7}">
      <dsp:nvSpPr>
        <dsp:cNvPr id="0" name=""/>
        <dsp:cNvSpPr/>
      </dsp:nvSpPr>
      <dsp:spPr>
        <a:xfrm>
          <a:off x="302885" y="1396953"/>
          <a:ext cx="2413797" cy="3026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Philadelphia, PA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Arlington, VA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1" kern="1200" dirty="0"/>
        </a:p>
      </dsp:txBody>
      <dsp:txXfrm>
        <a:off x="373583" y="1467651"/>
        <a:ext cx="2272401" cy="2885336"/>
      </dsp:txXfrm>
    </dsp:sp>
    <dsp:sp modelId="{87088F45-863D-4158-B60A-599EE4F1EF62}">
      <dsp:nvSpPr>
        <dsp:cNvPr id="0" name=""/>
        <dsp:cNvSpPr/>
      </dsp:nvSpPr>
      <dsp:spPr>
        <a:xfrm>
          <a:off x="3244701" y="0"/>
          <a:ext cx="3017246" cy="4656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Midwest</a:t>
          </a:r>
        </a:p>
      </dsp:txBody>
      <dsp:txXfrm>
        <a:off x="3244701" y="0"/>
        <a:ext cx="3017246" cy="1396953"/>
      </dsp:txXfrm>
    </dsp:sp>
    <dsp:sp modelId="{8C4F88DF-20F8-4745-9426-66C191DC6822}">
      <dsp:nvSpPr>
        <dsp:cNvPr id="0" name=""/>
        <dsp:cNvSpPr/>
      </dsp:nvSpPr>
      <dsp:spPr>
        <a:xfrm>
          <a:off x="3546425" y="1396953"/>
          <a:ext cx="2413797" cy="3026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Cincinnati, OH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Detroit, MI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Columbus, OH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Milwaukee, WI</a:t>
          </a:r>
          <a:br>
            <a:rPr lang="en-US" sz="1900" b="1" kern="1200" dirty="0"/>
          </a:br>
          <a:r>
            <a:rPr lang="en-US" sz="1900" b="1" kern="1200" dirty="0"/>
            <a:t>Chicago, IL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Dallas, TX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Houston, TX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Tucson, AZ</a:t>
          </a:r>
        </a:p>
      </dsp:txBody>
      <dsp:txXfrm>
        <a:off x="3617123" y="1467651"/>
        <a:ext cx="2272401" cy="2885336"/>
      </dsp:txXfrm>
    </dsp:sp>
    <dsp:sp modelId="{01697534-9E0B-4C91-9DC0-60B2075B11C5}">
      <dsp:nvSpPr>
        <dsp:cNvPr id="0" name=""/>
        <dsp:cNvSpPr/>
      </dsp:nvSpPr>
      <dsp:spPr>
        <a:xfrm>
          <a:off x="6488241" y="0"/>
          <a:ext cx="3017246" cy="4656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West Coast</a:t>
          </a:r>
        </a:p>
      </dsp:txBody>
      <dsp:txXfrm>
        <a:off x="6488241" y="0"/>
        <a:ext cx="3017246" cy="1396953"/>
      </dsp:txXfrm>
    </dsp:sp>
    <dsp:sp modelId="{7A040E14-948D-4559-992F-42A395A9AB74}">
      <dsp:nvSpPr>
        <dsp:cNvPr id="0" name=""/>
        <dsp:cNvSpPr/>
      </dsp:nvSpPr>
      <dsp:spPr>
        <a:xfrm>
          <a:off x="6789966" y="1396953"/>
          <a:ext cx="2413797" cy="3026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Albuquerque, NM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Los Angeles, CA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San Francisco, CA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Denver, CO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Las Vegas, NV</a:t>
          </a:r>
        </a:p>
      </dsp:txBody>
      <dsp:txXfrm>
        <a:off x="6860664" y="1467651"/>
        <a:ext cx="2272401" cy="2885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6C12F-3E25-4D17-99C8-FB705B0F3657}">
      <dsp:nvSpPr>
        <dsp:cNvPr id="0" name=""/>
        <dsp:cNvSpPr/>
      </dsp:nvSpPr>
      <dsp:spPr>
        <a:xfrm>
          <a:off x="4753324" y="1569059"/>
          <a:ext cx="3938725" cy="34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95"/>
              </a:lnTo>
              <a:lnTo>
                <a:pt x="3938725" y="170895"/>
              </a:lnTo>
              <a:lnTo>
                <a:pt x="3938725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B701E-731A-4119-97E9-BE8C6970B14F}">
      <dsp:nvSpPr>
        <dsp:cNvPr id="0" name=""/>
        <dsp:cNvSpPr/>
      </dsp:nvSpPr>
      <dsp:spPr>
        <a:xfrm>
          <a:off x="4753324" y="1569059"/>
          <a:ext cx="1969362" cy="34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95"/>
              </a:lnTo>
              <a:lnTo>
                <a:pt x="1969362" y="170895"/>
              </a:lnTo>
              <a:lnTo>
                <a:pt x="1969362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B14CF-3AAB-49BF-A348-8C10128F63F4}">
      <dsp:nvSpPr>
        <dsp:cNvPr id="0" name=""/>
        <dsp:cNvSpPr/>
      </dsp:nvSpPr>
      <dsp:spPr>
        <a:xfrm>
          <a:off x="4707604" y="1569059"/>
          <a:ext cx="91440" cy="34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7310-186D-41EB-B0D9-B311379F2447}">
      <dsp:nvSpPr>
        <dsp:cNvPr id="0" name=""/>
        <dsp:cNvSpPr/>
      </dsp:nvSpPr>
      <dsp:spPr>
        <a:xfrm>
          <a:off x="2783961" y="1569059"/>
          <a:ext cx="1969362" cy="341790"/>
        </a:xfrm>
        <a:custGeom>
          <a:avLst/>
          <a:gdLst/>
          <a:ahLst/>
          <a:cxnLst/>
          <a:rect l="0" t="0" r="0" b="0"/>
          <a:pathLst>
            <a:path>
              <a:moveTo>
                <a:pt x="1969362" y="0"/>
              </a:moveTo>
              <a:lnTo>
                <a:pt x="1969362" y="170895"/>
              </a:lnTo>
              <a:lnTo>
                <a:pt x="0" y="170895"/>
              </a:lnTo>
              <a:lnTo>
                <a:pt x="0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6A04F-8E18-4C09-847D-FF6943170D74}">
      <dsp:nvSpPr>
        <dsp:cNvPr id="0" name=""/>
        <dsp:cNvSpPr/>
      </dsp:nvSpPr>
      <dsp:spPr>
        <a:xfrm>
          <a:off x="814598" y="1569059"/>
          <a:ext cx="3938725" cy="341790"/>
        </a:xfrm>
        <a:custGeom>
          <a:avLst/>
          <a:gdLst/>
          <a:ahLst/>
          <a:cxnLst/>
          <a:rect l="0" t="0" r="0" b="0"/>
          <a:pathLst>
            <a:path>
              <a:moveTo>
                <a:pt x="3938725" y="0"/>
              </a:moveTo>
              <a:lnTo>
                <a:pt x="3938725" y="170895"/>
              </a:lnTo>
              <a:lnTo>
                <a:pt x="0" y="170895"/>
              </a:lnTo>
              <a:lnTo>
                <a:pt x="0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9536A-212F-4EE6-8E36-1F7330E5587D}">
      <dsp:nvSpPr>
        <dsp:cNvPr id="0" name=""/>
        <dsp:cNvSpPr/>
      </dsp:nvSpPr>
      <dsp:spPr>
        <a:xfrm>
          <a:off x="3939538" y="755273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Roney</a:t>
          </a:r>
          <a:r>
            <a:rPr lang="en-US" sz="1800" kern="1200" dirty="0"/>
            <a:t> </a:t>
          </a:r>
          <a:r>
            <a:rPr lang="en-US" sz="1800" kern="1200" dirty="0" err="1"/>
            <a:t>Whonshevins</a:t>
          </a:r>
          <a:r>
            <a:rPr lang="en-US" sz="1800" kern="1200" dirty="0"/>
            <a:t> Project Lead</a:t>
          </a:r>
        </a:p>
      </dsp:txBody>
      <dsp:txXfrm>
        <a:off x="3939538" y="755273"/>
        <a:ext cx="1627572" cy="813786"/>
      </dsp:txXfrm>
    </dsp:sp>
    <dsp:sp modelId="{7174A553-29A2-4360-80CF-40A80BE1E5E1}">
      <dsp:nvSpPr>
        <dsp:cNvPr id="0" name=""/>
        <dsp:cNvSpPr/>
      </dsp:nvSpPr>
      <dsp:spPr>
        <a:xfrm>
          <a:off x="812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Jacob Wagner Software Developer</a:t>
          </a:r>
        </a:p>
      </dsp:txBody>
      <dsp:txXfrm>
        <a:off x="812" y="1910850"/>
        <a:ext cx="1627572" cy="813786"/>
      </dsp:txXfrm>
    </dsp:sp>
    <dsp:sp modelId="{08335018-97AA-460E-A117-81DBA3DD3BA6}">
      <dsp:nvSpPr>
        <dsp:cNvPr id="0" name=""/>
        <dsp:cNvSpPr/>
      </dsp:nvSpPr>
      <dsp:spPr>
        <a:xfrm>
          <a:off x="1970175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Adan </a:t>
          </a:r>
          <a:r>
            <a:rPr lang="en-US" sz="1800" kern="1200" dirty="0" err="1"/>
            <a:t>Maxamed</a:t>
          </a:r>
          <a:r>
            <a:rPr lang="en-US" sz="1800" kern="1200" dirty="0"/>
            <a:t> Software Developer</a:t>
          </a:r>
        </a:p>
      </dsp:txBody>
      <dsp:txXfrm>
        <a:off x="1970175" y="1910850"/>
        <a:ext cx="1627572" cy="813786"/>
      </dsp:txXfrm>
    </dsp:sp>
    <dsp:sp modelId="{57DA3771-BFCF-450F-AC08-0C13953670E4}">
      <dsp:nvSpPr>
        <dsp:cNvPr id="0" name=""/>
        <dsp:cNvSpPr/>
      </dsp:nvSpPr>
      <dsp:spPr>
        <a:xfrm>
          <a:off x="3939538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James Leahy Web Developer</a:t>
          </a:r>
        </a:p>
      </dsp:txBody>
      <dsp:txXfrm>
        <a:off x="3939538" y="1910850"/>
        <a:ext cx="1627572" cy="813786"/>
      </dsp:txXfrm>
    </dsp:sp>
    <dsp:sp modelId="{95F76DE9-F993-4C08-8EB9-2BBE7C2B73FA}">
      <dsp:nvSpPr>
        <dsp:cNvPr id="0" name=""/>
        <dsp:cNvSpPr/>
      </dsp:nvSpPr>
      <dsp:spPr>
        <a:xfrm>
          <a:off x="5908901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Guy </a:t>
          </a:r>
          <a:r>
            <a:rPr lang="en-US" sz="1800" kern="1200" dirty="0" err="1"/>
            <a:t>Banaga</a:t>
          </a:r>
          <a:r>
            <a:rPr lang="en-US" sz="1800" kern="1200" dirty="0"/>
            <a:t> Network Engineer</a:t>
          </a:r>
        </a:p>
      </dsp:txBody>
      <dsp:txXfrm>
        <a:off x="5908901" y="1910850"/>
        <a:ext cx="1627572" cy="813786"/>
      </dsp:txXfrm>
    </dsp:sp>
    <dsp:sp modelId="{931BDEED-7C24-44A9-8AA6-DFC70DC799DC}">
      <dsp:nvSpPr>
        <dsp:cNvPr id="0" name=""/>
        <dsp:cNvSpPr/>
      </dsp:nvSpPr>
      <dsp:spPr>
        <a:xfrm>
          <a:off x="7878264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Andrew Butts Network Engineer</a:t>
          </a:r>
        </a:p>
      </dsp:txBody>
      <dsp:txXfrm>
        <a:off x="7878264" y="1910850"/>
        <a:ext cx="1627572" cy="813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43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image" Target="../media/image1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29.xml"/><Relationship Id="rId21" Type="http://schemas.openxmlformats.org/officeDocument/2006/relationships/tags" Target="../tags/tag124.xml"/><Relationship Id="rId42" Type="http://schemas.openxmlformats.org/officeDocument/2006/relationships/tags" Target="../tags/tag145.xml"/><Relationship Id="rId47" Type="http://schemas.openxmlformats.org/officeDocument/2006/relationships/tags" Target="../tags/tag150.xml"/><Relationship Id="rId63" Type="http://schemas.openxmlformats.org/officeDocument/2006/relationships/tags" Target="../tags/tag166.xml"/><Relationship Id="rId68" Type="http://schemas.openxmlformats.org/officeDocument/2006/relationships/tags" Target="../tags/tag171.xml"/><Relationship Id="rId84" Type="http://schemas.openxmlformats.org/officeDocument/2006/relationships/tags" Target="../tags/tag187.xml"/><Relationship Id="rId89" Type="http://schemas.openxmlformats.org/officeDocument/2006/relationships/tags" Target="../tags/tag192.xml"/><Relationship Id="rId16" Type="http://schemas.openxmlformats.org/officeDocument/2006/relationships/tags" Target="../tags/tag119.xml"/><Relationship Id="rId11" Type="http://schemas.openxmlformats.org/officeDocument/2006/relationships/tags" Target="../tags/tag114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102" Type="http://schemas.openxmlformats.org/officeDocument/2006/relationships/tags" Target="../tags/tag205.xml"/><Relationship Id="rId5" Type="http://schemas.openxmlformats.org/officeDocument/2006/relationships/tags" Target="../tags/tag108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59" Type="http://schemas.openxmlformats.org/officeDocument/2006/relationships/tags" Target="../tags/tag162.xml"/><Relationship Id="rId103" Type="http://schemas.openxmlformats.org/officeDocument/2006/relationships/tags" Target="../tags/tag206.xml"/><Relationship Id="rId20" Type="http://schemas.openxmlformats.org/officeDocument/2006/relationships/tags" Target="../tags/tag123.xml"/><Relationship Id="rId41" Type="http://schemas.openxmlformats.org/officeDocument/2006/relationships/tags" Target="../tags/tag144.xml"/><Relationship Id="rId54" Type="http://schemas.openxmlformats.org/officeDocument/2006/relationships/tags" Target="../tags/tag157.xml"/><Relationship Id="rId62" Type="http://schemas.openxmlformats.org/officeDocument/2006/relationships/tags" Target="../tags/tag165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36" Type="http://schemas.openxmlformats.org/officeDocument/2006/relationships/tags" Target="../tags/tag139.xml"/><Relationship Id="rId49" Type="http://schemas.openxmlformats.org/officeDocument/2006/relationships/tags" Target="../tags/tag152.xml"/><Relationship Id="rId57" Type="http://schemas.openxmlformats.org/officeDocument/2006/relationships/tags" Target="../tags/tag160.xml"/><Relationship Id="rId106" Type="http://schemas.openxmlformats.org/officeDocument/2006/relationships/image" Target="../media/image1.png"/><Relationship Id="rId10" Type="http://schemas.openxmlformats.org/officeDocument/2006/relationships/tags" Target="../tags/tag113.xml"/><Relationship Id="rId31" Type="http://schemas.openxmlformats.org/officeDocument/2006/relationships/tags" Target="../tags/tag134.xml"/><Relationship Id="rId44" Type="http://schemas.openxmlformats.org/officeDocument/2006/relationships/tags" Target="../tags/tag147.xml"/><Relationship Id="rId52" Type="http://schemas.openxmlformats.org/officeDocument/2006/relationships/tags" Target="../tags/tag155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39" Type="http://schemas.openxmlformats.org/officeDocument/2006/relationships/tags" Target="../tags/tag14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Relationship Id="rId7" Type="http://schemas.openxmlformats.org/officeDocument/2006/relationships/tags" Target="../tags/tag110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tags" Target="../tags/tag105.xml"/><Relationship Id="rId29" Type="http://schemas.openxmlformats.org/officeDocument/2006/relationships/tags" Target="../tags/tag132.xml"/><Relationship Id="rId24" Type="http://schemas.openxmlformats.org/officeDocument/2006/relationships/tags" Target="../tags/tag127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66" Type="http://schemas.openxmlformats.org/officeDocument/2006/relationships/tags" Target="../tags/tag169.xml"/><Relationship Id="rId87" Type="http://schemas.openxmlformats.org/officeDocument/2006/relationships/tags" Target="../tags/tag190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19" Type="http://schemas.openxmlformats.org/officeDocument/2006/relationships/tags" Target="../tags/tag122.xml"/><Relationship Id="rId14" Type="http://schemas.openxmlformats.org/officeDocument/2006/relationships/tags" Target="../tags/tag117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56" Type="http://schemas.openxmlformats.org/officeDocument/2006/relationships/tags" Target="../tags/tag159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111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3" Type="http://schemas.openxmlformats.org/officeDocument/2006/relationships/tags" Target="../tags/tag106.xml"/><Relationship Id="rId25" Type="http://schemas.openxmlformats.org/officeDocument/2006/relationships/tags" Target="../tags/tag128.xml"/><Relationship Id="rId46" Type="http://schemas.openxmlformats.org/officeDocument/2006/relationships/tags" Target="../tags/tag149.xml"/><Relationship Id="rId67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 HEALTH TECHNOLOGY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Eagle Consulting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37338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Ability to maintain and handle member information has become increasingly haphazard</a:t>
            </a:r>
          </a:p>
          <a:p>
            <a:r>
              <a:rPr lang="en-US" sz="3200" dirty="0"/>
              <a:t>Improper charges to cancelled or duplicate members cost both time and money to repair</a:t>
            </a:r>
          </a:p>
          <a:p>
            <a:r>
              <a:rPr lang="en-US" sz="3200" dirty="0"/>
              <a:t>In the past 2 years they have seen a 30% drop in customer membership renewal, resulting in a total loss of over $1,000,000  </a:t>
            </a:r>
          </a:p>
          <a:p>
            <a:r>
              <a:rPr lang="en-US" sz="3200" dirty="0"/>
              <a:t>Customer satisfaction decreased  20% due to difficulties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/>
            <a:r>
              <a:rPr lang="en-US" sz="3200" b="1" dirty="0"/>
              <a:t>A centralized Database:</a:t>
            </a:r>
          </a:p>
          <a:p>
            <a:pPr marL="708660" lvl="1" indent="-342900"/>
            <a:r>
              <a:rPr lang="en-US" sz="3200" dirty="0"/>
              <a:t>Shared across all gym locations</a:t>
            </a:r>
          </a:p>
          <a:p>
            <a:pPr marL="708660" lvl="1" indent="-342900"/>
            <a:r>
              <a:rPr lang="en-US" sz="3200" dirty="0"/>
              <a:t>With all appropriate documentation</a:t>
            </a:r>
          </a:p>
          <a:p>
            <a:pPr marL="502920" indent="-457200"/>
            <a:r>
              <a:rPr lang="en-US" sz="3200" b="1" dirty="0"/>
              <a:t>A redesigned and fully functional website:</a:t>
            </a:r>
          </a:p>
          <a:p>
            <a:pPr marL="708660" lvl="1" indent="-342900"/>
            <a:r>
              <a:rPr lang="en-US" sz="3200" dirty="0"/>
              <a:t>Add functionality that allows customers to  create, renew, update, or cancel 	their membership</a:t>
            </a:r>
          </a:p>
          <a:p>
            <a:pPr marL="708660" lvl="1" indent="-342900"/>
            <a:r>
              <a:rPr lang="en-US" sz="3200" dirty="0"/>
              <a:t>Connected directly to the database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8620" indent="-342900"/>
            <a:r>
              <a:rPr lang="en-US" sz="3200" b="1" dirty="0"/>
              <a:t>A Front end Interface:</a:t>
            </a:r>
          </a:p>
          <a:p>
            <a:pPr marL="708660" lvl="1" indent="-342900"/>
            <a:r>
              <a:rPr lang="en-US" sz="3200" dirty="0"/>
              <a:t>Properly documented and useable by all employees</a:t>
            </a:r>
          </a:p>
          <a:p>
            <a:pPr marL="708660" lvl="1" indent="-342900"/>
            <a:r>
              <a:rPr lang="en-US" sz="3200" dirty="0"/>
              <a:t>Capable of pulling and updating information from the database</a:t>
            </a:r>
          </a:p>
          <a:p>
            <a:r>
              <a:rPr lang="en-US" sz="3200" b="1" dirty="0"/>
              <a:t>An accounting system capable of  monitoring:</a:t>
            </a:r>
          </a:p>
          <a:p>
            <a:pPr lvl="1"/>
            <a:r>
              <a:rPr lang="en-US" sz="3200" dirty="0"/>
              <a:t> General Ledger</a:t>
            </a:r>
          </a:p>
          <a:p>
            <a:pPr lvl="1"/>
            <a:r>
              <a:rPr lang="en-US" sz="3200" dirty="0"/>
              <a:t> Accounts Receivable/Payable</a:t>
            </a:r>
          </a:p>
          <a:p>
            <a:pPr lvl="1"/>
            <a:r>
              <a:rPr lang="en-US" sz="3200" dirty="0"/>
              <a:t> Balance Sheet, Profit/Loss Statements</a:t>
            </a:r>
          </a:p>
          <a:p>
            <a:pPr marL="708660" lvl="1" indent="-342900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Database, website, and network systems monitoring to ensure functionality</a:t>
            </a:r>
          </a:p>
          <a:p>
            <a:r>
              <a:rPr lang="en-US" sz="3200" dirty="0"/>
              <a:t>Develop and streamline system manual/training to ensure staff learn and understand the system</a:t>
            </a:r>
          </a:p>
          <a:p>
            <a:r>
              <a:rPr lang="en-US" sz="3200" dirty="0"/>
              <a:t>Cost/Benefit Analysis</a:t>
            </a:r>
          </a:p>
          <a:p>
            <a:r>
              <a:rPr lang="en-US" sz="3200" dirty="0"/>
              <a:t>Back up and Disaster Recovery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PROJECT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Expected completion date: December 13</a:t>
            </a:r>
            <a:r>
              <a:rPr lang="en-US" sz="3200" baseline="30000" dirty="0"/>
              <a:t>th</a:t>
            </a:r>
            <a:r>
              <a:rPr lang="en-US" sz="3200" dirty="0"/>
              <a:t>, 2016</a:t>
            </a:r>
          </a:p>
          <a:p>
            <a:r>
              <a:rPr lang="en-US" sz="3200" dirty="0"/>
              <a:t>Upon Completion of this project, we expect to see:</a:t>
            </a:r>
          </a:p>
          <a:p>
            <a:pPr lvl="1"/>
            <a:r>
              <a:rPr lang="en-US" sz="2800" dirty="0"/>
              <a:t>A 50% increase in overall customer satisfaction </a:t>
            </a:r>
          </a:p>
          <a:p>
            <a:pPr lvl="1"/>
            <a:r>
              <a:rPr lang="en-US" sz="2800" dirty="0"/>
              <a:t>An 80% increase in customer retention </a:t>
            </a:r>
          </a:p>
          <a:p>
            <a:pPr lvl="1"/>
            <a:r>
              <a:rPr lang="en-US" sz="2800" dirty="0"/>
              <a:t>Potential to see increased revenue between $500,000 - $800,000</a:t>
            </a:r>
          </a:p>
          <a:p>
            <a:pPr lvl="1"/>
            <a:r>
              <a:rPr lang="en-US" sz="2800" dirty="0"/>
              <a:t>A 10% increase in Membership sign ups yearly; 2,000 new customers bringing in $200,000 annually</a:t>
            </a:r>
          </a:p>
          <a:p>
            <a:pPr lvl="1"/>
            <a:r>
              <a:rPr lang="en-US" sz="2800" dirty="0"/>
              <a:t>A 10% increase in employee efficiency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Project Team Roles </a:t>
            </a:r>
            <a:br>
              <a:rPr lang="en-US" sz="4400" b="1" dirty="0"/>
            </a:br>
            <a:r>
              <a:rPr lang="en-US" sz="4400" b="1" dirty="0"/>
              <a:t>and Responsibilities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341088" y="1701235"/>
          <a:ext cx="9506649" cy="3479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IMPLEMENTED SYSTEM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259002"/>
            <a:ext cx="7828864" cy="55949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5412" y="16002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Gym Clientele</a:t>
            </a:r>
          </a:p>
        </p:txBody>
      </p:sp>
      <p:sp>
        <p:nvSpPr>
          <p:cNvPr id="8" name="Oval 7"/>
          <p:cNvSpPr/>
          <p:nvPr/>
        </p:nvSpPr>
        <p:spPr>
          <a:xfrm>
            <a:off x="5408612" y="3581401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7612" y="571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Gym Location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0"/>
                <a:satMod val="100000"/>
              </a:schemeClr>
            </a:gs>
            <a:gs pos="43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2" name="OTLSHAPE_T_3033f88a68884a09877032aadcbe4f2a_RightVerticalConnector1"/>
          <p:cNvCxnSpPr/>
          <p:nvPr>
            <p:custDataLst>
              <p:tags r:id="rId2"/>
            </p:custDataLst>
          </p:nvPr>
        </p:nvCxnSpPr>
        <p:spPr>
          <a:xfrm flipV="1">
            <a:off x="10265121" y="2095847"/>
            <a:ext cx="0" cy="1904504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OTLSHAPE_T_3033f88a68884a09877032aadcbe4f2a_LeftVerticalConnector1"/>
          <p:cNvCxnSpPr/>
          <p:nvPr>
            <p:custDataLst>
              <p:tags r:id="rId3"/>
            </p:custDataLst>
          </p:nvPr>
        </p:nvCxnSpPr>
        <p:spPr>
          <a:xfrm flipV="1">
            <a:off x="9006539" y="2095847"/>
            <a:ext cx="0" cy="1904504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OTLSHAPE_T_62c899608ee14311a7a9bf93df086f14_RightVerticalConnector1"/>
          <p:cNvCxnSpPr/>
          <p:nvPr>
            <p:custDataLst>
              <p:tags r:id="rId4"/>
            </p:custDataLst>
          </p:nvPr>
        </p:nvCxnSpPr>
        <p:spPr>
          <a:xfrm flipV="1">
            <a:off x="8993843" y="2095847"/>
            <a:ext cx="0" cy="163787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OTLSHAPE_T_62c899608ee14311a7a9bf93df086f14_LeftVerticalConnector1"/>
          <p:cNvCxnSpPr/>
          <p:nvPr>
            <p:custDataLst>
              <p:tags r:id="rId5"/>
            </p:custDataLst>
          </p:nvPr>
        </p:nvCxnSpPr>
        <p:spPr>
          <a:xfrm flipV="1">
            <a:off x="7735262" y="2095847"/>
            <a:ext cx="0" cy="163787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OTLSHAPE_T_4ece8d4c7b9e4a7ab9065029bd2e101a_RightVerticalConnector1"/>
          <p:cNvCxnSpPr/>
          <p:nvPr>
            <p:custDataLst>
              <p:tags r:id="rId6"/>
            </p:custDataLst>
          </p:nvPr>
        </p:nvCxnSpPr>
        <p:spPr>
          <a:xfrm flipV="1">
            <a:off x="7722565" y="2095847"/>
            <a:ext cx="0" cy="13712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OTLSHAPE_T_4ece8d4c7b9e4a7ab9065029bd2e101a_LeftVerticalConnector1"/>
          <p:cNvCxnSpPr/>
          <p:nvPr>
            <p:custDataLst>
              <p:tags r:id="rId7"/>
            </p:custDataLst>
          </p:nvPr>
        </p:nvCxnSpPr>
        <p:spPr>
          <a:xfrm flipV="1">
            <a:off x="6463984" y="2095847"/>
            <a:ext cx="0" cy="13712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OTLSHAPE_T_83d9e1cc4f0b4481b9f6034704b954a4_RightVerticalConnector1"/>
          <p:cNvCxnSpPr/>
          <p:nvPr>
            <p:custDataLst>
              <p:tags r:id="rId8"/>
            </p:custDataLst>
          </p:nvPr>
        </p:nvCxnSpPr>
        <p:spPr>
          <a:xfrm flipV="1">
            <a:off x="6451287" y="2095847"/>
            <a:ext cx="0" cy="110461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OTLSHAPE_T_83d9e1cc4f0b4481b9f6034704b954a4_LeftVerticalConnector1"/>
          <p:cNvCxnSpPr/>
          <p:nvPr>
            <p:custDataLst>
              <p:tags r:id="rId9"/>
            </p:custDataLst>
          </p:nvPr>
        </p:nvCxnSpPr>
        <p:spPr>
          <a:xfrm flipV="1">
            <a:off x="5192706" y="2095847"/>
            <a:ext cx="0" cy="110461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OTLSHAPE_T_a4df544a3d564a3aa613bcc5de122cc3_RightVerticalConnector1"/>
          <p:cNvCxnSpPr/>
          <p:nvPr>
            <p:custDataLst>
              <p:tags r:id="rId10"/>
            </p:custDataLst>
          </p:nvPr>
        </p:nvCxnSpPr>
        <p:spPr>
          <a:xfrm flipV="1">
            <a:off x="5180009" y="2095847"/>
            <a:ext cx="0" cy="83798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OTLSHAPE_T_a4df544a3d564a3aa613bcc5de122cc3_LeftVerticalConnector1"/>
          <p:cNvCxnSpPr/>
          <p:nvPr>
            <p:custDataLst>
              <p:tags r:id="rId11"/>
            </p:custDataLst>
          </p:nvPr>
        </p:nvCxnSpPr>
        <p:spPr>
          <a:xfrm flipV="1">
            <a:off x="3921428" y="2095847"/>
            <a:ext cx="0" cy="83798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OTLSHAPE_T_9de6af356a474d9a94e98b7bd4d7cc68_RightVerticalConnector1"/>
          <p:cNvCxnSpPr/>
          <p:nvPr>
            <p:custDataLst>
              <p:tags r:id="rId12"/>
            </p:custDataLst>
          </p:nvPr>
        </p:nvCxnSpPr>
        <p:spPr>
          <a:xfrm flipV="1">
            <a:off x="3908731" y="2095847"/>
            <a:ext cx="0" cy="57135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OTLSHAPE_T_9de6af356a474d9a94e98b7bd4d7cc68_LeftVerticalConnector1"/>
          <p:cNvCxnSpPr/>
          <p:nvPr>
            <p:custDataLst>
              <p:tags r:id="rId13"/>
            </p:custDataLst>
          </p:nvPr>
        </p:nvCxnSpPr>
        <p:spPr>
          <a:xfrm flipV="1">
            <a:off x="2650150" y="2095847"/>
            <a:ext cx="0" cy="57135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OTLSHAPE_T_9bf7e4265bb341ec8c48ff094a90d868_RightVerticalConnector1"/>
          <p:cNvCxnSpPr/>
          <p:nvPr>
            <p:custDataLst>
              <p:tags r:id="rId14"/>
            </p:custDataLst>
          </p:nvPr>
        </p:nvCxnSpPr>
        <p:spPr>
          <a:xfrm flipV="1">
            <a:off x="2637453" y="2095847"/>
            <a:ext cx="0" cy="30472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OTLSHAPE_T_9bf7e4265bb341ec8c48ff094a90d868_LeftVerticalConnector1"/>
          <p:cNvCxnSpPr/>
          <p:nvPr>
            <p:custDataLst>
              <p:tags r:id="rId15"/>
            </p:custDataLst>
          </p:nvPr>
        </p:nvCxnSpPr>
        <p:spPr>
          <a:xfrm flipV="1">
            <a:off x="1378872" y="2095847"/>
            <a:ext cx="0" cy="30472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OTLSHAPE_T_3033f88a68884a09877032aadcbe4f2a_HorizontalConnector1"/>
          <p:cNvCxnSpPr/>
          <p:nvPr>
            <p:custDataLst>
              <p:tags r:id="rId16"/>
            </p:custDataLst>
          </p:nvPr>
        </p:nvCxnSpPr>
        <p:spPr>
          <a:xfrm>
            <a:off x="1414709" y="4000351"/>
            <a:ext cx="75854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OTLSHAPE_T_62c899608ee14311a7a9bf93df086f14_HorizontalConnector1"/>
          <p:cNvCxnSpPr/>
          <p:nvPr>
            <p:custDataLst>
              <p:tags r:id="rId17"/>
            </p:custDataLst>
          </p:nvPr>
        </p:nvCxnSpPr>
        <p:spPr>
          <a:xfrm>
            <a:off x="1365361" y="3733721"/>
            <a:ext cx="636355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OTLSHAPE_T_4ece8d4c7b9e4a7ab9065029bd2e101a_HorizontalConnector1"/>
          <p:cNvCxnSpPr/>
          <p:nvPr>
            <p:custDataLst>
              <p:tags r:id="rId18"/>
            </p:custDataLst>
          </p:nvPr>
        </p:nvCxnSpPr>
        <p:spPr>
          <a:xfrm>
            <a:off x="1316561" y="3467090"/>
            <a:ext cx="514107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OTLSHAPE_T_83d9e1cc4f0b4481b9f6034704b954a4_HorizontalConnector1"/>
          <p:cNvCxnSpPr/>
          <p:nvPr>
            <p:custDataLst>
              <p:tags r:id="rId19"/>
            </p:custDataLst>
          </p:nvPr>
        </p:nvCxnSpPr>
        <p:spPr>
          <a:xfrm>
            <a:off x="1125139" y="3200460"/>
            <a:ext cx="406121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OTLSHAPE_T_a4df544a3d564a3aa613bcc5de122cc3_HorizontalConnector1"/>
          <p:cNvCxnSpPr/>
          <p:nvPr>
            <p:custDataLst>
              <p:tags r:id="rId20"/>
            </p:custDataLst>
          </p:nvPr>
        </p:nvCxnSpPr>
        <p:spPr>
          <a:xfrm>
            <a:off x="1735723" y="2933829"/>
            <a:ext cx="217935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3" name="OTLSHAPE_T_9de6af356a474d9a94e98b7bd4d7cc68_HorizontalConnector1"/>
          <p:cNvCxnSpPr/>
          <p:nvPr>
            <p:custDataLst>
              <p:tags r:id="rId21"/>
            </p:custDataLst>
          </p:nvPr>
        </p:nvCxnSpPr>
        <p:spPr>
          <a:xfrm>
            <a:off x="1759930" y="2667198"/>
            <a:ext cx="88387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2" name="OTLSHAPE_T_9bf7e4265bb341ec8c48ff094a90d868_HorizontalConnector1"/>
          <p:cNvCxnSpPr/>
          <p:nvPr>
            <p:custDataLst>
              <p:tags r:id="rId22"/>
            </p:custDataLst>
          </p:nvPr>
        </p:nvCxnSpPr>
        <p:spPr>
          <a:xfrm>
            <a:off x="962070" y="2400568"/>
            <a:ext cx="41045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1" name="OTLSHAPE_M_a9a6353529bc4217b3d25afd0857baae_Connector1"/>
          <p:cNvCxnSpPr/>
          <p:nvPr>
            <p:custDataLst>
              <p:tags r:id="rId23"/>
            </p:custDataLst>
          </p:nvPr>
        </p:nvCxnSpPr>
        <p:spPr>
          <a:xfrm>
            <a:off x="10277817" y="1266541"/>
            <a:ext cx="0" cy="44840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0" name="OTLSHAPE_TB_00000000000000000000000000000000_LeftEndCaps" hidden="1"/>
          <p:cNvSpPr txBox="1"/>
          <p:nvPr>
            <p:custDataLst>
              <p:tags r:id="rId24"/>
            </p:custDataLst>
          </p:nvPr>
        </p:nvSpPr>
        <p:spPr>
          <a:xfrm>
            <a:off x="177922" y="1720843"/>
            <a:ext cx="621803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601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396161" y="1720843"/>
            <a:ext cx="602316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 spc="-38"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602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244" y="1714946"/>
            <a:ext cx="10512862" cy="380901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03" name="OTLSHAPE_TB_00000000000000000000000000000000_ElapsedTime" hidden="1"/>
          <p:cNvSpPr/>
          <p:nvPr>
            <p:custDataLst>
              <p:tags r:id="rId27"/>
            </p:custDataLst>
          </p:nvPr>
        </p:nvSpPr>
        <p:spPr>
          <a:xfrm>
            <a:off x="-1" y="893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04" name="OTLSHAPE_TB_00000000000000000000000000000000_TodayMarkerShape" hidden="1"/>
          <p:cNvSpPr/>
          <p:nvPr>
            <p:custDataLst>
              <p:tags r:id="rId28"/>
            </p:custDataLst>
          </p:nvPr>
        </p:nvSpPr>
        <p:spPr>
          <a:xfrm>
            <a:off x="954888" y="2095847"/>
            <a:ext cx="108829" cy="1269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05" name="OTLSHAPE_TB_00000000000000000000000000000000_TodayMarkerText" hidden="1"/>
          <p:cNvSpPr txBox="1"/>
          <p:nvPr>
            <p:custDataLst>
              <p:tags r:id="rId29"/>
            </p:custDataLst>
          </p:nvPr>
        </p:nvSpPr>
        <p:spPr>
          <a:xfrm>
            <a:off x="1009302" y="2222814"/>
            <a:ext cx="363274" cy="18461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606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1072785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09/11</a:t>
            </a:r>
          </a:p>
        </p:txBody>
      </p:sp>
      <p:cxnSp>
        <p:nvCxnSpPr>
          <p:cNvPr id="1607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280577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8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344063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09/18</a:t>
            </a:r>
          </a:p>
        </p:txBody>
      </p:sp>
      <p:cxnSp>
        <p:nvCxnSpPr>
          <p:cNvPr id="1609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551855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0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615341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09/25</a:t>
            </a:r>
          </a:p>
        </p:txBody>
      </p:sp>
      <p:cxnSp>
        <p:nvCxnSpPr>
          <p:cNvPr id="1611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823133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2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886618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10/02</a:t>
            </a:r>
          </a:p>
        </p:txBody>
      </p:sp>
      <p:cxnSp>
        <p:nvCxnSpPr>
          <p:cNvPr id="1613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6094411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4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6157896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10/09</a:t>
            </a:r>
          </a:p>
        </p:txBody>
      </p:sp>
      <p:cxnSp>
        <p:nvCxnSpPr>
          <p:cNvPr id="1615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7365689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6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7429174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10/16</a:t>
            </a:r>
          </a:p>
        </p:txBody>
      </p:sp>
      <p:cxnSp>
        <p:nvCxnSpPr>
          <p:cNvPr id="1617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8636967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8700452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10/23</a:t>
            </a:r>
          </a:p>
        </p:txBody>
      </p:sp>
      <p:cxnSp>
        <p:nvCxnSpPr>
          <p:cNvPr id="1619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908245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971730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10/30</a:t>
            </a:r>
          </a:p>
        </p:txBody>
      </p:sp>
      <p:sp>
        <p:nvSpPr>
          <p:cNvPr id="1643" name="OTLSHAPE_M_a9a6353529bc4217b3d25afd0857baae_Title"/>
          <p:cNvSpPr txBox="1"/>
          <p:nvPr>
            <p:custDataLst>
              <p:tags r:id="rId45"/>
            </p:custDataLst>
          </p:nvPr>
        </p:nvSpPr>
        <p:spPr>
          <a:xfrm>
            <a:off x="10500009" y="1148251"/>
            <a:ext cx="109191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latin typeface="Calibri" panose="020F0502020204030204" pitchFamily="34" charset="0"/>
              </a:rPr>
              <a:t>Eagles Consulting</a:t>
            </a:r>
          </a:p>
        </p:txBody>
      </p:sp>
      <p:sp>
        <p:nvSpPr>
          <p:cNvPr id="1644" name="OTLSHAPE_M_a9a6353529bc4217b3d25afd0857baae_Date"/>
          <p:cNvSpPr txBox="1"/>
          <p:nvPr>
            <p:custDataLst>
              <p:tags r:id="rId46"/>
            </p:custDataLst>
          </p:nvPr>
        </p:nvSpPr>
        <p:spPr>
          <a:xfrm>
            <a:off x="10500009" y="1344118"/>
            <a:ext cx="622138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latin typeface="Calibri" panose="020F0502020204030204" pitchFamily="34" charset="0"/>
              </a:rPr>
              <a:t>10/31/2016</a:t>
            </a:r>
          </a:p>
        </p:txBody>
      </p:sp>
      <p:sp>
        <p:nvSpPr>
          <p:cNvPr id="1645" name="OTLSHAPE_M_a9a6353529bc4217b3d25afd0857baae_Shape"/>
          <p:cNvSpPr/>
          <p:nvPr>
            <p:custDataLst>
              <p:tags r:id="rId47"/>
            </p:custDataLst>
          </p:nvPr>
        </p:nvSpPr>
        <p:spPr>
          <a:xfrm rot="16200000">
            <a:off x="10303211" y="1266541"/>
            <a:ext cx="165057" cy="165057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46" name="OTLSHAPE_T_9bf7e4265bb341ec8c48ff094a90d868_Shape"/>
          <p:cNvSpPr/>
          <p:nvPr>
            <p:custDataLst>
              <p:tags r:id="rId48"/>
            </p:custDataLst>
          </p:nvPr>
        </p:nvSpPr>
        <p:spPr>
          <a:xfrm>
            <a:off x="1372524" y="2298994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47" name="OTLSHAPE_T_9bf7e4265bb341ec8c48ff094a90d868_ShapePercentage" hidden="1"/>
          <p:cNvSpPr/>
          <p:nvPr>
            <p:custDataLst>
              <p:tags r:id="rId49"/>
            </p:custDataLst>
          </p:nvPr>
        </p:nvSpPr>
        <p:spPr>
          <a:xfrm>
            <a:off x="1372524" y="229899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48" name="OTLSHAPE_T_9bf7e4265bb341ec8c48ff094a90d868_Duration" hidden="1"/>
          <p:cNvSpPr txBox="1"/>
          <p:nvPr>
            <p:custDataLst>
              <p:tags r:id="rId50"/>
            </p:custDataLst>
          </p:nvPr>
        </p:nvSpPr>
        <p:spPr>
          <a:xfrm>
            <a:off x="0" y="2298995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49" name="OTLSHAPE_T_9bf7e4265bb341ec8c48ff094a90d868_TextPercentage" hidden="1"/>
          <p:cNvSpPr txBox="1"/>
          <p:nvPr>
            <p:custDataLst>
              <p:tags r:id="rId51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0" name="OTLSHAPE_T_9bf7e4265bb341ec8c48ff094a90d868_StartDate" hidden="1"/>
          <p:cNvSpPr txBox="1"/>
          <p:nvPr>
            <p:custDataLst>
              <p:tags r:id="rId52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1" name="OTLSHAPE_T_9bf7e4265bb341ec8c48ff094a90d868_EndDate" hidden="1"/>
          <p:cNvSpPr txBox="1"/>
          <p:nvPr>
            <p:custDataLst>
              <p:tags r:id="rId53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2" name="OTLSHAPE_T_9bf7e4265bb341ec8c48ff094a90d868_JoinedDate"/>
          <p:cNvSpPr txBox="1"/>
          <p:nvPr>
            <p:custDataLst>
              <p:tags r:id="rId54"/>
            </p:custDataLst>
          </p:nvPr>
        </p:nvSpPr>
        <p:spPr>
          <a:xfrm>
            <a:off x="2694589" y="2323076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9/13/16 - 9/19/16</a:t>
            </a:r>
          </a:p>
        </p:txBody>
      </p:sp>
      <p:sp>
        <p:nvSpPr>
          <p:cNvPr id="1653" name="OTLSHAPE_T_9bf7e4265bb341ec8c48ff094a90d868_Title"/>
          <p:cNvSpPr txBox="1"/>
          <p:nvPr>
            <p:custDataLst>
              <p:tags r:id="rId55"/>
            </p:custDataLst>
          </p:nvPr>
        </p:nvSpPr>
        <p:spPr>
          <a:xfrm>
            <a:off x="126966" y="2315331"/>
            <a:ext cx="837982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latin typeface="Calibri" panose="020F0502020204030204" pitchFamily="34" charset="0"/>
              </a:rPr>
              <a:t>System Design</a:t>
            </a:r>
          </a:p>
        </p:txBody>
      </p:sp>
      <p:sp>
        <p:nvSpPr>
          <p:cNvPr id="1654" name="OTLSHAPE_T_9de6af356a474d9a94e98b7bd4d7cc68_Shape"/>
          <p:cNvSpPr/>
          <p:nvPr>
            <p:custDataLst>
              <p:tags r:id="rId56"/>
            </p:custDataLst>
          </p:nvPr>
        </p:nvSpPr>
        <p:spPr>
          <a:xfrm>
            <a:off x="2643802" y="2565625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55" name="OTLSHAPE_T_9de6af356a474d9a94e98b7bd4d7cc68_ShapePercentage" hidden="1"/>
          <p:cNvSpPr/>
          <p:nvPr>
            <p:custDataLst>
              <p:tags r:id="rId57"/>
            </p:custDataLst>
          </p:nvPr>
        </p:nvSpPr>
        <p:spPr>
          <a:xfrm>
            <a:off x="2643802" y="256562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56" name="OTLSHAPE_T_9de6af356a474d9a94e98b7bd4d7cc68_Duration" hidden="1"/>
          <p:cNvSpPr txBox="1"/>
          <p:nvPr>
            <p:custDataLst>
              <p:tags r:id="rId58"/>
            </p:custDataLst>
          </p:nvPr>
        </p:nvSpPr>
        <p:spPr>
          <a:xfrm>
            <a:off x="0" y="2565625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57" name="OTLSHAPE_T_9de6af356a474d9a94e98b7bd4d7cc68_TextPercentage" hidden="1"/>
          <p:cNvSpPr txBox="1"/>
          <p:nvPr>
            <p:custDataLst>
              <p:tags r:id="rId59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8" name="OTLSHAPE_T_9de6af356a474d9a94e98b7bd4d7cc68_StartDate" hidden="1"/>
          <p:cNvSpPr txBox="1"/>
          <p:nvPr>
            <p:custDataLst>
              <p:tags r:id="rId60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9" name="OTLSHAPE_T_9de6af356a474d9a94e98b7bd4d7cc68_EndDate" hidden="1"/>
          <p:cNvSpPr txBox="1"/>
          <p:nvPr>
            <p:custDataLst>
              <p:tags r:id="rId61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0" name="OTLSHAPE_T_9de6af356a474d9a94e98b7bd4d7cc68_JoinedDate"/>
          <p:cNvSpPr txBox="1"/>
          <p:nvPr>
            <p:custDataLst>
              <p:tags r:id="rId62"/>
            </p:custDataLst>
          </p:nvPr>
        </p:nvSpPr>
        <p:spPr>
          <a:xfrm>
            <a:off x="3965867" y="2589707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9/20/16 - 9/26/16</a:t>
            </a:r>
          </a:p>
        </p:txBody>
      </p:sp>
      <p:sp>
        <p:nvSpPr>
          <p:cNvPr id="1661" name="OTLSHAPE_T_9de6af356a474d9a94e98b7bd4d7cc68_Title"/>
          <p:cNvSpPr txBox="1"/>
          <p:nvPr>
            <p:custDataLst>
              <p:tags r:id="rId63"/>
            </p:custDataLst>
          </p:nvPr>
        </p:nvSpPr>
        <p:spPr>
          <a:xfrm>
            <a:off x="126967" y="2581962"/>
            <a:ext cx="1637873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Creation of Financial System</a:t>
            </a:r>
          </a:p>
        </p:txBody>
      </p:sp>
      <p:sp>
        <p:nvSpPr>
          <p:cNvPr id="1662" name="OTLSHAPE_T_a4df544a3d564a3aa613bcc5de122cc3_Shape"/>
          <p:cNvSpPr/>
          <p:nvPr>
            <p:custDataLst>
              <p:tags r:id="rId64"/>
            </p:custDataLst>
          </p:nvPr>
        </p:nvSpPr>
        <p:spPr>
          <a:xfrm>
            <a:off x="3915080" y="2832255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63" name="OTLSHAPE_T_a4df544a3d564a3aa613bcc5de122cc3_ShapePercentage" hidden="1"/>
          <p:cNvSpPr/>
          <p:nvPr>
            <p:custDataLst>
              <p:tags r:id="rId65"/>
            </p:custDataLst>
          </p:nvPr>
        </p:nvSpPr>
        <p:spPr>
          <a:xfrm>
            <a:off x="3915080" y="28322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64" name="OTLSHAPE_T_a4df544a3d564a3aa613bcc5de122cc3_Duration" hidden="1"/>
          <p:cNvSpPr txBox="1"/>
          <p:nvPr>
            <p:custDataLst>
              <p:tags r:id="rId66"/>
            </p:custDataLst>
          </p:nvPr>
        </p:nvSpPr>
        <p:spPr>
          <a:xfrm>
            <a:off x="0" y="2832256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65" name="OTLSHAPE_T_a4df544a3d564a3aa613bcc5de122cc3_TextPercentage" hidden="1"/>
          <p:cNvSpPr txBox="1"/>
          <p:nvPr>
            <p:custDataLst>
              <p:tags r:id="rId67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66" name="OTLSHAPE_T_a4df544a3d564a3aa613bcc5de122cc3_StartDate" hidden="1"/>
          <p:cNvSpPr txBox="1"/>
          <p:nvPr>
            <p:custDataLst>
              <p:tags r:id="rId68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7" name="OTLSHAPE_T_a4df544a3d564a3aa613bcc5de122cc3_EndDate" hidden="1"/>
          <p:cNvSpPr txBox="1"/>
          <p:nvPr>
            <p:custDataLst>
              <p:tags r:id="rId69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8" name="OTLSHAPE_T_a4df544a3d564a3aa613bcc5de122cc3_JoinedDate"/>
          <p:cNvSpPr txBox="1"/>
          <p:nvPr>
            <p:custDataLst>
              <p:tags r:id="rId70"/>
            </p:custDataLst>
          </p:nvPr>
        </p:nvSpPr>
        <p:spPr>
          <a:xfrm>
            <a:off x="5237144" y="2856337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9/27/16 - 10/3/16</a:t>
            </a:r>
          </a:p>
        </p:txBody>
      </p:sp>
      <p:sp>
        <p:nvSpPr>
          <p:cNvPr id="1669" name="OTLSHAPE_T_a4df544a3d564a3aa613bcc5de122cc3_Title"/>
          <p:cNvSpPr txBox="1"/>
          <p:nvPr>
            <p:custDataLst>
              <p:tags r:id="rId71"/>
            </p:custDataLst>
          </p:nvPr>
        </p:nvSpPr>
        <p:spPr>
          <a:xfrm>
            <a:off x="126966" y="2848592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Creation of Database Sytem</a:t>
            </a:r>
          </a:p>
        </p:txBody>
      </p:sp>
      <p:sp>
        <p:nvSpPr>
          <p:cNvPr id="1670" name="OTLSHAPE_T_83d9e1cc4f0b4481b9f6034704b954a4_Shape"/>
          <p:cNvSpPr/>
          <p:nvPr>
            <p:custDataLst>
              <p:tags r:id="rId72"/>
            </p:custDataLst>
          </p:nvPr>
        </p:nvSpPr>
        <p:spPr>
          <a:xfrm>
            <a:off x="5186358" y="3098886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71" name="OTLSHAPE_T_83d9e1cc4f0b4481b9f6034704b954a4_ShapePercentage" hidden="1"/>
          <p:cNvSpPr/>
          <p:nvPr>
            <p:custDataLst>
              <p:tags r:id="rId73"/>
            </p:custDataLst>
          </p:nvPr>
        </p:nvSpPr>
        <p:spPr>
          <a:xfrm>
            <a:off x="5186358" y="3098886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72" name="OTLSHAPE_T_83d9e1cc4f0b4481b9f6034704b954a4_Duration" hidden="1"/>
          <p:cNvSpPr txBox="1"/>
          <p:nvPr>
            <p:custDataLst>
              <p:tags r:id="rId74"/>
            </p:custDataLst>
          </p:nvPr>
        </p:nvSpPr>
        <p:spPr>
          <a:xfrm>
            <a:off x="0" y="3098886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73" name="OTLSHAPE_T_83d9e1cc4f0b4481b9f6034704b954a4_TextPercentage" hidden="1"/>
          <p:cNvSpPr txBox="1"/>
          <p:nvPr>
            <p:custDataLst>
              <p:tags r:id="rId75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4" name="OTLSHAPE_T_83d9e1cc4f0b4481b9f6034704b954a4_StartDate" hidden="1"/>
          <p:cNvSpPr txBox="1"/>
          <p:nvPr>
            <p:custDataLst>
              <p:tags r:id="rId76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5" name="OTLSHAPE_T_83d9e1cc4f0b4481b9f6034704b954a4_EndDate" hidden="1"/>
          <p:cNvSpPr txBox="1"/>
          <p:nvPr>
            <p:custDataLst>
              <p:tags r:id="rId77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6" name="OTLSHAPE_T_83d9e1cc4f0b4481b9f6034704b954a4_JoinedDate"/>
          <p:cNvSpPr txBox="1"/>
          <p:nvPr>
            <p:custDataLst>
              <p:tags r:id="rId78"/>
            </p:custDataLst>
          </p:nvPr>
        </p:nvSpPr>
        <p:spPr>
          <a:xfrm>
            <a:off x="6508422" y="3122968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10/4/16 - 10/10/16</a:t>
            </a:r>
          </a:p>
        </p:txBody>
      </p:sp>
      <p:sp>
        <p:nvSpPr>
          <p:cNvPr id="1677" name="OTLSHAPE_T_83d9e1cc4f0b4481b9f6034704b954a4_Title"/>
          <p:cNvSpPr txBox="1"/>
          <p:nvPr>
            <p:custDataLst>
              <p:tags r:id="rId79"/>
            </p:custDataLst>
          </p:nvPr>
        </p:nvSpPr>
        <p:spPr>
          <a:xfrm>
            <a:off x="126966" y="3115223"/>
            <a:ext cx="100303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latin typeface="Calibri" panose="020F0502020204030204" pitchFamily="34" charset="0"/>
              </a:rPr>
              <a:t>Excel Integration</a:t>
            </a:r>
          </a:p>
        </p:txBody>
      </p:sp>
      <p:sp>
        <p:nvSpPr>
          <p:cNvPr id="1678" name="OTLSHAPE_T_4ece8d4c7b9e4a7ab9065029bd2e101a_Shape"/>
          <p:cNvSpPr/>
          <p:nvPr>
            <p:custDataLst>
              <p:tags r:id="rId80"/>
            </p:custDataLst>
          </p:nvPr>
        </p:nvSpPr>
        <p:spPr>
          <a:xfrm>
            <a:off x="6457635" y="3365517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79" name="OTLSHAPE_T_4ece8d4c7b9e4a7ab9065029bd2e101a_ShapePercentage" hidden="1"/>
          <p:cNvSpPr/>
          <p:nvPr>
            <p:custDataLst>
              <p:tags r:id="rId81"/>
            </p:custDataLst>
          </p:nvPr>
        </p:nvSpPr>
        <p:spPr>
          <a:xfrm>
            <a:off x="6457635" y="336551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80" name="OTLSHAPE_T_4ece8d4c7b9e4a7ab9065029bd2e101a_Duration" hidden="1"/>
          <p:cNvSpPr txBox="1"/>
          <p:nvPr>
            <p:custDataLst>
              <p:tags r:id="rId82"/>
            </p:custDataLst>
          </p:nvPr>
        </p:nvSpPr>
        <p:spPr>
          <a:xfrm>
            <a:off x="0" y="3365517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81" name="OTLSHAPE_T_4ece8d4c7b9e4a7ab9065029bd2e101a_TextPercentage" hidden="1"/>
          <p:cNvSpPr txBox="1"/>
          <p:nvPr>
            <p:custDataLst>
              <p:tags r:id="rId83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82" name="OTLSHAPE_T_4ece8d4c7b9e4a7ab9065029bd2e101a_StartDate" hidden="1"/>
          <p:cNvSpPr txBox="1"/>
          <p:nvPr>
            <p:custDataLst>
              <p:tags r:id="rId84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3" name="OTLSHAPE_T_4ece8d4c7b9e4a7ab9065029bd2e101a_EndDate" hidden="1"/>
          <p:cNvSpPr txBox="1"/>
          <p:nvPr>
            <p:custDataLst>
              <p:tags r:id="rId85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4" name="OTLSHAPE_T_4ece8d4c7b9e4a7ab9065029bd2e101a_JoinedDate"/>
          <p:cNvSpPr txBox="1"/>
          <p:nvPr>
            <p:custDataLst>
              <p:tags r:id="rId86"/>
            </p:custDataLst>
          </p:nvPr>
        </p:nvSpPr>
        <p:spPr>
          <a:xfrm>
            <a:off x="7779700" y="3389599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10/11/16 - 10/17/16</a:t>
            </a:r>
          </a:p>
        </p:txBody>
      </p:sp>
      <p:sp>
        <p:nvSpPr>
          <p:cNvPr id="1685" name="OTLSHAPE_T_4ece8d4c7b9e4a7ab9065029bd2e101a_Title"/>
          <p:cNvSpPr txBox="1"/>
          <p:nvPr>
            <p:custDataLst>
              <p:tags r:id="rId87"/>
            </p:custDataLst>
          </p:nvPr>
        </p:nvSpPr>
        <p:spPr>
          <a:xfrm>
            <a:off x="126966" y="3381853"/>
            <a:ext cx="119348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latin typeface="Calibri" panose="020F0502020204030204" pitchFamily="34" charset="0"/>
              </a:rPr>
              <a:t>Business Documents</a:t>
            </a:r>
          </a:p>
        </p:txBody>
      </p:sp>
      <p:sp>
        <p:nvSpPr>
          <p:cNvPr id="1686" name="OTLSHAPE_T_62c899608ee14311a7a9bf93df086f14_Shape"/>
          <p:cNvSpPr/>
          <p:nvPr>
            <p:custDataLst>
              <p:tags r:id="rId88"/>
            </p:custDataLst>
          </p:nvPr>
        </p:nvSpPr>
        <p:spPr>
          <a:xfrm>
            <a:off x="7728913" y="3632147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87" name="OTLSHAPE_T_62c899608ee14311a7a9bf93df086f14_ShapePercentage" hidden="1"/>
          <p:cNvSpPr/>
          <p:nvPr>
            <p:custDataLst>
              <p:tags r:id="rId89"/>
            </p:custDataLst>
          </p:nvPr>
        </p:nvSpPr>
        <p:spPr>
          <a:xfrm>
            <a:off x="7728913" y="363214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88" name="OTLSHAPE_T_62c899608ee14311a7a9bf93df086f14_Duration" hidden="1"/>
          <p:cNvSpPr txBox="1"/>
          <p:nvPr>
            <p:custDataLst>
              <p:tags r:id="rId90"/>
            </p:custDataLst>
          </p:nvPr>
        </p:nvSpPr>
        <p:spPr>
          <a:xfrm>
            <a:off x="0" y="3632147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89" name="OTLSHAPE_T_62c899608ee14311a7a9bf93df086f14_TextPercentage" hidden="1"/>
          <p:cNvSpPr txBox="1"/>
          <p:nvPr>
            <p:custDataLst>
              <p:tags r:id="rId91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0" name="OTLSHAPE_T_62c899608ee14311a7a9bf93df086f14_StartDate" hidden="1"/>
          <p:cNvSpPr txBox="1"/>
          <p:nvPr>
            <p:custDataLst>
              <p:tags r:id="rId92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1" name="OTLSHAPE_T_62c899608ee14311a7a9bf93df086f14_EndDate" hidden="1"/>
          <p:cNvSpPr txBox="1"/>
          <p:nvPr>
            <p:custDataLst>
              <p:tags r:id="rId93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2" name="OTLSHAPE_T_62c899608ee14311a7a9bf93df086f14_JoinedDate"/>
          <p:cNvSpPr txBox="1"/>
          <p:nvPr>
            <p:custDataLst>
              <p:tags r:id="rId94"/>
            </p:custDataLst>
          </p:nvPr>
        </p:nvSpPr>
        <p:spPr>
          <a:xfrm>
            <a:off x="9050978" y="3656229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10/18/16 - 10/24/16</a:t>
            </a:r>
          </a:p>
        </p:txBody>
      </p:sp>
      <p:sp>
        <p:nvSpPr>
          <p:cNvPr id="1693" name="OTLSHAPE_T_62c899608ee14311a7a9bf93df086f14_Title"/>
          <p:cNvSpPr txBox="1"/>
          <p:nvPr>
            <p:custDataLst>
              <p:tags r:id="rId95"/>
            </p:custDataLst>
          </p:nvPr>
        </p:nvSpPr>
        <p:spPr>
          <a:xfrm>
            <a:off x="126966" y="3648483"/>
            <a:ext cx="124427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Advertising Materials</a:t>
            </a:r>
          </a:p>
        </p:txBody>
      </p:sp>
      <p:sp>
        <p:nvSpPr>
          <p:cNvPr id="1694" name="OTLSHAPE_T_3033f88a68884a09877032aadcbe4f2a_Shape"/>
          <p:cNvSpPr/>
          <p:nvPr>
            <p:custDataLst>
              <p:tags r:id="rId96"/>
            </p:custDataLst>
          </p:nvPr>
        </p:nvSpPr>
        <p:spPr>
          <a:xfrm>
            <a:off x="9000191" y="3898778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95" name="OTLSHAPE_T_3033f88a68884a09877032aadcbe4f2a_ShapePercentage" hidden="1"/>
          <p:cNvSpPr/>
          <p:nvPr>
            <p:custDataLst>
              <p:tags r:id="rId97"/>
            </p:custDataLst>
          </p:nvPr>
        </p:nvSpPr>
        <p:spPr>
          <a:xfrm>
            <a:off x="9000191" y="3898778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96" name="OTLSHAPE_T_3033f88a68884a09877032aadcbe4f2a_Duration" hidden="1"/>
          <p:cNvSpPr txBox="1"/>
          <p:nvPr>
            <p:custDataLst>
              <p:tags r:id="rId98"/>
            </p:custDataLst>
          </p:nvPr>
        </p:nvSpPr>
        <p:spPr>
          <a:xfrm>
            <a:off x="0" y="3898778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97" name="OTLSHAPE_T_3033f88a68884a09877032aadcbe4f2a_TextPercentage" hidden="1"/>
          <p:cNvSpPr txBox="1"/>
          <p:nvPr>
            <p:custDataLst>
              <p:tags r:id="rId99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8" name="OTLSHAPE_T_3033f88a68884a09877032aadcbe4f2a_StartDate" hidden="1"/>
          <p:cNvSpPr txBox="1"/>
          <p:nvPr>
            <p:custDataLst>
              <p:tags r:id="rId100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9" name="OTLSHAPE_T_3033f88a68884a09877032aadcbe4f2a_EndDate" hidden="1"/>
          <p:cNvSpPr txBox="1"/>
          <p:nvPr>
            <p:custDataLst>
              <p:tags r:id="rId101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0" name="OTLSHAPE_T_3033f88a68884a09877032aadcbe4f2a_JoinedDate"/>
          <p:cNvSpPr txBox="1"/>
          <p:nvPr>
            <p:custDataLst>
              <p:tags r:id="rId102"/>
            </p:custDataLst>
          </p:nvPr>
        </p:nvSpPr>
        <p:spPr>
          <a:xfrm>
            <a:off x="10322256" y="3922860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10/25/16 - 10/31/16</a:t>
            </a:r>
          </a:p>
        </p:txBody>
      </p:sp>
      <p:sp>
        <p:nvSpPr>
          <p:cNvPr id="1701" name="OTLSHAPE_T_3033f88a68884a09877032aadcbe4f2a_Title"/>
          <p:cNvSpPr txBox="1"/>
          <p:nvPr>
            <p:custDataLst>
              <p:tags r:id="rId103"/>
            </p:custDataLst>
          </p:nvPr>
        </p:nvSpPr>
        <p:spPr>
          <a:xfrm>
            <a:off x="126966" y="3915114"/>
            <a:ext cx="1295063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Website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4633" y="449759"/>
            <a:ext cx="4685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PROJECT TIMELINE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86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6" name="OTLSHAPE_T_f90224027dac4a9a83f485826a3ac13c_RightVerticalConnector1"/>
          <p:cNvCxnSpPr/>
          <p:nvPr>
            <p:custDataLst>
              <p:tags r:id="rId2"/>
            </p:custDataLst>
          </p:nvPr>
        </p:nvCxnSpPr>
        <p:spPr>
          <a:xfrm>
            <a:off x="10342953" y="4271638"/>
            <a:ext cx="0" cy="87141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OTLSHAPE_T_f90224027dac4a9a83f485826a3ac13c_LeftVerticalConnector1"/>
          <p:cNvCxnSpPr/>
          <p:nvPr>
            <p:custDataLst>
              <p:tags r:id="rId3"/>
            </p:custDataLst>
          </p:nvPr>
        </p:nvCxnSpPr>
        <p:spPr>
          <a:xfrm>
            <a:off x="10148095" y="4271638"/>
            <a:ext cx="0" cy="87141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OTLSHAPE_T_1b3131008aa04c81b00eb74433120cd8_RightVerticalConnector1"/>
          <p:cNvCxnSpPr/>
          <p:nvPr>
            <p:custDataLst>
              <p:tags r:id="rId4"/>
            </p:custDataLst>
          </p:nvPr>
        </p:nvCxnSpPr>
        <p:spPr>
          <a:xfrm>
            <a:off x="10135398" y="4005007"/>
            <a:ext cx="0" cy="11380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OTLSHAPE_T_1b3131008aa04c81b00eb74433120cd8_LeftVerticalConnector1"/>
          <p:cNvCxnSpPr/>
          <p:nvPr>
            <p:custDataLst>
              <p:tags r:id="rId5"/>
            </p:custDataLst>
          </p:nvPr>
        </p:nvCxnSpPr>
        <p:spPr>
          <a:xfrm>
            <a:off x="8695206" y="4005007"/>
            <a:ext cx="0" cy="11380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OTLSHAPE_T_42b20a8eebc34f5c99627bc04279df3a_RightVerticalConnector1"/>
          <p:cNvCxnSpPr/>
          <p:nvPr>
            <p:custDataLst>
              <p:tags r:id="rId6"/>
            </p:custDataLst>
          </p:nvPr>
        </p:nvCxnSpPr>
        <p:spPr>
          <a:xfrm>
            <a:off x="8682509" y="3738377"/>
            <a:ext cx="0" cy="140467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OTLSHAPE_T_42b20a8eebc34f5c99627bc04279df3a_LeftVerticalConnector1"/>
          <p:cNvCxnSpPr/>
          <p:nvPr>
            <p:custDataLst>
              <p:tags r:id="rId7"/>
            </p:custDataLst>
          </p:nvPr>
        </p:nvCxnSpPr>
        <p:spPr>
          <a:xfrm>
            <a:off x="7242317" y="3738377"/>
            <a:ext cx="0" cy="140467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OTLSHAPE_T_3d8fa01f968446e58dfd9e374eb48b38_RightVerticalConnector1"/>
          <p:cNvCxnSpPr/>
          <p:nvPr>
            <p:custDataLst>
              <p:tags r:id="rId8"/>
            </p:custDataLst>
          </p:nvPr>
        </p:nvCxnSpPr>
        <p:spPr>
          <a:xfrm>
            <a:off x="7229620" y="3471746"/>
            <a:ext cx="0" cy="167130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OTLSHAPE_T_3d8fa01f968446e58dfd9e374eb48b38_LeftVerticalConnector1"/>
          <p:cNvCxnSpPr/>
          <p:nvPr>
            <p:custDataLst>
              <p:tags r:id="rId9"/>
            </p:custDataLst>
          </p:nvPr>
        </p:nvCxnSpPr>
        <p:spPr>
          <a:xfrm>
            <a:off x="5789428" y="3471746"/>
            <a:ext cx="0" cy="167130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OTLSHAPE_T_2245ca5ddd12457ca13319dd6c778f20_RightVerticalConnector1"/>
          <p:cNvCxnSpPr/>
          <p:nvPr>
            <p:custDataLst>
              <p:tags r:id="rId10"/>
            </p:custDataLst>
          </p:nvPr>
        </p:nvCxnSpPr>
        <p:spPr>
          <a:xfrm>
            <a:off x="5776732" y="3205116"/>
            <a:ext cx="0" cy="193793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OTLSHAPE_T_2245ca5ddd12457ca13319dd6c778f20_LeftVerticalConnector1"/>
          <p:cNvCxnSpPr/>
          <p:nvPr>
            <p:custDataLst>
              <p:tags r:id="rId11"/>
            </p:custDataLst>
          </p:nvPr>
        </p:nvCxnSpPr>
        <p:spPr>
          <a:xfrm>
            <a:off x="4336539" y="3205116"/>
            <a:ext cx="0" cy="193793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OTLSHAPE_T_5bc2bb8d83144d839f41b63b0ac49916_RightVerticalConnector1"/>
          <p:cNvCxnSpPr/>
          <p:nvPr>
            <p:custDataLst>
              <p:tags r:id="rId12"/>
            </p:custDataLst>
          </p:nvPr>
        </p:nvCxnSpPr>
        <p:spPr>
          <a:xfrm>
            <a:off x="4323842" y="2938485"/>
            <a:ext cx="0" cy="220456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OTLSHAPE_T_5bc2bb8d83144d839f41b63b0ac49916_LeftVerticalConnector1"/>
          <p:cNvCxnSpPr/>
          <p:nvPr>
            <p:custDataLst>
              <p:tags r:id="rId13"/>
            </p:custDataLst>
          </p:nvPr>
        </p:nvCxnSpPr>
        <p:spPr>
          <a:xfrm>
            <a:off x="2883650" y="2938485"/>
            <a:ext cx="0" cy="220456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OTLSHAPE_T_63559816eeb3450fbd5cfee8cf07f8b6_RightVerticalConnector1"/>
          <p:cNvCxnSpPr/>
          <p:nvPr>
            <p:custDataLst>
              <p:tags r:id="rId14"/>
            </p:custDataLst>
          </p:nvPr>
        </p:nvCxnSpPr>
        <p:spPr>
          <a:xfrm>
            <a:off x="2870954" y="2671855"/>
            <a:ext cx="0" cy="247119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OTLSHAPE_T_63559816eeb3450fbd5cfee8cf07f8b6_LeftVerticalConnector4"/>
          <p:cNvCxnSpPr/>
          <p:nvPr>
            <p:custDataLst>
              <p:tags r:id="rId15"/>
            </p:custDataLst>
          </p:nvPr>
        </p:nvCxnSpPr>
        <p:spPr>
          <a:xfrm>
            <a:off x="1430762" y="4090244"/>
            <a:ext cx="0" cy="105281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OTLSHAPE_T_63559816eeb3450fbd5cfee8cf07f8b6_LeftVerticalConnector3"/>
          <p:cNvCxnSpPr/>
          <p:nvPr>
            <p:custDataLst>
              <p:tags r:id="rId16"/>
            </p:custDataLst>
          </p:nvPr>
        </p:nvCxnSpPr>
        <p:spPr>
          <a:xfrm>
            <a:off x="1430762" y="3823614"/>
            <a:ext cx="0" cy="9615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OTLSHAPE_T_63559816eeb3450fbd5cfee8cf07f8b6_LeftVerticalConnector2"/>
          <p:cNvCxnSpPr/>
          <p:nvPr>
            <p:custDataLst>
              <p:tags r:id="rId17"/>
            </p:custDataLst>
          </p:nvPr>
        </p:nvCxnSpPr>
        <p:spPr>
          <a:xfrm>
            <a:off x="1430762" y="3556983"/>
            <a:ext cx="0" cy="9615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OTLSHAPE_T_63559816eeb3450fbd5cfee8cf07f8b6_LeftVerticalConnector1"/>
          <p:cNvCxnSpPr/>
          <p:nvPr>
            <p:custDataLst>
              <p:tags r:id="rId18"/>
            </p:custDataLst>
          </p:nvPr>
        </p:nvCxnSpPr>
        <p:spPr>
          <a:xfrm>
            <a:off x="1430762" y="2671855"/>
            <a:ext cx="0" cy="714655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OTLSHAPE_T_f90224027dac4a9a83f485826a3ac13c_HorizontalConnector1"/>
          <p:cNvCxnSpPr/>
          <p:nvPr>
            <p:custDataLst>
              <p:tags r:id="rId19"/>
            </p:custDataLst>
          </p:nvPr>
        </p:nvCxnSpPr>
        <p:spPr>
          <a:xfrm>
            <a:off x="865787" y="4271638"/>
            <a:ext cx="927596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OTLSHAPE_T_1b3131008aa04c81b00eb74433120cd8_HorizontalConnector1"/>
          <p:cNvCxnSpPr/>
          <p:nvPr>
            <p:custDataLst>
              <p:tags r:id="rId20"/>
            </p:custDataLst>
          </p:nvPr>
        </p:nvCxnSpPr>
        <p:spPr>
          <a:xfrm>
            <a:off x="1728147" y="4005007"/>
            <a:ext cx="69607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7" name="OTLSHAPE_T_42b20a8eebc34f5c99627bc04279df3a_HorizontalConnector1"/>
          <p:cNvCxnSpPr/>
          <p:nvPr>
            <p:custDataLst>
              <p:tags r:id="rId21"/>
            </p:custDataLst>
          </p:nvPr>
        </p:nvCxnSpPr>
        <p:spPr>
          <a:xfrm>
            <a:off x="1728147" y="3738376"/>
            <a:ext cx="550782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OTLSHAPE_T_3d8fa01f968446e58dfd9e374eb48b38_HorizontalConnector1"/>
          <p:cNvCxnSpPr/>
          <p:nvPr>
            <p:custDataLst>
              <p:tags r:id="rId22"/>
            </p:custDataLst>
          </p:nvPr>
        </p:nvCxnSpPr>
        <p:spPr>
          <a:xfrm>
            <a:off x="1728146" y="3471746"/>
            <a:ext cx="405493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OTLSHAPE_T_2245ca5ddd12457ca13319dd6c778f20_HorizontalConnector1"/>
          <p:cNvCxnSpPr/>
          <p:nvPr>
            <p:custDataLst>
              <p:tags r:id="rId23"/>
            </p:custDataLst>
          </p:nvPr>
        </p:nvCxnSpPr>
        <p:spPr>
          <a:xfrm>
            <a:off x="589211" y="3205115"/>
            <a:ext cx="374098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OTLSHAPE_T_5bc2bb8d83144d839f41b63b0ac49916_HorizontalConnector1"/>
          <p:cNvCxnSpPr/>
          <p:nvPr>
            <p:custDataLst>
              <p:tags r:id="rId24"/>
            </p:custDataLst>
          </p:nvPr>
        </p:nvCxnSpPr>
        <p:spPr>
          <a:xfrm>
            <a:off x="977053" y="2938485"/>
            <a:ext cx="190025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OTLSHAPE_T_63559816eeb3450fbd5cfee8cf07f8b6_HorizontalConnector1"/>
          <p:cNvCxnSpPr/>
          <p:nvPr>
            <p:custDataLst>
              <p:tags r:id="rId25"/>
            </p:custDataLst>
          </p:nvPr>
        </p:nvCxnSpPr>
        <p:spPr>
          <a:xfrm>
            <a:off x="1045276" y="2671854"/>
            <a:ext cx="37913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OTLSHAPE_M_a9a6353529bc4217b3d25afd0857baae_Connector1"/>
          <p:cNvCxnSpPr/>
          <p:nvPr>
            <p:custDataLst>
              <p:tags r:id="rId26"/>
            </p:custDataLst>
          </p:nvPr>
        </p:nvCxnSpPr>
        <p:spPr>
          <a:xfrm>
            <a:off x="10148095" y="4694648"/>
            <a:ext cx="0" cy="44840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OTLSHAPE_TB_00000000000000000000000000000000_LeftEndCaps" hidden="1"/>
          <p:cNvSpPr txBox="1"/>
          <p:nvPr>
            <p:custDataLst>
              <p:tags r:id="rId27"/>
            </p:custDataLst>
          </p:nvPr>
        </p:nvSpPr>
        <p:spPr>
          <a:xfrm>
            <a:off x="177922" y="5148950"/>
            <a:ext cx="621803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224" name="OTLSHAPE_TB_00000000000000000000000000000000_RightEndCaps"/>
          <p:cNvSpPr txBox="1"/>
          <p:nvPr>
            <p:custDataLst>
              <p:tags r:id="rId28"/>
            </p:custDataLst>
          </p:nvPr>
        </p:nvSpPr>
        <p:spPr>
          <a:xfrm>
            <a:off x="11396161" y="5148950"/>
            <a:ext cx="602316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 spc="-38"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225" name="OTLSHAPE_TB_00000000000000000000000000000000_ScaleContainer"/>
          <p:cNvSpPr/>
          <p:nvPr>
            <p:custDataLst>
              <p:tags r:id="rId29"/>
            </p:custDataLst>
          </p:nvPr>
        </p:nvSpPr>
        <p:spPr>
          <a:xfrm>
            <a:off x="844244" y="5143053"/>
            <a:ext cx="10512862" cy="380901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26" name="OTLSHAPE_TB_00000000000000000000000000000000_ElapsedTime" hidden="1"/>
          <p:cNvSpPr/>
          <p:nvPr>
            <p:custDataLst>
              <p:tags r:id="rId30"/>
            </p:custDataLst>
          </p:nvPr>
        </p:nvSpPr>
        <p:spPr>
          <a:xfrm>
            <a:off x="-1" y="893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27" name="OTLSHAPE_TB_00000000000000000000000000000000_TodayMarkerShape" hidden="1"/>
          <p:cNvSpPr/>
          <p:nvPr>
            <p:custDataLst>
              <p:tags r:id="rId31"/>
            </p:custDataLst>
          </p:nvPr>
        </p:nvSpPr>
        <p:spPr>
          <a:xfrm>
            <a:off x="954888" y="5523954"/>
            <a:ext cx="108829" cy="1269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28" name="OTLSHAPE_TB_00000000000000000000000000000000_TodayMarkerText" hidden="1"/>
          <p:cNvSpPr txBox="1"/>
          <p:nvPr>
            <p:custDataLst>
              <p:tags r:id="rId32"/>
            </p:custDataLst>
          </p:nvPr>
        </p:nvSpPr>
        <p:spPr>
          <a:xfrm>
            <a:off x="1009302" y="5650921"/>
            <a:ext cx="363274" cy="18461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229" name="OTLSHAPE_TB_00000000000000000000000000000000_TimescaleInterval1"/>
          <p:cNvSpPr txBox="1"/>
          <p:nvPr>
            <p:custDataLst>
              <p:tags r:id="rId33"/>
            </p:custDataLst>
          </p:nvPr>
        </p:nvSpPr>
        <p:spPr>
          <a:xfrm>
            <a:off x="1072785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10/30</a:t>
            </a:r>
          </a:p>
        </p:txBody>
      </p:sp>
      <p:cxnSp>
        <p:nvCxnSpPr>
          <p:cNvPr id="1230" name="OTLSHAPE_TB_00000000000000000000000000000000_Separator1"/>
          <p:cNvCxnSpPr/>
          <p:nvPr>
            <p:custDataLst>
              <p:tags r:id="rId34"/>
            </p:custDataLst>
          </p:nvPr>
        </p:nvCxnSpPr>
        <p:spPr>
          <a:xfrm>
            <a:off x="2462188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" name="OTLSHAPE_TB_00000000000000000000000000000000_TimescaleInterval2"/>
          <p:cNvSpPr txBox="1"/>
          <p:nvPr>
            <p:custDataLst>
              <p:tags r:id="rId35"/>
            </p:custDataLst>
          </p:nvPr>
        </p:nvSpPr>
        <p:spPr>
          <a:xfrm>
            <a:off x="2525674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11/06</a:t>
            </a:r>
          </a:p>
        </p:txBody>
      </p:sp>
      <p:cxnSp>
        <p:nvCxnSpPr>
          <p:cNvPr id="1232" name="OTLSHAPE_TB_00000000000000000000000000000000_Separator2"/>
          <p:cNvCxnSpPr/>
          <p:nvPr>
            <p:custDataLst>
              <p:tags r:id="rId36"/>
            </p:custDataLst>
          </p:nvPr>
        </p:nvCxnSpPr>
        <p:spPr>
          <a:xfrm>
            <a:off x="3915078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OTLSHAPE_TB_00000000000000000000000000000000_TimescaleInterval3"/>
          <p:cNvSpPr txBox="1"/>
          <p:nvPr>
            <p:custDataLst>
              <p:tags r:id="rId37"/>
            </p:custDataLst>
          </p:nvPr>
        </p:nvSpPr>
        <p:spPr>
          <a:xfrm>
            <a:off x="3978563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11/13</a:t>
            </a:r>
          </a:p>
        </p:txBody>
      </p:sp>
      <p:cxnSp>
        <p:nvCxnSpPr>
          <p:cNvPr id="1234" name="OTLSHAPE_TB_00000000000000000000000000000000_Separator3"/>
          <p:cNvCxnSpPr/>
          <p:nvPr>
            <p:custDataLst>
              <p:tags r:id="rId38"/>
            </p:custDataLst>
          </p:nvPr>
        </p:nvCxnSpPr>
        <p:spPr>
          <a:xfrm>
            <a:off x="5367966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5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5431453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11/20</a:t>
            </a:r>
          </a:p>
        </p:txBody>
      </p:sp>
      <p:cxnSp>
        <p:nvCxnSpPr>
          <p:cNvPr id="1236" name="OTLSHAPE_TB_00000000000000000000000000000000_Separator4"/>
          <p:cNvCxnSpPr/>
          <p:nvPr>
            <p:custDataLst>
              <p:tags r:id="rId40"/>
            </p:custDataLst>
          </p:nvPr>
        </p:nvCxnSpPr>
        <p:spPr>
          <a:xfrm>
            <a:off x="6820855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6884341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11/27</a:t>
            </a:r>
          </a:p>
        </p:txBody>
      </p:sp>
      <p:cxnSp>
        <p:nvCxnSpPr>
          <p:cNvPr id="1238" name="OTLSHAPE_TB_00000000000000000000000000000000_Separator5"/>
          <p:cNvCxnSpPr/>
          <p:nvPr>
            <p:custDataLst>
              <p:tags r:id="rId42"/>
            </p:custDataLst>
          </p:nvPr>
        </p:nvCxnSpPr>
        <p:spPr>
          <a:xfrm>
            <a:off x="8273743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TLSHAPE_TB_00000000000000000000000000000000_TimescaleInterval6"/>
          <p:cNvSpPr txBox="1"/>
          <p:nvPr>
            <p:custDataLst>
              <p:tags r:id="rId43"/>
            </p:custDataLst>
          </p:nvPr>
        </p:nvSpPr>
        <p:spPr>
          <a:xfrm>
            <a:off x="8337231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12/04</a:t>
            </a:r>
          </a:p>
        </p:txBody>
      </p:sp>
      <p:cxnSp>
        <p:nvCxnSpPr>
          <p:cNvPr id="1240" name="OTLSHAPE_TB_00000000000000000000000000000000_Separator6"/>
          <p:cNvCxnSpPr/>
          <p:nvPr>
            <p:custDataLst>
              <p:tags r:id="rId44"/>
            </p:custDataLst>
          </p:nvPr>
        </p:nvCxnSpPr>
        <p:spPr>
          <a:xfrm>
            <a:off x="9726633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" name="OTLSHAPE_TB_00000000000000000000000000000000_TimescaleInterval7"/>
          <p:cNvSpPr txBox="1"/>
          <p:nvPr>
            <p:custDataLst>
              <p:tags r:id="rId45"/>
            </p:custDataLst>
          </p:nvPr>
        </p:nvSpPr>
        <p:spPr>
          <a:xfrm>
            <a:off x="9790119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12/11</a:t>
            </a:r>
          </a:p>
        </p:txBody>
      </p:sp>
      <p:sp>
        <p:nvSpPr>
          <p:cNvPr id="1267" name="OTLSHAPE_M_a9a6353529bc4217b3d25afd0857baae_Title"/>
          <p:cNvSpPr txBox="1"/>
          <p:nvPr>
            <p:custDataLst>
              <p:tags r:id="rId46"/>
            </p:custDataLst>
          </p:nvPr>
        </p:nvSpPr>
        <p:spPr>
          <a:xfrm>
            <a:off x="10370287" y="4576358"/>
            <a:ext cx="109191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latin typeface="Calibri" panose="020F0502020204030204" pitchFamily="34" charset="0"/>
              </a:rPr>
              <a:t>Eagles Consulting</a:t>
            </a:r>
          </a:p>
        </p:txBody>
      </p:sp>
      <p:sp>
        <p:nvSpPr>
          <p:cNvPr id="1268" name="OTLSHAPE_M_a9a6353529bc4217b3d25afd0857baae_Date"/>
          <p:cNvSpPr txBox="1"/>
          <p:nvPr>
            <p:custDataLst>
              <p:tags r:id="rId47"/>
            </p:custDataLst>
          </p:nvPr>
        </p:nvSpPr>
        <p:spPr>
          <a:xfrm>
            <a:off x="10370287" y="4772225"/>
            <a:ext cx="622138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latin typeface="Calibri" panose="020F0502020204030204" pitchFamily="34" charset="0"/>
              </a:rPr>
              <a:t>12/12/2016</a:t>
            </a:r>
          </a:p>
        </p:txBody>
      </p:sp>
      <p:sp>
        <p:nvSpPr>
          <p:cNvPr id="1269" name="OTLSHAPE_M_a9a6353529bc4217b3d25afd0857baae_Shape"/>
          <p:cNvSpPr/>
          <p:nvPr>
            <p:custDataLst>
              <p:tags r:id="rId48"/>
            </p:custDataLst>
          </p:nvPr>
        </p:nvSpPr>
        <p:spPr>
          <a:xfrm rot="16200000">
            <a:off x="10173488" y="4694648"/>
            <a:ext cx="165057" cy="165057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70" name="OTLSHAPE_T_63559816eeb3450fbd5cfee8cf07f8b6_Shape"/>
          <p:cNvSpPr/>
          <p:nvPr>
            <p:custDataLst>
              <p:tags r:id="rId49"/>
            </p:custDataLst>
          </p:nvPr>
        </p:nvSpPr>
        <p:spPr>
          <a:xfrm>
            <a:off x="1424413" y="2570281"/>
            <a:ext cx="1460120" cy="203147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71" name="OTLSHAPE_T_63559816eeb3450fbd5cfee8cf07f8b6_ShapePercentage" hidden="1"/>
          <p:cNvSpPr/>
          <p:nvPr>
            <p:custDataLst>
              <p:tags r:id="rId50"/>
            </p:custDataLst>
          </p:nvPr>
        </p:nvSpPr>
        <p:spPr>
          <a:xfrm>
            <a:off x="1424413" y="257028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72" name="OTLSHAPE_T_63559816eeb3450fbd5cfee8cf07f8b6_Duration" hidden="1"/>
          <p:cNvSpPr txBox="1"/>
          <p:nvPr>
            <p:custDataLst>
              <p:tags r:id="rId51"/>
            </p:custDataLst>
          </p:nvPr>
        </p:nvSpPr>
        <p:spPr>
          <a:xfrm>
            <a:off x="0" y="2570281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73" name="OTLSHAPE_T_63559816eeb3450fbd5cfee8cf07f8b6_TextPercentage" hidden="1"/>
          <p:cNvSpPr txBox="1"/>
          <p:nvPr>
            <p:custDataLst>
              <p:tags r:id="rId52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4" name="OTLSHAPE_T_63559816eeb3450fbd5cfee8cf07f8b6_StartDate" hidden="1"/>
          <p:cNvSpPr txBox="1"/>
          <p:nvPr>
            <p:custDataLst>
              <p:tags r:id="rId53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5" name="OTLSHAPE_T_63559816eeb3450fbd5cfee8cf07f8b6_EndDate" hidden="1"/>
          <p:cNvSpPr txBox="1"/>
          <p:nvPr>
            <p:custDataLst>
              <p:tags r:id="rId54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6" name="OTLSHAPE_T_63559816eeb3450fbd5cfee8cf07f8b6_JoinedDate"/>
          <p:cNvSpPr txBox="1"/>
          <p:nvPr>
            <p:custDataLst>
              <p:tags r:id="rId55"/>
            </p:custDataLst>
          </p:nvPr>
        </p:nvSpPr>
        <p:spPr>
          <a:xfrm>
            <a:off x="2928089" y="2594362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11/1/16 - 11/7/16</a:t>
            </a:r>
          </a:p>
        </p:txBody>
      </p:sp>
      <p:sp>
        <p:nvSpPr>
          <p:cNvPr id="1277" name="OTLSHAPE_T_63559816eeb3450fbd5cfee8cf07f8b6_Title"/>
          <p:cNvSpPr txBox="1"/>
          <p:nvPr>
            <p:custDataLst>
              <p:tags r:id="rId56"/>
            </p:custDataLst>
          </p:nvPr>
        </p:nvSpPr>
        <p:spPr>
          <a:xfrm>
            <a:off x="126966" y="2586617"/>
            <a:ext cx="92685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Report Creation</a:t>
            </a:r>
          </a:p>
        </p:txBody>
      </p:sp>
      <p:sp>
        <p:nvSpPr>
          <p:cNvPr id="1278" name="OTLSHAPE_T_5bc2bb8d83144d839f41b63b0ac49916_Shape"/>
          <p:cNvSpPr/>
          <p:nvPr>
            <p:custDataLst>
              <p:tags r:id="rId57"/>
            </p:custDataLst>
          </p:nvPr>
        </p:nvSpPr>
        <p:spPr>
          <a:xfrm>
            <a:off x="2877302" y="2836911"/>
            <a:ext cx="1460120" cy="203147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79" name="OTLSHAPE_T_5bc2bb8d83144d839f41b63b0ac49916_ShapePercentage" hidden="1"/>
          <p:cNvSpPr/>
          <p:nvPr>
            <p:custDataLst>
              <p:tags r:id="rId58"/>
            </p:custDataLst>
          </p:nvPr>
        </p:nvSpPr>
        <p:spPr>
          <a:xfrm>
            <a:off x="2877302" y="283691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80" name="OTLSHAPE_T_5bc2bb8d83144d839f41b63b0ac49916_Duration" hidden="1"/>
          <p:cNvSpPr txBox="1"/>
          <p:nvPr>
            <p:custDataLst>
              <p:tags r:id="rId59"/>
            </p:custDataLst>
          </p:nvPr>
        </p:nvSpPr>
        <p:spPr>
          <a:xfrm>
            <a:off x="0" y="2836912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81" name="OTLSHAPE_T_5bc2bb8d83144d839f41b63b0ac49916_TextPercentage" hidden="1"/>
          <p:cNvSpPr txBox="1"/>
          <p:nvPr>
            <p:custDataLst>
              <p:tags r:id="rId60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2" name="OTLSHAPE_T_5bc2bb8d83144d839f41b63b0ac49916_StartDate" hidden="1"/>
          <p:cNvSpPr txBox="1"/>
          <p:nvPr>
            <p:custDataLst>
              <p:tags r:id="rId61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3" name="OTLSHAPE_T_5bc2bb8d83144d839f41b63b0ac49916_EndDate" hidden="1"/>
          <p:cNvSpPr txBox="1"/>
          <p:nvPr>
            <p:custDataLst>
              <p:tags r:id="rId62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4" name="OTLSHAPE_T_5bc2bb8d83144d839f41b63b0ac49916_JoinedDate"/>
          <p:cNvSpPr txBox="1"/>
          <p:nvPr>
            <p:custDataLst>
              <p:tags r:id="rId63"/>
            </p:custDataLst>
          </p:nvPr>
        </p:nvSpPr>
        <p:spPr>
          <a:xfrm>
            <a:off x="4380977" y="2860992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11/8/16 - 11/14/16</a:t>
            </a:r>
          </a:p>
        </p:txBody>
      </p:sp>
      <p:sp>
        <p:nvSpPr>
          <p:cNvPr id="1285" name="OTLSHAPE_T_5bc2bb8d83144d839f41b63b0ac49916_Title"/>
          <p:cNvSpPr txBox="1"/>
          <p:nvPr>
            <p:custDataLst>
              <p:tags r:id="rId64"/>
            </p:custDataLst>
          </p:nvPr>
        </p:nvSpPr>
        <p:spPr>
          <a:xfrm>
            <a:off x="126967" y="2853247"/>
            <a:ext cx="850678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8">
                <a:latin typeface="Calibri" panose="020F0502020204030204" pitchFamily="34" charset="0"/>
              </a:rPr>
              <a:t>System Testing</a:t>
            </a:r>
          </a:p>
        </p:txBody>
      </p:sp>
      <p:sp>
        <p:nvSpPr>
          <p:cNvPr id="1286" name="OTLSHAPE_T_2245ca5ddd12457ca13319dd6c778f20_Shape"/>
          <p:cNvSpPr/>
          <p:nvPr>
            <p:custDataLst>
              <p:tags r:id="rId65"/>
            </p:custDataLst>
          </p:nvPr>
        </p:nvSpPr>
        <p:spPr>
          <a:xfrm>
            <a:off x="4330190" y="3103542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87" name="OTLSHAPE_T_2245ca5ddd12457ca13319dd6c778f20_ShapePercentage" hidden="1"/>
          <p:cNvSpPr/>
          <p:nvPr>
            <p:custDataLst>
              <p:tags r:id="rId66"/>
            </p:custDataLst>
          </p:nvPr>
        </p:nvSpPr>
        <p:spPr>
          <a:xfrm>
            <a:off x="4330191" y="31035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88" name="OTLSHAPE_T_2245ca5ddd12457ca13319dd6c778f20_Duration" hidden="1"/>
          <p:cNvSpPr txBox="1"/>
          <p:nvPr>
            <p:custDataLst>
              <p:tags r:id="rId67"/>
            </p:custDataLst>
          </p:nvPr>
        </p:nvSpPr>
        <p:spPr>
          <a:xfrm>
            <a:off x="0" y="3103542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89" name="OTLSHAPE_T_2245ca5ddd12457ca13319dd6c778f20_TextPercentage" hidden="1"/>
          <p:cNvSpPr txBox="1"/>
          <p:nvPr>
            <p:custDataLst>
              <p:tags r:id="rId68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0" name="OTLSHAPE_T_2245ca5ddd12457ca13319dd6c778f20_StartDate" hidden="1"/>
          <p:cNvSpPr txBox="1"/>
          <p:nvPr>
            <p:custDataLst>
              <p:tags r:id="rId69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1" name="OTLSHAPE_T_2245ca5ddd12457ca13319dd6c778f20_EndDate" hidden="1"/>
          <p:cNvSpPr txBox="1"/>
          <p:nvPr>
            <p:custDataLst>
              <p:tags r:id="rId70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2" name="OTLSHAPE_T_2245ca5ddd12457ca13319dd6c778f20_JoinedDate"/>
          <p:cNvSpPr txBox="1"/>
          <p:nvPr>
            <p:custDataLst>
              <p:tags r:id="rId71"/>
            </p:custDataLst>
          </p:nvPr>
        </p:nvSpPr>
        <p:spPr>
          <a:xfrm>
            <a:off x="5833867" y="3127623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11/15/16 - 11/21/16</a:t>
            </a:r>
          </a:p>
        </p:txBody>
      </p:sp>
      <p:sp>
        <p:nvSpPr>
          <p:cNvPr id="1293" name="OTLSHAPE_T_2245ca5ddd12457ca13319dd6c778f20_Title"/>
          <p:cNvSpPr txBox="1"/>
          <p:nvPr>
            <p:custDataLst>
              <p:tags r:id="rId72"/>
            </p:custDataLst>
          </p:nvPr>
        </p:nvSpPr>
        <p:spPr>
          <a:xfrm>
            <a:off x="126966" y="3119878"/>
            <a:ext cx="469778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6">
                <a:latin typeface="Calibri" panose="020F0502020204030204" pitchFamily="34" charset="0"/>
              </a:rPr>
              <a:t>Training</a:t>
            </a:r>
          </a:p>
        </p:txBody>
      </p:sp>
      <p:sp>
        <p:nvSpPr>
          <p:cNvPr id="1294" name="OTLSHAPE_T_3d8fa01f968446e58dfd9e374eb48b38_Shape"/>
          <p:cNvSpPr/>
          <p:nvPr>
            <p:custDataLst>
              <p:tags r:id="rId73"/>
            </p:custDataLst>
          </p:nvPr>
        </p:nvSpPr>
        <p:spPr>
          <a:xfrm>
            <a:off x="5783080" y="3370172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95" name="OTLSHAPE_T_3d8fa01f968446e58dfd9e374eb48b38_ShapePercentage" hidden="1"/>
          <p:cNvSpPr/>
          <p:nvPr>
            <p:custDataLst>
              <p:tags r:id="rId74"/>
            </p:custDataLst>
          </p:nvPr>
        </p:nvSpPr>
        <p:spPr>
          <a:xfrm>
            <a:off x="5783080" y="337017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96" name="OTLSHAPE_T_3d8fa01f968446e58dfd9e374eb48b38_Duration" hidden="1"/>
          <p:cNvSpPr txBox="1"/>
          <p:nvPr>
            <p:custDataLst>
              <p:tags r:id="rId75"/>
            </p:custDataLst>
          </p:nvPr>
        </p:nvSpPr>
        <p:spPr>
          <a:xfrm>
            <a:off x="0" y="3370173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97" name="OTLSHAPE_T_3d8fa01f968446e58dfd9e374eb48b38_TextPercentage" hidden="1"/>
          <p:cNvSpPr txBox="1"/>
          <p:nvPr>
            <p:custDataLst>
              <p:tags r:id="rId76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8" name="OTLSHAPE_T_3d8fa01f968446e58dfd9e374eb48b38_StartDate" hidden="1"/>
          <p:cNvSpPr txBox="1"/>
          <p:nvPr>
            <p:custDataLst>
              <p:tags r:id="rId77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9" name="OTLSHAPE_T_3d8fa01f968446e58dfd9e374eb48b38_EndDate" hidden="1"/>
          <p:cNvSpPr txBox="1"/>
          <p:nvPr>
            <p:custDataLst>
              <p:tags r:id="rId78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0" name="OTLSHAPE_T_3d8fa01f968446e58dfd9e374eb48b38_JoinedDate"/>
          <p:cNvSpPr txBox="1"/>
          <p:nvPr>
            <p:custDataLst>
              <p:tags r:id="rId79"/>
            </p:custDataLst>
          </p:nvPr>
        </p:nvSpPr>
        <p:spPr>
          <a:xfrm>
            <a:off x="7286756" y="3394253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11/22/16 - 11/28/16</a:t>
            </a:r>
          </a:p>
        </p:txBody>
      </p:sp>
      <p:sp>
        <p:nvSpPr>
          <p:cNvPr id="1301" name="OTLSHAPE_T_3d8fa01f968446e58dfd9e374eb48b38_Title"/>
          <p:cNvSpPr txBox="1"/>
          <p:nvPr>
            <p:custDataLst>
              <p:tags r:id="rId80"/>
            </p:custDataLst>
          </p:nvPr>
        </p:nvSpPr>
        <p:spPr>
          <a:xfrm>
            <a:off x="126966" y="3386508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latin typeface="Calibri" panose="020F0502020204030204" pitchFamily="34" charset="0"/>
              </a:rPr>
              <a:t>System Development Part 1</a:t>
            </a:r>
          </a:p>
        </p:txBody>
      </p:sp>
      <p:sp>
        <p:nvSpPr>
          <p:cNvPr id="1302" name="OTLSHAPE_T_42b20a8eebc34f5c99627bc04279df3a_Shape"/>
          <p:cNvSpPr/>
          <p:nvPr>
            <p:custDataLst>
              <p:tags r:id="rId81"/>
            </p:custDataLst>
          </p:nvPr>
        </p:nvSpPr>
        <p:spPr>
          <a:xfrm>
            <a:off x="7235968" y="3636803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303" name="OTLSHAPE_T_42b20a8eebc34f5c99627bc04279df3a_ShapePercentage" hidden="1"/>
          <p:cNvSpPr/>
          <p:nvPr>
            <p:custDataLst>
              <p:tags r:id="rId82"/>
            </p:custDataLst>
          </p:nvPr>
        </p:nvSpPr>
        <p:spPr>
          <a:xfrm>
            <a:off x="7235969" y="363680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04" name="OTLSHAPE_T_42b20a8eebc34f5c99627bc04279df3a_Duration" hidden="1"/>
          <p:cNvSpPr txBox="1"/>
          <p:nvPr>
            <p:custDataLst>
              <p:tags r:id="rId83"/>
            </p:custDataLst>
          </p:nvPr>
        </p:nvSpPr>
        <p:spPr>
          <a:xfrm>
            <a:off x="0" y="3636803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05" name="OTLSHAPE_T_42b20a8eebc34f5c99627bc04279df3a_TextPercentage" hidden="1"/>
          <p:cNvSpPr txBox="1"/>
          <p:nvPr>
            <p:custDataLst>
              <p:tags r:id="rId84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06" name="OTLSHAPE_T_42b20a8eebc34f5c99627bc04279df3a_StartDate" hidden="1"/>
          <p:cNvSpPr txBox="1"/>
          <p:nvPr>
            <p:custDataLst>
              <p:tags r:id="rId85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7" name="OTLSHAPE_T_42b20a8eebc34f5c99627bc04279df3a_EndDate" hidden="1"/>
          <p:cNvSpPr txBox="1"/>
          <p:nvPr>
            <p:custDataLst>
              <p:tags r:id="rId86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8" name="OTLSHAPE_T_42b20a8eebc34f5c99627bc04279df3a_JoinedDate"/>
          <p:cNvSpPr txBox="1"/>
          <p:nvPr>
            <p:custDataLst>
              <p:tags r:id="rId87"/>
            </p:custDataLst>
          </p:nvPr>
        </p:nvSpPr>
        <p:spPr>
          <a:xfrm>
            <a:off x="8739644" y="3660884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11/29/16 - 12/5/16</a:t>
            </a:r>
          </a:p>
        </p:txBody>
      </p:sp>
      <p:sp>
        <p:nvSpPr>
          <p:cNvPr id="1309" name="OTLSHAPE_T_42b20a8eebc34f5c99627bc04279df3a_Title"/>
          <p:cNvSpPr txBox="1"/>
          <p:nvPr>
            <p:custDataLst>
              <p:tags r:id="rId88"/>
            </p:custDataLst>
          </p:nvPr>
        </p:nvSpPr>
        <p:spPr>
          <a:xfrm>
            <a:off x="126966" y="3653139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System Development Part 2</a:t>
            </a:r>
          </a:p>
        </p:txBody>
      </p:sp>
      <p:sp>
        <p:nvSpPr>
          <p:cNvPr id="1310" name="OTLSHAPE_T_1b3131008aa04c81b00eb74433120cd8_Shape"/>
          <p:cNvSpPr/>
          <p:nvPr>
            <p:custDataLst>
              <p:tags r:id="rId89"/>
            </p:custDataLst>
          </p:nvPr>
        </p:nvSpPr>
        <p:spPr>
          <a:xfrm>
            <a:off x="8688857" y="3903433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311" name="OTLSHAPE_T_1b3131008aa04c81b00eb74433120cd8_ShapePercentage" hidden="1"/>
          <p:cNvSpPr/>
          <p:nvPr>
            <p:custDataLst>
              <p:tags r:id="rId90"/>
            </p:custDataLst>
          </p:nvPr>
        </p:nvSpPr>
        <p:spPr>
          <a:xfrm>
            <a:off x="8688857" y="390343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12" name="OTLSHAPE_T_1b3131008aa04c81b00eb74433120cd8_Duration" hidden="1"/>
          <p:cNvSpPr txBox="1"/>
          <p:nvPr>
            <p:custDataLst>
              <p:tags r:id="rId91"/>
            </p:custDataLst>
          </p:nvPr>
        </p:nvSpPr>
        <p:spPr>
          <a:xfrm>
            <a:off x="0" y="3903434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13" name="OTLSHAPE_T_1b3131008aa04c81b00eb74433120cd8_TextPercentage" hidden="1"/>
          <p:cNvSpPr txBox="1"/>
          <p:nvPr>
            <p:custDataLst>
              <p:tags r:id="rId92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14" name="OTLSHAPE_T_1b3131008aa04c81b00eb74433120cd8_StartDate" hidden="1"/>
          <p:cNvSpPr txBox="1"/>
          <p:nvPr>
            <p:custDataLst>
              <p:tags r:id="rId93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5" name="OTLSHAPE_T_1b3131008aa04c81b00eb74433120cd8_EndDate" hidden="1"/>
          <p:cNvSpPr txBox="1"/>
          <p:nvPr>
            <p:custDataLst>
              <p:tags r:id="rId94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6" name="OTLSHAPE_T_1b3131008aa04c81b00eb74433120cd8_JoinedDate"/>
          <p:cNvSpPr txBox="1"/>
          <p:nvPr>
            <p:custDataLst>
              <p:tags r:id="rId95"/>
            </p:custDataLst>
          </p:nvPr>
        </p:nvSpPr>
        <p:spPr>
          <a:xfrm>
            <a:off x="10192533" y="3927514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12/6/16 - 12/12/16</a:t>
            </a:r>
          </a:p>
        </p:txBody>
      </p:sp>
      <p:sp>
        <p:nvSpPr>
          <p:cNvPr id="1317" name="OTLSHAPE_T_1b3131008aa04c81b00eb74433120cd8_Title"/>
          <p:cNvSpPr txBox="1"/>
          <p:nvPr>
            <p:custDataLst>
              <p:tags r:id="rId96"/>
            </p:custDataLst>
          </p:nvPr>
        </p:nvSpPr>
        <p:spPr>
          <a:xfrm>
            <a:off x="126966" y="3919769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System Development Part 3</a:t>
            </a:r>
          </a:p>
        </p:txBody>
      </p:sp>
      <p:sp>
        <p:nvSpPr>
          <p:cNvPr id="1318" name="OTLSHAPE_T_f90224027dac4a9a83f485826a3ac13c_Shape"/>
          <p:cNvSpPr/>
          <p:nvPr>
            <p:custDataLst>
              <p:tags r:id="rId97"/>
            </p:custDataLst>
          </p:nvPr>
        </p:nvSpPr>
        <p:spPr>
          <a:xfrm>
            <a:off x="10141747" y="4170064"/>
            <a:ext cx="215844" cy="203147"/>
          </a:xfrm>
          <a:prstGeom prst="roundRect">
            <a:avLst>
              <a:gd name="adj" fmla="val 100000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319" name="OTLSHAPE_T_f90224027dac4a9a83f485826a3ac13c_ShapePercentage" hidden="1"/>
          <p:cNvSpPr/>
          <p:nvPr>
            <p:custDataLst>
              <p:tags r:id="rId98"/>
            </p:custDataLst>
          </p:nvPr>
        </p:nvSpPr>
        <p:spPr>
          <a:xfrm>
            <a:off x="10141747" y="417006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20" name="OTLSHAPE_T_f90224027dac4a9a83f485826a3ac13c_Duration" hidden="1"/>
          <p:cNvSpPr txBox="1"/>
          <p:nvPr>
            <p:custDataLst>
              <p:tags r:id="rId99"/>
            </p:custDataLst>
          </p:nvPr>
        </p:nvSpPr>
        <p:spPr>
          <a:xfrm>
            <a:off x="0" y="4170064"/>
            <a:ext cx="279327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321" name="OTLSHAPE_T_f90224027dac4a9a83f485826a3ac13c_TextPercentage" hidden="1"/>
          <p:cNvSpPr txBox="1"/>
          <p:nvPr>
            <p:custDataLst>
              <p:tags r:id="rId100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2" name="OTLSHAPE_T_f90224027dac4a9a83f485826a3ac13c_StartDate" hidden="1"/>
          <p:cNvSpPr txBox="1"/>
          <p:nvPr>
            <p:custDataLst>
              <p:tags r:id="rId101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3" name="OTLSHAPE_T_f90224027dac4a9a83f485826a3ac13c_EndDate" hidden="1"/>
          <p:cNvSpPr txBox="1"/>
          <p:nvPr>
            <p:custDataLst>
              <p:tags r:id="rId102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4" name="OTLSHAPE_T_f90224027dac4a9a83f485826a3ac13c_JoinedDate"/>
          <p:cNvSpPr txBox="1"/>
          <p:nvPr>
            <p:custDataLst>
              <p:tags r:id="rId103"/>
            </p:custDataLst>
          </p:nvPr>
        </p:nvSpPr>
        <p:spPr>
          <a:xfrm>
            <a:off x="10400088" y="4194145"/>
            <a:ext cx="495171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latin typeface="Calibri" panose="020F0502020204030204" pitchFamily="34" charset="0"/>
              </a:rPr>
              <a:t>12/13/16</a:t>
            </a:r>
          </a:p>
        </p:txBody>
      </p:sp>
      <p:sp>
        <p:nvSpPr>
          <p:cNvPr id="1325" name="OTLSHAPE_T_f90224027dac4a9a83f485826a3ac13c_Title"/>
          <p:cNvSpPr txBox="1"/>
          <p:nvPr>
            <p:custDataLst>
              <p:tags r:id="rId104"/>
            </p:custDataLst>
          </p:nvPr>
        </p:nvSpPr>
        <p:spPr>
          <a:xfrm>
            <a:off x="126966" y="4186400"/>
            <a:ext cx="749105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Presentation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27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EVER HEALTH INTERVIEW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GYM CEO – Jason Zander</a:t>
            </a:r>
          </a:p>
          <a:p>
            <a:pPr lvl="1"/>
            <a:r>
              <a:rPr lang="en-US" sz="3200" dirty="0"/>
              <a:t>Location: CEO’s Office</a:t>
            </a:r>
          </a:p>
          <a:p>
            <a:pPr lvl="1"/>
            <a:r>
              <a:rPr lang="en-US" sz="3200" dirty="0"/>
              <a:t>Time: Scheduled Appointment</a:t>
            </a:r>
          </a:p>
          <a:p>
            <a:pPr lvl="1"/>
            <a:r>
              <a:rPr lang="en-US" sz="3200" dirty="0"/>
              <a:t>Questions:</a:t>
            </a:r>
          </a:p>
          <a:p>
            <a:pPr lvl="2"/>
            <a:r>
              <a:rPr lang="en-US" dirty="0"/>
              <a:t>How do you feel your operation is running as of now? What parts of that do you think could be fixed with a new information system?</a:t>
            </a:r>
          </a:p>
          <a:p>
            <a:pPr lvl="2"/>
            <a:r>
              <a:rPr lang="en-US" dirty="0"/>
              <a:t>What statement would you like this newly implemented system to make?</a:t>
            </a:r>
          </a:p>
          <a:p>
            <a:pPr lvl="2"/>
            <a:r>
              <a:rPr lang="en-US" dirty="0"/>
              <a:t>What are your top priorities when it comes to the average member?</a:t>
            </a:r>
          </a:p>
          <a:p>
            <a:pPr lvl="2"/>
            <a:r>
              <a:rPr lang="en-US" dirty="0"/>
              <a:t>What information would you like the new system to compile?</a:t>
            </a:r>
          </a:p>
          <a:p>
            <a:pPr lvl="2"/>
            <a:r>
              <a:rPr lang="en-US" dirty="0"/>
              <a:t>What would the ideal situation of your business look like after the system has been implemented?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3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EAGLE CONSULTING</a:t>
            </a:r>
            <a:br>
              <a:rPr lang="en-US" sz="4799" b="1" dirty="0"/>
            </a:br>
            <a:r>
              <a:rPr lang="en-US" sz="3599" b="1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199" dirty="0"/>
              <a:t>IT Consultancy and contracting agency for over 20 years</a:t>
            </a:r>
          </a:p>
          <a:p>
            <a:r>
              <a:rPr lang="en-US" sz="3199" dirty="0"/>
              <a:t>Founded in 1995</a:t>
            </a:r>
          </a:p>
          <a:p>
            <a:r>
              <a:rPr lang="en-US" sz="3199" dirty="0"/>
              <a:t>Goal of assisting businesses in staying up to date with the technological world around them</a:t>
            </a:r>
          </a:p>
          <a:p>
            <a:r>
              <a:rPr lang="en-US" sz="3199" dirty="0"/>
              <a:t>Acts as “Middle Man” for bringing close and personalized technology services to businesses in need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EVER HEALTH INTERVIEW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GYM MANAGERS – most profitable/least profitable locations</a:t>
            </a:r>
          </a:p>
          <a:p>
            <a:pPr lvl="1"/>
            <a:r>
              <a:rPr lang="en-US" sz="3200" dirty="0"/>
              <a:t>Location: Local Gym Offices</a:t>
            </a:r>
          </a:p>
          <a:p>
            <a:pPr lvl="1"/>
            <a:r>
              <a:rPr lang="en-US" sz="3200" dirty="0"/>
              <a:t>Time: Scheduled Day Appointment</a:t>
            </a:r>
          </a:p>
          <a:p>
            <a:pPr lvl="1"/>
            <a:r>
              <a:rPr lang="en-US" sz="3200" dirty="0"/>
              <a:t>Questions:</a:t>
            </a:r>
          </a:p>
          <a:p>
            <a:pPr lvl="2"/>
            <a:r>
              <a:rPr lang="en-US" dirty="0"/>
              <a:t>What day to day problems do you experience?</a:t>
            </a:r>
          </a:p>
          <a:p>
            <a:pPr lvl="2"/>
            <a:r>
              <a:rPr lang="en-US" dirty="0"/>
              <a:t>What are the most common complaints that you experience?</a:t>
            </a:r>
          </a:p>
          <a:p>
            <a:pPr lvl="2"/>
            <a:r>
              <a:rPr lang="en-US" dirty="0"/>
              <a:t>How do you feel your operation is running as of now? What parts of that do you think could be fixed with a new information system?</a:t>
            </a:r>
          </a:p>
          <a:p>
            <a:pPr lvl="2"/>
            <a:r>
              <a:rPr lang="en-US" dirty="0"/>
              <a:t>What would the ideal, day to day situation of your business look like after the system has been implemented?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EVER HEALTH INTERVIEW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GYM MEMBERS – anonymous survey</a:t>
            </a:r>
          </a:p>
          <a:p>
            <a:pPr lvl="1"/>
            <a:r>
              <a:rPr lang="en-US" sz="3200" dirty="0"/>
              <a:t>Location: N/A</a:t>
            </a:r>
          </a:p>
          <a:p>
            <a:pPr lvl="1"/>
            <a:r>
              <a:rPr lang="en-US" sz="3200" dirty="0"/>
              <a:t>Time: N/A</a:t>
            </a:r>
          </a:p>
          <a:p>
            <a:pPr lvl="1"/>
            <a:r>
              <a:rPr lang="en-US" sz="3200" dirty="0"/>
              <a:t>Questions:</a:t>
            </a:r>
          </a:p>
          <a:p>
            <a:pPr lvl="2"/>
            <a:r>
              <a:rPr lang="en-US" dirty="0"/>
              <a:t>What do you feel that your gym handles well?</a:t>
            </a:r>
          </a:p>
          <a:p>
            <a:pPr lvl="2"/>
            <a:r>
              <a:rPr lang="en-US" dirty="0"/>
              <a:t>What are the areas that the gym is lacking in?</a:t>
            </a:r>
          </a:p>
          <a:p>
            <a:pPr lvl="2"/>
            <a:r>
              <a:rPr lang="en-US" dirty="0"/>
              <a:t>Would you prefer to register, renew, or cancel your membership online?</a:t>
            </a:r>
          </a:p>
          <a:p>
            <a:pPr lvl="2"/>
            <a:r>
              <a:rPr lang="en-US" dirty="0"/>
              <a:t>What improvements would you like to see with the website?</a:t>
            </a:r>
          </a:p>
          <a:p>
            <a:pPr lvl="2"/>
            <a:r>
              <a:rPr lang="en-US" dirty="0"/>
              <a:t>What information would you like available to you?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7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Login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74" y="1701800"/>
            <a:ext cx="5626077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701800"/>
            <a:ext cx="5949950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7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Landing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30" y="1701800"/>
            <a:ext cx="4432164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8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701800"/>
            <a:ext cx="5949950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Login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701800"/>
            <a:ext cx="5949950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" y="19264"/>
            <a:ext cx="12178056" cy="6838736"/>
          </a:xfrm>
        </p:spPr>
        <p:txBody>
          <a:bodyPr anchor="ctr"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EAGLE CONSULTING</a:t>
            </a:r>
            <a:br>
              <a:rPr lang="en-US" sz="4299" b="1" dirty="0"/>
            </a:br>
            <a:r>
              <a:rPr lang="en-US" sz="3199" b="1" dirty="0"/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 stay up to date on current IT developments so that we may provide the most effective solution for your specific business needs</a:t>
            </a:r>
          </a:p>
          <a:p>
            <a:r>
              <a:rPr lang="en-US" sz="3200" dirty="0"/>
              <a:t>Aim to provide a fast, efficient, and most importantly effective IT answers</a:t>
            </a:r>
          </a:p>
          <a:p>
            <a:r>
              <a:rPr lang="en-US" sz="3200" dirty="0"/>
              <a:t>Save you time and money</a:t>
            </a:r>
          </a:p>
          <a:p>
            <a:r>
              <a:rPr lang="en-US" sz="3200" dirty="0"/>
              <a:t>Have a positive effect on the clientele you </a:t>
            </a:r>
            <a:r>
              <a:rPr lang="en-US" sz="2799" dirty="0"/>
              <a:t>closely interact 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EAGLE CONSULTING</a:t>
            </a:r>
            <a:br>
              <a:rPr lang="en-US" sz="4299" b="1" dirty="0"/>
            </a:br>
            <a:r>
              <a:rPr lang="en-US" sz="3199" b="1" dirty="0"/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Facilitate an ever increasing amount of information technology solutions</a:t>
            </a:r>
          </a:p>
          <a:p>
            <a:r>
              <a:rPr lang="en-US" sz="3199" dirty="0"/>
              <a:t>Our desire is to constantly learn and develop new techniques</a:t>
            </a:r>
          </a:p>
          <a:p>
            <a:r>
              <a:rPr lang="en-US" sz="3199" dirty="0"/>
              <a:t>Aim is to be the best at understanding what makes your company special to provide the best information technology solution for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EVER HEALTH</a:t>
            </a:r>
            <a:br>
              <a:rPr lang="en-US" sz="4299" b="1" dirty="0"/>
            </a:br>
            <a:r>
              <a:rPr lang="en-US" sz="3199" b="1" dirty="0"/>
              <a:t>About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chain of fitness centers operating nationwide 24/7</a:t>
            </a:r>
          </a:p>
          <a:p>
            <a:r>
              <a:rPr lang="en-US" sz="3200" dirty="0"/>
              <a:t>In 1973 two retired coaches, Henry Truman and Michael Hatch opened the first center in Columbus, Ohio</a:t>
            </a:r>
          </a:p>
          <a:p>
            <a:r>
              <a:rPr lang="en-US" sz="3200" dirty="0"/>
              <a:t>Prides itself not only on equipment and technology, but also an amazing atmosphere, a tradition of welcome, and unique experience found nowhere else</a:t>
            </a:r>
          </a:p>
          <a:p>
            <a:r>
              <a:rPr lang="en-US" sz="3200" dirty="0"/>
              <a:t>Their corporate location currently operates out of Columbus, Ohio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EVER HEALTH</a:t>
            </a:r>
            <a:br>
              <a:rPr lang="en-US" sz="4299" b="1" dirty="0"/>
            </a:br>
            <a:r>
              <a:rPr lang="en-US" sz="3199" b="1" dirty="0"/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 is to provide an environment that promotes accessibility to fitness equipment and knowledge to anyone that needs it</a:t>
            </a:r>
          </a:p>
          <a:p>
            <a:r>
              <a:rPr lang="en-US" sz="3200" dirty="0"/>
              <a:t>Aims to give you the tools necessary to start and maintain a healthy lifestyle</a:t>
            </a:r>
          </a:p>
          <a:p>
            <a:r>
              <a:rPr lang="en-US" sz="3200" dirty="0"/>
              <a:t>Maintaining a comfortable and welcoming experience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5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9356" y="305614"/>
            <a:ext cx="9507284" cy="53326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EVER HEALTH ORGANIZATIONAL CHART</a:t>
            </a:r>
          </a:p>
        </p:txBody>
      </p:sp>
      <p:graphicFrame>
        <p:nvGraphicFramePr>
          <p:cNvPr id="6" name="Content Placeholder 5" descr="Hierarchy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860977"/>
              </p:ext>
            </p:extLst>
          </p:nvPr>
        </p:nvGraphicFramePr>
        <p:xfrm>
          <a:off x="1141412" y="838875"/>
          <a:ext cx="10665222" cy="5637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770" y="468131"/>
            <a:ext cx="9507284" cy="675464"/>
          </a:xfrm>
        </p:spPr>
        <p:txBody>
          <a:bodyPr/>
          <a:lstStyle/>
          <a:p>
            <a:r>
              <a:rPr lang="en-US" b="1" dirty="0"/>
              <a:t>EVER HEALTH - 15 LOCATIONS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74558"/>
              </p:ext>
            </p:extLst>
          </p:nvPr>
        </p:nvGraphicFramePr>
        <p:xfrm>
          <a:off x="1341088" y="1372136"/>
          <a:ext cx="9506649" cy="465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Ever Health website is outdated and lacks any type of client functionality</a:t>
            </a:r>
          </a:p>
          <a:p>
            <a:r>
              <a:rPr lang="en-US" sz="3200" dirty="0"/>
              <a:t> All information is stored locally</a:t>
            </a:r>
          </a:p>
          <a:p>
            <a:r>
              <a:rPr lang="en-US" sz="3200" dirty="0"/>
              <a:t>Customers must travel to the gym location to renew or cancel their membership</a:t>
            </a:r>
          </a:p>
          <a:p>
            <a:r>
              <a:rPr lang="en-US" sz="3200" dirty="0"/>
              <a:t>Major hassles that affect customer retention rate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AsIkFic29sdXRlUG9zaXRpb24iOjEz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IiwiU2VwYXJhdG9yIjoiLyIsIlVzZUludGVybmF0aW9uYWxEYXRlRm9ybWF0IjpmYWxzZX0sIklzVmlzaWJsZSI6dHJ1ZSwiUGFyZW50U3R5bGUiOm51bGx9LCJTaG93RWxhcHNlZFRpbWVHcmFkaWVudFN0eWxlIjpmYWxzZX0sIlNjYWxlIjp7IiRpZCI6IjEyMiIsIlN0YXJ0RGF0ZSI6IjIwMTYtMDktMTNUMDA6MDA6MDBaIiwiRW5kRGF0ZSI6IjIwMTYtMTAtMzFUMjM6NTk6NTkuOTk5WiIsIkZvcm1hdCI6Ik1NL2RkIiwiVHlwZSI6MSwiQXV0b0RhdGVSYW5nZSI6dHJ1ZSwiV29ya2luZ0RheXMiOjMxLCJUb2RheU1hcmtlclRleHQiOiJUb2RheSIsIkF1dG9TY2FsZVR5cGUiOmZhbHNlfSwiTWlsZXN0b25lcyI6W3siJGlkIjoiMTIzIiwiRGF0ZSI6IjIwMTYtMTAtMz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TlhNjM1MzUtMjliYy00MjE3LWIzZDItNWFmZDA4NTdiYWFlIiwiSW1wb3J0SWQiOm51bGwsIlRpdGxlIjoiRWFnbGVzIENvdW5zdWx0aW5nIiwiTm90ZSI6bnVsbCwiSHlwZXJsaW5rIjpudWxsLCJJc0NoYW5nZWQiOmZhbHNlLCJJc05ldyI6ZmFsc2V9XSwiVGFza3MiOlt7IiRpZCI6IjEzOCIsIkdyb3VwTmFtZSI6bnVsbCwiU3RhcnREYXRlIjoiMjAxNi0wOS0xM1QwMDowMDowMFoiLCJFbmREYXRlIjoiMjAxNi0wOS0xOVQyMzo1OTo1OS45OTlaIiwiUGVyY2VudGFnZUNvbXBsZXRlIjpudWxsLCJTdHlsZSI6eyIkaWQiOiIxMzkiLCJTaGFwZSI6MiwiU2hhcGVUaGlja25lc3MiOjEsIkR1cmF0aW9uRm9ybWF0IjowLCJJbmNsdWRlTm9uV29ya2luZ0RheXNJbkR1cmF0aW9uIjpmYWxzZSwiUGVyY2VudGFnZUNvbXBsZXRlU3R5bGUiOnsiJGlkIjoiMTQwIiwiRm9udFNldHRpbmdzIjp7IiRpZCI6IjE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MiIsIkxpbmVDb2xvciI6bnVsbCwiTGluZVdlaWdodCI6MC4wLCJMaW5lVHlwZSI6MCwiUGFyZW50U3R5bGUiOm51bGx9LCJQYXJlbnRTdHlsZSI6eyIkcmVmIjoiODEifX0sIkR1cmF0aW9uU3R5bGUiOnsiJGlkIjoiMTQzIiwiRm9udFNldHRpbmdzIjp7IiRpZCI6IjE0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0NSIsIkxpbmVDb2xvciI6bnVsbCwiTGluZVdlaWdodCI6MC4wLCJMaW5lVHlwZSI6MCwiUGFyZW50U3R5bGUiOm51bGx9LCJQYXJlbnRTdHlsZSI6eyIkcmVmIjoiODgifX0sIkhvcml6b250YWxDb25uZWN0b3JTdHlsZSI6eyIkaWQiOiIxNDYiLCJMaW5lQ29sb3IiOnsiJHJlZiI6Ijk2In0sIkxpbmVXZWlnaHQiOjEuMCwiTGluZVR5cGUiOjAsIlBhcmVudFN0eWxlIjp7IiRyZWYiOiI5NSJ9fSwiVmVydGljYWxDb25uZWN0b3JTdHlsZSI6eyIkaWQiOiIxNDc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NDgiLCJNYXJnaW4iOnsiJHJlZiI6IjEwMiJ9LCJQYWRkaW5nIjp7IiRyZWYiOiIxMDMifSwiQmFja2dyb3VuZCI6eyIkaWQiOiIxNDkiLCJDb2xvciI6eyIkaWQiOiIxNTAiLCJBIjoyNTUsIlIiOjIsIkciOjE3OCwiQiI6MjM4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liZjdlNDI2LTViYjMtNDFlYy04YzQ4LWZmMDk0YTkwZDg2OCIsIkltcG9ydElkIjpudWxsLCJUaXRsZSI6IlN5c3RlbSBEZXNpZ24iLCJOb3RlIjpudWxsLCJIeXBlcmxpbmsiOm51bGwsIklzQ2hhbmdlZCI6ZmFsc2UsIklzTmV3IjpmYWxzZX0seyIkaWQiOiIxNTkiLCJHcm91cE5hbWUiOm51bGwsIlN0YXJ0RGF0ZSI6IjIwMTYtMDktMjBUMDA6MDA6MDBaIiwiRW5kRGF0ZSI6IjIwMTYtMDktMjZUMjM6NTk6NTkuOTk5WiIsIlBlcmNlbnRhZ2VDb21wbGV0ZSI6bnVsbCwiU3R5bGUiOnsiJGlkIjoiMTYwIiwiU2hhcGUiOjIsIlNoYXBlVGhpY2tuZXNzIjoxLCJEdXJhdGlvbkZvcm1hdCI6MCwiSW5jbHVkZU5vbldvcmtpbmdEYXlzSW5EdXJhdGlvbiI6ZmFsc2UsIlBlcmNlbnRhZ2VDb21wbGV0ZVN0eWxlIjp7IiRpZCI6IjE2MSIsIkZvbnRTZXR0aW5ncyI6eyIkaWQiOiIx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MiLCJMaW5lQ29sb3IiOm51bGwsIkxpbmVXZWlnaHQiOjAuMCwiTGluZVR5cGUiOjAsIlBhcmVudFN0eWxlIjpudWxsfSwiUGFyZW50U3R5bGUiOnsiJHJlZiI6IjgxIn19LCJEdXJhdGlvblN0eWxlIjp7IiRpZCI6IjE2NCIsIkZvbnRTZXR0aW5ncyI6eyIkaWQiOiIx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jYiLCJMaW5lQ29sb3IiOm51bGwsIkxpbmVXZWlnaHQiOjAuMCwiTGluZVR5cGUiOjAsIlBhcmVudFN0eWxlIjpudWxsfSwiUGFyZW50U3R5bGUiOnsiJHJlZiI6Ijg4In19LCJIb3Jpem9udGFsQ29ubmVjdG9yU3R5bGUiOnsiJGlkIjoiMTY3IiwiTGluZUNvbG9yIjp7IiRyZWYiOiI5NiJ9LCJMaW5lV2VpZ2h0IjoxLjAsIkxpbmVUeXBlIjowLCJQYXJlbnRTdHlsZSI6eyIkcmVmIjoiOTUifX0sIlZlcnRpY2FsQ29ubmVjdG9yU3R5bGUiOnsiJGlkIjoiMTY4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Y5IiwiTWFyZ2luIjp7IiRyZWYiOiIxMDIifSwiUGFkZGluZyI6eyIkcmVmIjoiMTAzIn0sIkJhY2tncm91bmQiOnsiJGlkIjoiMTcwIiwiQ29sb3IiOnsiJGlkIjoiMTcxIiwiQSI6MjU1LCJSIjoyLCJHIjoxNzgsIkIiOjIzOH19LCJJc1Zpc2libGUiOnRydWUsIldpZHRoIjowLjAsIkhlaWdodCI6MTYuMCwiQm9yZGVyU3R5bGUiOnsiJGlkIjoiMTcyIiwiTGluZUNvbG9yIjp7IiRyZWYiOiIxMDUifSwiTGluZVdlaWdodCI6MC4wLCJMaW5lVHlwZSI6MCwiUGFyZW50U3R5bGUiOnsiJHJlZiI6IjEwNCJ9fSwiUGFyZW50U3R5bGUiOnsiJHJlZiI6IjEwMSJ9fSwiVGl0bGVTdHlsZSI6eyIkaWQiOiIxNzMiLCJGb250U2V0dGluZ3MiOnsiJGlkIjoiMTc0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3NSIsIkxpbmVDb2xvciI6bnVsbCwiTGluZVdlaWdodCI6MC4wLCJMaW5lVHlwZSI6MCwiUGFyZW50U3R5bGUiOm51bGx9LCJQYXJlbnRTdHlsZSI6eyIkcmVmIjoiMTA3In19LCJEYXRlU3R5bGUiOnsiJGlkIjoiMTc2IiwiRm9udFNldHRpbmdzIjp7IiRpZCI6IjE3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c4IiwiTGluZUNvbG9yIjpudWxsLCJMaW5lV2VpZ2h0IjowLjAsIkxpbmVUeXBlIjowLCJQYXJlbnRTdHlsZSI6bnVsbH0sIlBhcmVudFN0eWxlIjp7IiRyZWYiOiIxMTQifX0sIkRhdGVGb3JtYXQiOnsiJGlkIjoiMTc5IiwiRm9ybWF0U3RyaW5nIjoiTS9kL3l5IiwiU2VwYXJhdG9yIjoiLyIsIlVzZUludGVybmF0aW9uYWxEYXRlRm9ybWF0IjpmYWxzZX0sIklzVmlzaWJsZSI6dHJ1ZSwiUGFyZW50U3R5bGUiOnsiJHJlZiI6IjgwIn19LCJJbmRleCI6MiwiSWQiOiI5ZGU2YWYzNS02YTQ3LTRkOWEtOTRlOS04YjdiZDRkN2NjNjgiLCJJbXBvcnRJZCI6bnVsbCwiVGl0bGUiOiJDcmVhdGlvbiBvZiBGaW5hbmNpYWwgU3lzdGVtIiwiTm90ZSI6bnVsbCwiSHlwZXJsaW5rIjpudWxsLCJJc0NoYW5nZWQiOmZhbHNlLCJJc05ldyI6ZmFsc2V9LHsiJGlkIjoiMTgwIiwiR3JvdXBOYW1lIjpudWxsLCJTdGFydERhdGUiOiIyMDE2LTA5LTI3VDAwOjAwOjAwWiIsIkVuZERhdGUiOiIyMDE2LTEwLTAzVDIzOjU5OjU5Ljk5OVoiLCJQZXJjZW50YWdlQ29tcGxldGUiOm51bGwsIlN0eWxlIjp7IiRpZCI6IjE4MSIsIlNoYXBlIjoyLCJTaGFwZVRoaWNrbmVzcyI6MSwiRHVyYXRpb25Gb3JtYXQiOjAsIkluY2x1ZGVOb25Xb3JraW5nRGF5c0luRHVyYXRpb24iOmZhbHNlLCJQZXJjZW50YWdlQ29tcGxldGVTdHlsZSI6eyIkaWQiOiIxODIiLCJGb250U2V0dGluZ3MiOnsiJGlkIjoiMTg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0IiwiTGluZUNvbG9yIjpudWxsLCJMaW5lV2VpZ2h0IjowLjAsIkxpbmVUeXBlIjowLCJQYXJlbnRTdHlsZSI6bnVsbH0sIlBhcmVudFN0eWxlIjp7IiRyZWYiOiI4MSJ9fSwiRHVyYXRpb25TdHlsZSI6eyIkaWQiOiIxODUiLCJGb250U2V0dGluZ3MiOnsiJGlkIjoiMTg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g3IiwiTGluZUNvbG9yIjpudWxsLCJMaW5lV2VpZ2h0IjowLjAsIkxpbmVUeXBlIjowLCJQYXJlbnRTdHlsZSI6bnVsbH0sIlBhcmVudFN0eWxlIjp7IiRyZWYiOiI4OCJ9fSwiSG9yaXpvbnRhbENvbm5lY3RvclN0eWxlIjp7IiRpZCI6IjE4OCIsIkxpbmVDb2xvciI6eyIkcmVmIjoiOTYifSwiTGluZVdlaWdodCI6MS4wLCJMaW5lVHlwZSI6MCwiUGFyZW50U3R5bGUiOnsiJHJlZiI6Ijk1In19LCJWZXJ0aWNhbENvbm5lY3RvclN0eWxlIjp7IiRpZCI6IjE4OS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5MCIsIk1hcmdpbiI6eyIkcmVmIjoiMTAyIn0sIlBhZGRpbmciOnsiJHJlZiI6IjEwMyJ9LCJCYWNrZ3JvdW5kIjp7IiRpZCI6IjE5MSIsIkNvbG9yIjp7IiRpZCI6IjE5MiIsIkEiOjI1NSwiUiI6MiwiRyI6MTc4LCJCIjoyMzh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YTRkZjU0NGEtM2Q1Ni00YTNhLWE2MTMtYmNjNWRlMTIyY2MzIiwiSW1wb3J0SWQiOm51bGwsIlRpdGxlIjoiQ3JlYXRpb24gb2YgRGF0YWJhc2UgU3l0ZW0iLCJOb3RlIjpudWxsLCJIeXBlcmxpbmsiOm51bGwsIklzQ2hhbmdlZCI6ZmFsc2UsIklzTmV3IjpmYWxzZX0seyIkaWQiOiIyMDEiLCJHcm91cE5hbWUiOm51bGwsIlN0YXJ0RGF0ZSI6IjIwMTYtMTAtMDRUMDA6MDA6MDBaIiwiRW5kRGF0ZSI6IjIwMTYtMTAtMTB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ExIiwiTWFyZ2luIjp7IiRyZWYiOiIxMDIifSwiUGFkZGluZyI6eyIkcmVmIjoiMTAzIn0sIkJhY2tncm91bmQiOnsiJGlkIjoiMjEyIiwiQ29sb3IiOnsiJGlkIjoiMjEzIiwiQSI6MjU1LCJSIjoyLCJHIjoxNzgsIkIiOjIzOH19LCJJc1Zpc2libGUiOnRydWUsIldpZHRoIjowLjAsIkhlaWdodCI6MTYuMCwiQm9yZGVyU3R5bGUiOnsiJGlkIjoiMjE0IiwiTGluZUNvbG9yIjp7IiRyZWYiOiIxMDUifSwiTGluZVdlaWdodCI6MC4wLCJMaW5lVHlwZSI6MCwiUGFyZW50U3R5bGUiOnsiJHJlZiI6IjEwNCJ9fSwiUGFyZW50U3R5bGUiOnsiJHJlZiI6IjEwMSJ9fSwiVGl0bGVTdHlsZSI6eyIkaWQiOiIyMTUiLCJGb250U2V0dGluZ3MiOnsiJGlkIjoiMjE2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xNyIsIkxpbmVDb2xvciI6bnVsbCwiTGluZVdlaWdodCI6MC4wLCJMaW5lVHlwZSI6MCwiUGFyZW50U3R5bGUiOm51bGx9LCJQYXJlbnRTdHlsZSI6eyIkcmVmIjoiMTA3In19LCJEYXRlU3R5bGUiOnsiJGlkIjoiMjE4IiwiRm9udFNldHRpbmdzIjp7IiRpZCI6IjIx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wIiwiTGluZUNvbG9yIjpudWxsLCJMaW5lV2VpZ2h0IjowLjAsIkxpbmVUeXBlIjowLCJQYXJlbnRTdHlsZSI6bnVsbH0sIlBhcmVudFN0eWxlIjp7IiRyZWYiOiIxMTQifX0sIkRhdGVGb3JtYXQiOnsiJGlkIjoiMjIxIiwiRm9ybWF0U3RyaW5nIjoiTS9kL3l5IiwiU2VwYXJhdG9yIjoiLyIsIlVzZUludGVybmF0aW9uYWxEYXRlRm9ybWF0IjpmYWxzZX0sIklzVmlzaWJsZSI6dHJ1ZSwiUGFyZW50U3R5bGUiOnsiJHJlZiI6IjgwIn19LCJJbmRleCI6NCwiSWQiOiI4M2Q5ZTFjYy00ZjBiLTQ0ODEtYjlmNi0wMzQ3MDRiOTU0YTQiLCJJbXBvcnRJZCI6bnVsbCwiVGl0bGUiOiJFeGNlbGwgSW50ZWdyYXRpb24iLCJOb3RlIjpudWxsLCJIeXBlcmxpbmsiOm51bGwsIklzQ2hhbmdlZCI6ZmFsc2UsIklzTmV3IjpmYWxzZX0seyIkaWQiOiIyMjIiLCJHcm91cE5hbWUiOm51bGwsIlN0YXJ0RGF0ZSI6IjIwMTYtMTAtMTFUMDA6MDA6MDBaIiwiRW5kRGF0ZSI6IjIwMTYtMTAtMTdUMjM6NTk6NTkuOTk5WiIsIlBlcmNlbnRhZ2VDb21wbGV0ZSI6bnVsbCwiU3R5bGUiOnsiJGlkIjoiMjIzIiwiU2hhcGUiOjIsIlNoYXBlVGhpY2tuZXNzIjoxLCJEdXJhdGlvbkZvcm1hdCI6MCwiSW5jbHVkZU5vbldvcmtpbmdEYXlzSW5EdXJhdGlvbiI6ZmFsc2UsIlBlcmNlbnRhZ2VDb21wbGV0ZVN0eWxlIjp7IiRpZCI6IjIyNCIsIkZvbnRTZXR0aW5ncyI6eyIkaWQiOiIyM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YiLCJMaW5lQ29sb3IiOm51bGwsIkxpbmVXZWlnaHQiOjAuMCwiTGluZVR5cGUiOjAsIlBhcmVudFN0eWxlIjpudWxsfSwiUGFyZW50U3R5bGUiOnsiJHJlZiI6IjgxIn19LCJEdXJhdGlvblN0eWxlIjp7IiRpZCI6IjIyNyIsIkZvbnRTZXR0aW5ncyI6eyIkaWQiOiIyMj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kiLCJMaW5lQ29sb3IiOm51bGwsIkxpbmVXZWlnaHQiOjAuMCwiTGluZVR5cGUiOjAsIlBhcmVudFN0eWxlIjpudWxsfSwiUGFyZW50U3R5bGUiOnsiJHJlZiI6Ijg4In19LCJIb3Jpem9udGFsQ29ubmVjdG9yU3R5bGUiOnsiJGlkIjoiMjMwIiwiTGluZUNvbG9yIjp7IiRyZWYiOiI5NiJ9LCJMaW5lV2VpZ2h0IjoxLjAsIkxpbmVUeXBlIjowLCJQYXJlbnRTdHlsZSI6eyIkcmVmIjoiOTUifX0sIlZlcnRpY2FsQ29ubmVjdG9yU3R5bGUiOnsiJGlkIjoiMjMx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MyIiwiTWFyZ2luIjp7IiRyZWYiOiIxMDIifSwiUGFkZGluZyI6eyIkcmVmIjoiMTAzIn0sIkJhY2tncm91bmQiOnsiJGlkIjoiMjMzIiwiQ29sb3IiOnsiJGlkIjoiMjM0IiwiQSI6MjU1LCJSIjoyNiwiRyI6MTcwLCJCIjo2Nn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ZWNlOGQ0Yy03YjllLTRhN2EtYjkwNi01MDI5YmQyZTEwMWEiLCJJbXBvcnRJZCI6bnVsbCwiVGl0bGUiOiJCdXNpbmVzcyBEb2N1bWVudHMiLCJOb3RlIjpudWxsLCJIeXBlcmxpbmsiOm51bGwsIklzQ2hhbmdlZCI6ZmFsc2UsIklzTmV3IjpmYWxzZX0seyIkaWQiOiIyNDMiLCJHcm91cE5hbWUiOm51bGwsIlN0YXJ0RGF0ZSI6IjIwMTYtMTAtMThUMDA6MDA6MDBaIiwiRW5kRGF0ZSI6IjIwMTYtMTAtMjRUMjM6NTk6NTkuOTk5WiIsIlBlcmNlbnRhZ2VDb21wbGV0ZSI6bnVsbCwiU3R5bGUiOnsiJGlkIjoiMjQ0IiwiU2hhcGUiOjIsIlNoYXBlVGhpY2tuZXNzIjox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AiLCJMaW5lQ29sb3IiOm51bGwsIkxpbmVXZWlnaHQiOjAuMCwiTGluZVR5cGUiOjAsIlBhcmVudFN0eWxlIjpudWxsfSwiUGFyZW50U3R5bGUiOnsiJHJlZiI6Ijg4In19LCJIb3Jpem9udGFsQ29ubmVjdG9yU3R5bGUiOnsiJGlkIjoiMjUxIiwiTGluZUNvbG9yIjp7IiRyZWYiOiI5NiJ9LCJMaW5lV2VpZ2h0IjoxLjAsIkxpbmVUeXBlIjowLCJQYXJlbnRTdHlsZSI6eyIkcmVmIjoiOTUifX0sIlZlcnRpY2FsQ29ubmVjdG9yU3R5bGUiOnsiJGlkIjoiMjUy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UzIiwiTWFyZ2luIjp7IiRyZWYiOiIxMDIifSwiUGFkZGluZyI6eyIkcmVmIjoiMTAzIn0sIkJhY2tncm91bmQiOnsiJGlkIjoiMjU0IiwiQ29sb3IiOnsiJGlkIjoiMjU1IiwiQSI6MjU1LCJSIjo2OCwiRyI6ODQsIkIiOjEwNn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L3l5IiwiU2VwYXJhdG9yIjoiLyIsIlVzZUludGVybmF0aW9uYWxEYXRlRm9ybWF0IjpmYWxzZX0sIklzVmlzaWJsZSI6dHJ1ZSwiUGFyZW50U3R5bGUiOnsiJHJlZiI6IjgwIn19LCJJbmRleCI6NiwiSWQiOiI2MmM4OTk2MC04ZWUxLTQzMTEtYTdhOS1iZjkzZGYwODZmMTQiLCJJbXBvcnRJZCI6bnVsbCwiVGl0bGUiOiJBZHZlcnRpc2luZyBNYXRlcmlhbHMiLCJOb3RlIjpudWxsLCJIeXBlcmxpbmsiOm51bGwsIklzQ2hhbmdlZCI6ZmFsc2UsIklzTmV3IjpmYWxzZX0seyIkaWQiOiIyNjQiLCJHcm91cE5hbWUiOm51bGwsIlN0YXJ0RGF0ZSI6IjIwMTYtMTAtMjVUMDA6MDA6MDBaIiwiRW5kRGF0ZSI6IjIwMTYtMTAtMzF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pZCI6IjI3NCIsIiR0eXBlIjoiTkxSRS5Db21tb24uRG9tLlNvbGlkQ29sb3JCcnVzaCwgTkxSRS5Db21tb24iLCJDb2xvciI6eyIkaWQiOiIyNzUiLCJBIjoyNTUsIlIiOjkxLCJHIjoxNTUsIkIiOjIxM31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c2IiwiTWFyZ2luIjp7IiRyZWYiOiIxMDIifSwiUGFkZGluZyI6eyIkcmVmIjoiMTAzIn0sIkJhY2tncm91bmQiOnsiJGlkIjoiMjc3IiwiQ29sb3IiOnsiJGlkIjoiMjc4IiwiQSI6MjU1LCJSIjo5MSwiRyI6MTU1LCJCIjoyMTN9fSwiSXNWaXNpYmxlIjp0cnVlLCJXaWR0aCI6MC4wLCJIZWlnaHQiOjE2LjAsIkJvcmRlclN0eWxlIjp7IiRpZCI6IjI3OSIsIkxpbmVDb2xvciI6eyIkcmVmIjoiMTA1In0sIkxpbmVXZWlnaHQiOjAuMCwiTGluZVR5cGUiOjAsIlBhcmVudFN0eWxlIjp7IiRyZWYiOiIxMDQifX0sIlBhcmVudFN0eWxlIjp7IiRyZWYiOiIxMDEifX0sIlRpdGxlU3R5bGUiOnsiJGlkIjoiMjgwIiwiRm9udFNldHRpbmdzIjp7IiRpZCI6IjI4M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IiLCJMaW5lQ29sb3IiOm51bGwsIkxpbmVXZWlnaHQiOjAuMCwiTGluZVR5cGUiOjAsIlBhcmVudFN0eWxlIjpudWxsfSwiUGFyZW50U3R5bGUiOnsiJHJlZiI6IjEwNyJ9fSwiRGF0ZVN0eWxlIjp7IiRpZCI6IjI4MyIsIkZvbnRTZXR0aW5ncyI6eyIkaWQiOiIyOD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SIsIkxpbmVDb2xvciI6bnVsbCwiTGluZVdlaWdodCI6MC4wLCJMaW5lVHlwZSI6MCwiUGFyZW50U3R5bGUiOm51bGx9LCJQYXJlbnRTdHlsZSI6eyIkcmVmIjoiMTE0In19LCJEYXRlRm9ybWF0Ijp7IiRpZCI6IjI4NiIsIkZvcm1hdFN0cmluZyI6Ik0vZC95eSIsIlNlcGFyYXRvciI6Ii8iLCJVc2VJbnRlcm5hdGlvbmFsRGF0ZUZvcm1hdCI6ZmFsc2V9LCJJc1Zpc2libGUiOnRydWUsIlBhcmVudFN0eWxlIjp7IiRyZWYiOiI4MCJ9fSwiSW5kZXgiOjcsIklkIjoiMzAzM2Y4OGEtNjg4OC00YTA5LTg3NzAtMzJhYWRjYmU0ZjJhIiwiSW1wb3J0SWQiOm51bGwsIlRpdGxlIjoiV2Vic2l0ZSBEZXZlbG9wbWVudCIsIk5vdGUiOm51bGwsIkh5cGVybGluayI6bnVsbCwiSXNDaGFuZ2VkIjpmYWxzZSwiSXNOZXciOmZhbHNlfV0sIk1zUHJvamVjdEl0ZW1zVHJlZSI6eyIkaWQiOiIyODciLCJSb290Ijp7IkltcG9ydElkIjpudWxsLCJJc0ltcG9ydGVkIjpmYWxzZSwiQ2hpbGRyZW4iOltdfX0sIk1ldGFkYXRhIjp7IiRpZCI6IjI4OCJ9LCJTZXR0aW5ncyI6eyIkaWQiOiIyODkiLCJJbXBhT3B0aW9ucyI6eyIkaWQiOiIyOTA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SwiVGltZWxpbmVJbXBvcnRlZEZyb21FeGNlb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SIsIlNlcGFyYXRvciI6Ii8iLCJVc2VJbnRlcm5hdGlvbmFsRGF0ZUZvcm1hdCI6ZmFsc2V9LCJJc1Zpc2libGUiOnRydWUsIlBhcmVudFN0eWxlIjpudWxsfSwiU2hvd0VsYXBzZWRUaW1lR3JhZGllbnRTdHlsZSI6ZmFsc2V9LCJTY2FsZSI6eyIkaWQiOiIxMjIiLCJTdGFydERhdGUiOiIyMDE2LTExLTAxVDAwOjAwOjAwWiIsIkVuZERhdGUiOiIyMDE2LTEyLTEzVDIzOjU5OjU5Ljk5OVoiLCJGb3JtYXQiOiJNTS9kZCIsIlR5cGUiOjEsIkF1dG9EYXRlUmFuZ2UiOnRydWUsIldvcmtpbmdEYXlzIjozMSwiVG9kYXlNYXJrZXJUZXh0IjoiVG9kYXkiLCJBdXRvU2NhbGVUeXBlIjpmYWxzZX0sIk1pbGVzdG9uZXMiOlt7IiRpZCI6IjEyMyIsIkRhdGUiOiIyMDE2LTEyLTEy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E5YTYzNTM1LTI5YmMtNDIxNy1iM2QyLTVhZmQwODU3YmFhZSIsIkltcG9ydElkIjpudWxsLCJUaXRsZSI6IkVhZ2xlcyBDb3Vuc3VsdGluZyIsIk5vdGUiOm51bGwsIkh5cGVybGluayI6bnVsbCwiSXNDaGFuZ2VkIjpmYWxzZSwiSXNOZXciOmZhbHNlfV0sIlRhc2tzIjpbeyIkaWQiOiIxMzgiLCJHcm91cE5hbWUiOm51bGwsIlN0YXJ0RGF0ZSI6IjIwMTYtMTEtMDFUMDA6MDA6MDBaIiwiRW5kRGF0ZSI6IjIwMTYtMTEtMDdUMjM6NTk6NTkuOTk5WiIsIlBlcmNlbnRhZ2VDb21wbGV0ZSI6bnVsbCwiU3R5bGUiOnsiJGlkIjoiMTM5IiwiU2hhcGUiOjIsIlNoYXBlVGhpY2tuZXNzIjoxLCJEdXJhdGlvbkZvcm1hdCI6MCwiSW5jbHVkZU5vbldvcmtpbmdEYXlzSW5EdXJhdGlvbiI6ZmFsc2UsIlBlcmNlbnRhZ2VDb21wbGV0ZVN0eWxlIjp7IiRpZCI6IjE0MCIsIkZvbnRTZXR0aW5ncyI6eyIkaWQiOiIx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IiLCJMaW5lQ29sb3IiOm51bGwsIkxpbmVXZWlnaHQiOjAuMCwiTGluZVR5cGUiOjAsIlBhcmVudFN0eWxlIjpudWxsfSwiUGFyZW50U3R5bGUiOnsiJHJlZiI6IjgxIn19LCJEdXJhdGlvblN0eWxlIjp7IiRpZCI6IjE0MyIsIkZvbnRTZXR0aW5ncyI6eyIkaWQiOiIx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DUiLCJMaW5lQ29sb3IiOm51bGwsIkxpbmVXZWlnaHQiOjAuMCwiTGluZVR5cGUiOjAsIlBhcmVudFN0eWxlIjpudWxsfSwiUGFyZW50U3R5bGUiOnsiJHJlZiI6Ijg4In19LCJIb3Jpem9udGFsQ29ubmVjdG9yU3R5bGUiOnsiJGlkIjoiMTQ2IiwiTGluZUNvbG9yIjp7IiRyZWYiOiI5NiJ9LCJMaW5lV2VpZ2h0IjoxLjAsIkxpbmVUeXBlIjowLCJQYXJlbnRTdHlsZSI6eyIkcmVmIjoiOTUifX0sIlZlcnRpY2FsQ29ubmVjdG9yU3R5bGUiOnsiJGlkIjoiMTQ3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0OCIsIk1hcmdpbiI6eyIkcmVmIjoiMTAyIn0sIlBhZGRpbmciOnsiJHJlZiI6IjEwMyJ9LCJCYWNrZ3JvdW5kIjp7IiRpZCI6IjE0OSIsIkNvbG9yIjp7IiRpZCI6IjE1MCIsIkEiOjI1NSwiUiI6NjgsIkciOjExNCwiQiI6MTk2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YzNTU5ODE2LWVlYjMtNDUwZi1iZDVjLWZlZThjZjA3ZjhiNiIsIkltcG9ydElkIjpudWxsLCJUaXRsZSI6IlJlcG9ydCBDcmVhdGlvbiIsIk5vdGUiOm51bGwsIkh5cGVybGluayI6bnVsbCwiSXNDaGFuZ2VkIjpmYWxzZSwiSXNOZXciOmZhbHNlfSx7IiRpZCI6IjE1OSIsIkdyb3VwTmFtZSI6bnVsbCwiU3RhcnREYXRlIjoiMjAxNi0xMS0wOFQwMDowMDowMFoiLCJFbmREYXRlIjoiMjAxNi0xMS0xNFQyMzo1OTo1OS45OTlaIiwiUGVyY2VudGFnZUNvbXBsZXRlIjpudWxsLCJTdHlsZSI6eyIkaWQiOiIxNjAiLCJTaGFwZSI6MiwiU2hhcGVUaGlja25lc3MiOjEsIkR1cmF0aW9uRm9ybWF0IjowLCJJbmNsdWRlTm9uV29ya2luZ0RheXNJbkR1cmF0aW9uIjpmYWxzZSwiUGVyY2VudGFnZUNvbXBsZXRlU3R5bGUiOnsiJGlkIjoiMTYxIiwiRm9udFNldHRpbmdzIjp7IiRpZCI6IjE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MyIsIkxpbmVDb2xvciI6bnVsbCwiTGluZVdlaWdodCI6MC4wLCJMaW5lVHlwZSI6MCwiUGFyZW50U3R5bGUiOm51bGx9LCJQYXJlbnRTdHlsZSI6eyIkcmVmIjoiODEifX0sIkR1cmF0aW9uU3R5bGUiOnsiJGlkIjoiMTY0IiwiRm9udFNldHRpbmdzIjp7IiRpZCI6IjE2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2NiIsIkxpbmVDb2xvciI6bnVsbCwiTGluZVdlaWdodCI6MC4wLCJMaW5lVHlwZSI6MCwiUGFyZW50U3R5bGUiOm51bGx9LCJQYXJlbnRTdHlsZSI6eyIkcmVmIjoiODgifX0sIkhvcml6b250YWxDb25uZWN0b3JTdHlsZSI6eyIkaWQiOiIxNjciLCJMaW5lQ29sb3IiOnsiJHJlZiI6Ijk2In0sIkxpbmVXZWlnaHQiOjEuMCwiTGluZVR5cGUiOjAsIlBhcmVudFN0eWxlIjp7IiRyZWYiOiI5NSJ9fSwiVmVydGljYWxDb25uZWN0b3JTdHlsZSI6eyIkaWQiOiIxNjg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TY5IiwiTWFyZ2luIjp7IiRyZWYiOiIxMDIifSwiUGFkZGluZyI6eyIkcmVmIjoiMTAzIn0sIkJhY2tncm91bmQiOnsiJGlkIjoiMTcwIiwiQ29sb3IiOnsiJGlkIjoiMTcxIiwiQSI6MjU1LCJSIjoxMTIsIkciOjE3MywiQiI6NzF9fSwiSXNWaXNpYmxlIjp0cnVlLCJXaWR0aCI6MC4wLCJIZWlnaHQiOjE2LjAsIkJvcmRlclN0eWxlIjp7IiRpZCI6IjE3MiIsIkxpbmVDb2xvciI6eyIkcmVmIjoiMTA1In0sIkxpbmVXZWlnaHQiOjAuMCwiTGluZVR5cGUiOjAsIlBhcmVudFN0eWxlIjp7IiRyZWYiOiIxMDQifX0sIlBhcmVudFN0eWxlIjp7IiRyZWYiOiIxMDEifX0sIlRpdGxlU3R5bGUiOnsiJGlkIjoiMTczIiwiRm9udFNldHRpbmdzIjp7IiRpZCI6IjE3N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zUiLCJMaW5lQ29sb3IiOm51bGwsIkxpbmVXZWlnaHQiOjAuMCwiTGluZVR5cGUiOjAsIlBhcmVudFN0eWxlIjpudWxsfSwiUGFyZW50U3R5bGUiOnsiJHJlZiI6IjEwNyJ9fSwiRGF0ZVN0eWxlIjp7IiRpZCI6IjE3NiIsIkZvbnRTZXR0aW5ncyI6eyIkaWQiOiIxN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3OCIsIkxpbmVDb2xvciI6bnVsbCwiTGluZVdlaWdodCI6MC4wLCJMaW5lVHlwZSI6MCwiUGFyZW50U3R5bGUiOm51bGx9LCJQYXJlbnRTdHlsZSI6eyIkcmVmIjoiMTE0In19LCJEYXRlRm9ybWF0Ijp7IiRpZCI6IjE3OSIsIkZvcm1hdFN0cmluZyI6Ik0vZC95eSIsIlNlcGFyYXRvciI6Ii8iLCJVc2VJbnRlcm5hdGlvbmFsRGF0ZUZvcm1hdCI6ZmFsc2V9LCJJc1Zpc2libGUiOnRydWUsIlBhcmVudFN0eWxlIjp7IiRyZWYiOiI4MCJ9fSwiSW5kZXgiOjIsIklkIjoiNWJjMmJiOGQtODMxNC00ZDgzLTlmNDEtYjYzYjBhYzQ5OTE2IiwiSW1wb3J0SWQiOm51bGwsIlRpdGxlIjoiU3lzdGVtIFRlc3RpbmciLCJOb3RlIjpudWxsLCJIeXBlcmxpbmsiOm51bGwsIklzQ2hhbmdlZCI6ZmFsc2UsIklzTmV3IjpmYWxzZX0seyIkaWQiOiIxODAiLCJHcm91cE5hbWUiOm51bGwsIlN0YXJ0RGF0ZSI6IjIwMTYtMTEtMTVUMDA6MDA6MDBaIiwiRW5kRGF0ZSI6IjIwMTYtMTEtMjFUMjM6NTk6NTkuOTk5WiIsIlBlcmNlbnRhZ2VDb21wbGV0ZSI6bnVsbCwiU3R5bGUiOnsiJGlkIjoiMTgxIiwiU2hhcGUiOjIsIlNoYXBlVGhpY2tuZXNzIjoxLCJEdXJhdGlvbkZvcm1hdCI6MCwiSW5jbHVkZU5vbldvcmtpbmdEYXlzSW5EdXJhdGlvbiI6ZmFsc2UsIlBlcmNlbnRhZ2VDb21wbGV0ZVN0eWxlIjp7IiRpZCI6IjE4MiIsIkZvbnRTZXR0aW5ncyI6eyIkaWQiOiIx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QiLCJMaW5lQ29sb3IiOm51bGwsIkxpbmVXZWlnaHQiOjAuMCwiTGluZVR5cGUiOjAsIlBhcmVudFN0eWxlIjpudWxsfSwiUGFyZW50U3R5bGUiOnsiJHJlZiI6IjgxIn19LCJEdXJhdGlvblN0eWxlIjp7IiRpZCI6IjE4NSIsIkZvbnRTZXR0aW5ncyI6eyIkaWQiOiIxOD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DciLCJMaW5lQ29sb3IiOm51bGwsIkxpbmVXZWlnaHQiOjAuMCwiTGluZVR5cGUiOjAsIlBhcmVudFN0eWxlIjpudWxsfSwiUGFyZW50U3R5bGUiOnsiJHJlZiI6Ijg4In19LCJIb3Jpem9udGFsQ29ubmVjdG9yU3R5bGUiOnsiJGlkIjoiMTg4IiwiTGluZUNvbG9yIjp7IiRyZWYiOiI5NiJ9LCJMaW5lV2VpZ2h0IjoxLjAsIkxpbmVUeXBlIjowLCJQYXJlbnRTdHlsZSI6eyIkcmVmIjoiOTUifX0sIlZlcnRpY2FsQ29ubmVjdG9yU3R5bGUiOnsiJGlkIjoiMTg5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5MCIsIk1hcmdpbiI6eyIkcmVmIjoiMTAyIn0sIlBhZGRpbmciOnsiJHJlZiI6IjEwMyJ9LCJCYWNrZ3JvdW5kIjp7IiRpZCI6IjE5MSIsIkNvbG9yIjp7IiRpZCI6IjE5MiIsIkEiOjI1NSwiUiI6NDcsIkciOjU0LCJCIjoxNTN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MjI0NWNhNWQtZGQxMi00NTdjLWExMzMtMTlkZDZjNzc4ZjIwIiwiSW1wb3J0SWQiOm51bGwsIlRpdGxlIjoiVHJhaW5pbmciLCJOb3RlIjpudWxsLCJIeXBlcmxpbmsiOm51bGwsIklzQ2hhbmdlZCI6ZmFsc2UsIklzTmV3IjpmYWxzZX0seyIkaWQiOiIyMDEiLCJHcm91cE5hbWUiOm51bGwsIlN0YXJ0RGF0ZSI6IjIwMTYtMTEtMjJUMDA6MDA6MDBaIiwiRW5kRGF0ZSI6IjIwMTYtMTEtMjh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xMSIsIk1hcmdpbiI6eyIkcmVmIjoiMTAyIn0sIlBhZGRpbmciOnsiJHJlZiI6IjEwMyJ9LCJCYWNrZ3JvdW5kIjp7IiRpZCI6IjIxMiIsIkNvbG9yIjp7IiRpZCI6IjIxMyIsIkEiOjI1NSwiUiI6MTc4LCJHIjoxNCwiQiI6MTh9fSwiSXNWaXNpYmxlIjp0cnVlLCJXaWR0aCI6MC4wLCJIZWlnaHQiOjE2LjAsIkJvcmRlclN0eWxlIjp7IiRpZCI6IjIxNCIsIkxpbmVDb2xvciI6eyIkcmVmIjoiMTA1In0sIkxpbmVXZWlnaHQiOjAuMCwiTGluZVR5cGUiOjAsIlBhcmVudFN0eWxlIjp7IiRyZWYiOiIxMDQifX0sIlBhcmVudFN0eWxlIjp7IiRyZWYiOiIxMDEifX0sIlRpdGxlU3R5bGUiOnsiJGlkIjoiMjE1IiwiRm9udFNldHRpbmdzIjp7IiRpZCI6IjIxNi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TciLCJMaW5lQ29sb3IiOm51bGwsIkxpbmVXZWlnaHQiOjAuMCwiTGluZVR5cGUiOjAsIlBhcmVudFN0eWxlIjpudWxsfSwiUGFyZW50U3R5bGUiOnsiJHJlZiI6IjEwNyJ9fSwiRGF0ZVN0eWxlIjp7IiRpZCI6IjIxOCIsIkZvbnRTZXR0aW5ncyI6eyIkaWQiOiIyM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CIsIkxpbmVDb2xvciI6bnVsbCwiTGluZVdlaWdodCI6MC4wLCJMaW5lVHlwZSI6MCwiUGFyZW50U3R5bGUiOm51bGx9LCJQYXJlbnRTdHlsZSI6eyIkcmVmIjoiMTE0In19LCJEYXRlRm9ybWF0Ijp7IiRpZCI6IjIyMSIsIkZvcm1hdFN0cmluZyI6Ik0vZC95eSIsIlNlcGFyYXRvciI6Ii8iLCJVc2VJbnRlcm5hdGlvbmFsRGF0ZUZvcm1hdCI6ZmFsc2V9LCJJc1Zpc2libGUiOnRydWUsIlBhcmVudFN0eWxlIjp7IiRyZWYiOiI4MCJ9fSwiSW5kZXgiOjQsIklkIjoiM2Q4ZmEwMWYtOTY4NC00NmU1LThkZmQtOWUzNzRlYjQ4YjM4IiwiSW1wb3J0SWQiOm51bGwsIlRpdGxlIjoiU3lzdGVtIERldmVsb3BtZW50IFBhcnQgMSIsIk5vdGUiOm51bGwsIkh5cGVybGluayI6bnVsbCwiSXNDaGFuZ2VkIjpmYWxzZSwiSXNOZXciOmZhbHNlfSx7IiRpZCI6IjIyMiIsIkdyb3VwTmFtZSI6bnVsbCwiU3RhcnREYXRlIjoiMjAxNi0xMS0yOVQwMDowMDowMFoiLCJFbmREYXRlIjoiMjAxNi0xMi0wNVQyMzo1OTo1OS45OTlaIiwiUGVyY2VudGFnZUNvbXBsZXRlIjpudWxsLCJTdHlsZSI6eyIkaWQiOiIyMjMiLCJTaGFwZSI6MiwiU2hhcGVUaGlja25lc3MiOjEsIkR1cmF0aW9uRm9ybWF0IjowLCJJbmNsdWRlTm9uV29ya2luZ0RheXNJbkR1cmF0aW9uIjpmYWxzZSwiUGVyY2VudGFnZUNvbXBsZXRlU3R5bGUiOnsiJGlkIjoiMjI0IiwiRm9udFNldHRpbmdzIjp7IiRpZCI6IjIy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iIsIkxpbmVDb2xvciI6bnVsbCwiTGluZVdlaWdodCI6MC4wLCJMaW5lVHlwZSI6MCwiUGFyZW50U3R5bGUiOm51bGx9LCJQYXJlbnRTdHlsZSI6eyIkcmVmIjoiODEifX0sIkR1cmF0aW9uU3R5bGUiOnsiJGlkIjoiMjI3IiwiRm9udFNldHRpbmdzIjp7IiRpZCI6IjIyO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OSIsIkxpbmVDb2xvciI6bnVsbCwiTGluZVdlaWdodCI6MC4wLCJMaW5lVHlwZSI6MCwiUGFyZW50U3R5bGUiOm51bGx9LCJQYXJlbnRTdHlsZSI6eyIkcmVmIjoiODgifX0sIkhvcml6b250YWxDb25uZWN0b3JTdHlsZSI6eyIkaWQiOiIyMzAiLCJMaW5lQ29sb3IiOnsiJHJlZiI6Ijk2In0sIkxpbmVXZWlnaHQiOjEuMCwiTGluZVR5cGUiOjAsIlBhcmVudFN0eWxlIjp7IiRyZWYiOiI5NSJ9fSwiVmVydGljYWxDb25uZWN0b3JTdHlsZSI6eyIkaWQiOiIyMzE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MyIiwiTWFyZ2luIjp7IiRyZWYiOiIxMDIifSwiUGFkZGluZyI6eyIkcmVmIjoiMTAzIn0sIkJhY2tncm91bmQiOnsiJGlkIjoiMjMzIiwiQ29sb3IiOnsiJGlkIjoiMjM0IiwiQSI6MjU1LCJSIjoxNzgsIkciOjE0LCJCIjoxOH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MmIyMGE4ZS1lYmMzLTRmNWMtOTk2Mi03YmMwNDI3OWRmM2EiLCJJbXBvcnRJZCI6bnVsbCwiVGl0bGUiOiJTeXN0ZW0gRGV2ZWxvcG1lbnQgUGFydCAyIiwiTm90ZSI6bnVsbCwiSHlwZXJsaW5rIjpudWxsLCJJc0NoYW5nZWQiOmZhbHNlLCJJc05ldyI6ZmFsc2V9LHsiJGlkIjoiMjQzIiwiR3JvdXBOYW1lIjpudWxsLCJTdGFydERhdGUiOiIyMDE2LTEyLTA2VDAwOjAwOjAwWiIsIkVuZERhdGUiOiIyMDE2LTEyLTEyVDIzOjU5OjU5Ljk5OVoiLCJQZXJjZW50YWdlQ29tcGxldGUiOm51bGwsIlN0eWxlIjp7IiRpZCI6IjI0NCIsIlNoYXBlIjoyLCJTaGFwZVRoaWNrbmVzcyI6MSwiRHVyYXRpb25Gb3JtYXQiOjAsIkluY2x1ZGVOb25Xb3JraW5nRGF5c0luRHVyYXRpb24iOmZhbHNlLCJQZXJjZW50YWdlQ29tcGxldGVTdHlsZSI6eyIkaWQiOiIyNDUiLCJGb250U2V0dGluZ3MiOnsiJGlkIjoiMj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3IiwiTGluZUNvbG9yIjpudWxsLCJMaW5lV2VpZ2h0IjowLjAsIkxpbmVUeXBlIjowLCJQYXJlbnRTdHlsZSI6bnVsbH0sIlBhcmVudFN0eWxlIjp7IiRyZWYiOiI4MSJ9fSwiRHVyYXRpb25TdHlsZSI6eyIkaWQiOiIyNDgiLCJGb250U2V0dGluZ3MiOnsiJGlkIjoiMjQ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wIiwiTGluZUNvbG9yIjpudWxsLCJMaW5lV2VpZ2h0IjowLjAsIkxpbmVUeXBlIjowLCJQYXJlbnRTdHlsZSI6bnVsbH0sIlBhcmVudFN0eWxlIjp7IiRyZWYiOiI4OCJ9fSwiSG9yaXpvbnRhbENvbm5lY3RvclN0eWxlIjp7IiRpZCI6IjI1MSIsIkxpbmVDb2xvciI6eyIkcmVmIjoiOTYifSwiTGluZVdlaWdodCI6MS4wLCJMaW5lVHlwZSI6MCwiUGFyZW50U3R5bGUiOnsiJHJlZiI6Ijk1In19LCJWZXJ0aWNhbENvbm5lY3RvclN0eWxlIjp7IiRpZCI6IjI1Mi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TMiLCJNYXJnaW4iOnsiJHJlZiI6IjEwMiJ9LCJQYWRkaW5nIjp7IiRyZWYiOiIxMDMifSwiQmFja2dyb3VuZCI6eyIkaWQiOiIyNTQiLCJDb2xvciI6eyIkaWQiOiIyNTUiLCJBIjoyNTUsIlIiOjE3OCwiRyI6MTQsIkIiOjE4fX0sIklzVmlzaWJsZSI6dHJ1ZSwiV2lkdGgiOjAuMCwiSGVpZ2h0IjoxNi4wLCJCb3JkZXJTdHlsZSI6eyIkaWQiOiIyNTYiLCJMaW5lQ29sb3IiOnsiJHJlZiI6IjEwNSJ9LCJMaW5lV2VpZ2h0IjowLjAsIkxpbmVUeXBlIjowLCJQYXJlbnRTdHlsZSI6eyIkcmVmIjoiMTA0In19LCJQYXJlbnRTdHlsZSI6eyIkcmVmIjoiMTAxIn19LCJUaXRsZVN0eWxlIjp7IiRpZCI6IjI1NyIsIkZvbnRTZXR0aW5ncyI6eyIkaWQiOiIyN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5IiwiTGluZUNvbG9yIjpudWxsLCJMaW5lV2VpZ2h0IjowLjAsIkxpbmVUeXBlIjowLCJQYXJlbnRTdHlsZSI6bnVsbH0sIlBhcmVudFN0eWxlIjp7IiRyZWYiOiIxMDcifX0sIkRhdGVTdHlsZSI6eyIkaWQiOiIyNjAiLCJGb250U2V0dGluZ3MiOnsiJGlkIjoiMjY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IiLCJMaW5lQ29sb3IiOm51bGwsIkxpbmVXZWlnaHQiOjAuMCwiTGluZVR5cGUiOjAsIlBhcmVudFN0eWxlIjpudWxsfSwiUGFyZW50U3R5bGUiOnsiJHJlZiI6IjExNCJ9fSwiRGF0ZUZvcm1hdCI6eyIkaWQiOiIyNjMiLCJGb3JtYXRTdHJpbmciOiJNL2QveXkiLCJTZXBhcmF0b3IiOiIvIiwiVXNlSW50ZXJuYXRpb25hbERhdGVGb3JtYXQiOmZhbHNlfSwiSXNWaXNpYmxlIjp0cnVlLCJQYXJlbnRTdHlsZSI6eyIkcmVmIjoiODAifX0sIkluZGV4Ijo2LCJJZCI6IjFiMzEzMTAwLThhYTAtNGM4MS1iMDBlLWI3NDQzMzEyMGNkOCIsIkltcG9ydElkIjpudWxsLCJUaXRsZSI6IlN5c3RlbSBEZXZlbG9wbWVudCBQYXJ0IDMiLCJOb3RlIjpudWxsLCJIeXBlcmxpbmsiOm51bGwsIklzQ2hhbmdlZCI6ZmFsc2UsIklzTmV3IjpmYWxzZX0seyIkaWQiOiIyNjQiLCJHcm91cE5hbWUiOm51bGwsIlN0YXJ0RGF0ZSI6IjIwMTYtMTItMTNUMDA6MDA6MDBaIiwiRW5kRGF0ZSI6IjIwMTYtMTItMTN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3NCIsIk1hcmdpbiI6eyIkcmVmIjoiMTAyIn0sIlBhZGRpbmciOnsiJHJlZiI6IjEwMyJ9LCJCYWNrZ3JvdW5kIjp7IiRpZCI6IjI3NSIsIkNvbG9yIjp7IiRpZCI6IjI3NiIsIkEiOjI1NSwiUiI6MjMxLCJHIjoyMzAsIkIiOjIz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GlkIjoiMjg0IiwiRm9ybWF0U3RyaW5nIjoiTS9kL3l5IiwiU2VwYXJhdG9yIjoiLyIsIlVzZUludGVybmF0aW9uYWxEYXRlRm9ybWF0IjpmYWxzZX0sIklzVmlzaWJsZSI6dHJ1ZSwiUGFyZW50U3R5bGUiOnsiJHJlZiI6IjgwIn19LCJJbmRleCI6NywiSWQiOiJmOTAyMjQwMi03ZGFjLTRhOWEtODNmNC04NTgyNmEzYWMxM2MiLCJJbXBvcnRJZCI6bnVsbCwiVGl0bGUiOiJQcmVzZW50YXRpb24iLCJOb3RlIjpudWxsLCJIeXBlcmxpbmsiOm51bGwsIklzQ2hhbmdlZCI6ZmFsc2UsIklzTmV3IjpmYWxzZX1dLCJNc1Byb2plY3RJdGVtc1RyZWUiOnsiJGlkIjoiMjg1IiwiUm9vdCI6eyJJbXBvcnRJZCI6bnVsbCwiSXNJbXBvcnRlZCI6ZmFsc2UsIkNoaWxkcmVuIjpbXX19LCJNZXRhZGF0YSI6eyIkaWQiOiIyODYifSwiU2V0dGluZ3MiOnsiJGlkIjoiMjg3IiwiSW1wYU9wdGlvbnMiOnsiJGlkIjoiMjg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=="/>
  <p:tag name="__MASTER" val="__part_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88</TotalTime>
  <Words>1069</Words>
  <Application>Microsoft Office PowerPoint</Application>
  <PresentationFormat>Custom</PresentationFormat>
  <Paragraphs>214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Tech 16x9</vt:lpstr>
      <vt:lpstr>EVER HEALTH TECHNOLOGY PLAN</vt:lpstr>
      <vt:lpstr>EAGLE CONSULTING About Us</vt:lpstr>
      <vt:lpstr>EAGLE CONSULTING Mission</vt:lpstr>
      <vt:lpstr>EAGLE CONSULTING Vision</vt:lpstr>
      <vt:lpstr>EVER HEALTH About Them</vt:lpstr>
      <vt:lpstr>EVER HEALTH Mission</vt:lpstr>
      <vt:lpstr>EVER HEALTH ORGANIZATIONAL CHART</vt:lpstr>
      <vt:lpstr>EVER HEALTH - 15 LOCATIONS</vt:lpstr>
      <vt:lpstr>THE PROBLEM</vt:lpstr>
      <vt:lpstr>THE COST</vt:lpstr>
      <vt:lpstr>THE SOLUTION</vt:lpstr>
      <vt:lpstr>THE SOLUTION</vt:lpstr>
      <vt:lpstr>THE SOLUTION</vt:lpstr>
      <vt:lpstr>PROJECT COMPLETION</vt:lpstr>
      <vt:lpstr>Project Team Roles  and Responsibilities</vt:lpstr>
      <vt:lpstr>IMPLEMENTED SYSTEM</vt:lpstr>
      <vt:lpstr>PowerPoint Presentation</vt:lpstr>
      <vt:lpstr>PowerPoint Presentation</vt:lpstr>
      <vt:lpstr>EVER HEALTH INTERVIEW SCHEDULE</vt:lpstr>
      <vt:lpstr>EVER HEALTH INTERVIEW SCHEDULE</vt:lpstr>
      <vt:lpstr>EVER HEALTH INTERVIEW SCHEDULE</vt:lpstr>
      <vt:lpstr>Member Login</vt:lpstr>
      <vt:lpstr>Create Account</vt:lpstr>
      <vt:lpstr>Member Landing Page</vt:lpstr>
      <vt:lpstr>Change Password</vt:lpstr>
      <vt:lpstr>Employee Login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 HEALTH TECHNOLOGY PLAN</dc:title>
  <dc:creator>Jacob Wagner</dc:creator>
  <cp:lastModifiedBy>Shevins R.</cp:lastModifiedBy>
  <cp:revision>22</cp:revision>
  <dcterms:created xsi:type="dcterms:W3CDTF">2016-09-14T04:59:39Z</dcterms:created>
  <dcterms:modified xsi:type="dcterms:W3CDTF">2016-12-06T02:27:49Z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