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F2F69-A10B-46BC-9B40-87C6DAC4B6DF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8FB72-065A-49EE-811D-EB9F7A61350A}" type="pres">
      <dgm:prSet presAssocID="{FFAF2F69-A10B-46BC-9B40-87C6DAC4B6DF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7C6F8DDD-35B1-43F8-AAB8-20B3E20BB660}" type="presOf" srcId="{FFAF2F69-A10B-46BC-9B40-87C6DAC4B6DF}" destId="{BC48FB72-065A-49EE-811D-EB9F7A61350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9B2-2DC2-4605-9881-CF5EFCDE9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Frontend frameworks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DCFE0-BE5C-4079-9AD2-C3861BBA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CA1 – VUE COUNTRIES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C59DF0-D9D4-43E6-AD36-5819DB6AD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046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34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0699-52B6-438B-A63B-2D38228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Role of the Elements I’ve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5B16-D520-4997-AE30-DCD653C1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7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My Vue Components:</a:t>
            </a:r>
          </a:p>
          <a:p>
            <a:pPr marL="0" indent="0">
              <a:buNone/>
            </a:pPr>
            <a:r>
              <a:rPr lang="en-IE" b="1" dirty="0"/>
              <a:t>Vue Router:</a:t>
            </a:r>
          </a:p>
          <a:p>
            <a:pPr marL="0" indent="0">
              <a:buNone/>
            </a:pPr>
            <a:r>
              <a:rPr lang="en-IE" b="1" dirty="0"/>
              <a:t>My APIs:</a:t>
            </a:r>
          </a:p>
          <a:p>
            <a:r>
              <a:rPr lang="en-IE" dirty="0" err="1"/>
              <a:t>RestCountries</a:t>
            </a:r>
            <a:r>
              <a:rPr lang="en-IE" dirty="0"/>
              <a:t>:</a:t>
            </a:r>
          </a:p>
          <a:p>
            <a:r>
              <a:rPr lang="en-IE" dirty="0" err="1"/>
              <a:t>Unsplash</a:t>
            </a:r>
            <a:r>
              <a:rPr lang="en-IE" dirty="0"/>
              <a:t> &amp; </a:t>
            </a:r>
            <a:r>
              <a:rPr lang="en-IE" dirty="0" err="1"/>
              <a:t>Pexels</a:t>
            </a:r>
            <a:r>
              <a:rPr lang="en-IE" dirty="0"/>
              <a:t>:</a:t>
            </a:r>
          </a:p>
          <a:p>
            <a:r>
              <a:rPr lang="en-IE" dirty="0" err="1"/>
              <a:t>OpenWeatherMap</a:t>
            </a:r>
            <a:r>
              <a:rPr lang="en-IE" dirty="0"/>
              <a:t>:</a:t>
            </a:r>
          </a:p>
          <a:p>
            <a:r>
              <a:rPr lang="en-IE" dirty="0" err="1"/>
              <a:t>Newsapi</a:t>
            </a:r>
            <a:r>
              <a:rPr lang="en-IE" dirty="0"/>
              <a:t> &amp; Translated—</a:t>
            </a:r>
            <a:r>
              <a:rPr lang="en-IE" dirty="0" err="1"/>
              <a:t>mymemory</a:t>
            </a:r>
            <a:r>
              <a:rPr lang="en-IE" dirty="0"/>
              <a:t>:</a:t>
            </a:r>
          </a:p>
          <a:p>
            <a:r>
              <a:rPr lang="en-IE" dirty="0" err="1"/>
              <a:t>TheMealDB</a:t>
            </a:r>
            <a:r>
              <a:rPr lang="en-IE" dirty="0"/>
              <a:t>:</a:t>
            </a:r>
          </a:p>
          <a:p>
            <a:r>
              <a:rPr lang="en-IE" dirty="0" err="1"/>
              <a:t>OpenTripMap</a:t>
            </a:r>
            <a:r>
              <a:rPr lang="en-IE" dirty="0"/>
              <a:t>:</a:t>
            </a:r>
          </a:p>
          <a:p>
            <a:r>
              <a:rPr lang="en-IE" dirty="0"/>
              <a:t>Geolocation (Time):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14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8F83-E7DA-4383-9D9C-D4FF186C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Components/Pages: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0509-C3E7-49F0-90A4-F9D0300F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Card – Used for: Events, Food, News, Attractions</a:t>
            </a:r>
          </a:p>
          <a:p>
            <a:r>
              <a:rPr lang="en-IE" dirty="0"/>
              <a:t>Carousel:</a:t>
            </a:r>
          </a:p>
          <a:p>
            <a:r>
              <a:rPr lang="en-IE" dirty="0" err="1"/>
              <a:t>CountryViewer</a:t>
            </a:r>
            <a:r>
              <a:rPr lang="en-IE" dirty="0"/>
              <a:t>:</a:t>
            </a:r>
          </a:p>
          <a:p>
            <a:r>
              <a:rPr lang="en-IE" dirty="0" err="1"/>
              <a:t>NavBar</a:t>
            </a:r>
            <a:r>
              <a:rPr lang="en-IE" dirty="0"/>
              <a:t>: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5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1C4B-5082-4463-A90C-8DC97C27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About the libraries I’ve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98C4-3DC9-4DF3-9A2B-89FFB462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Axios</a:t>
            </a:r>
            <a:r>
              <a:rPr lang="en-IE" b="1" dirty="0"/>
              <a:t>:</a:t>
            </a:r>
          </a:p>
          <a:p>
            <a:r>
              <a:rPr lang="en-IE" b="1" dirty="0"/>
              <a:t>Vue-Paginate: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7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C1E1-3CA8-4697-BD10-10C18C7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&amp; Debugging: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C476-06A2-422D-AF43-B68C516B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Issues I’ve encountered:</a:t>
            </a:r>
          </a:p>
          <a:p>
            <a:r>
              <a:rPr lang="en-IE" dirty="0"/>
              <a:t>The issue I fixed using :key on router-view, instead of forcing UI update</a:t>
            </a:r>
          </a:p>
          <a:p>
            <a:r>
              <a:rPr lang="en-IE" dirty="0"/>
              <a:t>Using a second call to </a:t>
            </a:r>
            <a:r>
              <a:rPr lang="en-IE" dirty="0" err="1"/>
              <a:t>pexels</a:t>
            </a:r>
            <a:r>
              <a:rPr lang="en-IE" dirty="0"/>
              <a:t> in the catch of </a:t>
            </a:r>
            <a:r>
              <a:rPr lang="en-IE" dirty="0" err="1"/>
              <a:t>unsplash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D3C2-FFCB-4ED1-A08E-B471790C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Component Structure</a:t>
            </a:r>
          </a:p>
        </p:txBody>
      </p:sp>
      <p:pic>
        <p:nvPicPr>
          <p:cNvPr id="5" name="Content Placeholder 4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4D07D835-3F44-470D-B1BA-80CD37845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575" y="1638299"/>
            <a:ext cx="7703759" cy="4670783"/>
          </a:xfrm>
        </p:spPr>
      </p:pic>
    </p:spTree>
    <p:extLst>
      <p:ext uri="{BB962C8B-B14F-4D97-AF65-F5344CB8AC3E}">
        <p14:creationId xmlns:p14="http://schemas.microsoft.com/office/powerpoint/2010/main" val="142415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31B1-D32C-4583-885C-E01C5B86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Countries Component Structure</a:t>
            </a:r>
          </a:p>
        </p:txBody>
      </p:sp>
      <p:pic>
        <p:nvPicPr>
          <p:cNvPr id="5" name="Picture 4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B252E509-0686-4987-98A3-B8268F7C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0058"/>
            <a:ext cx="8194282" cy="49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4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{FE21A7E9-F6D6-41B4-B04E-A723021357B2}tf10001105</Template>
  <TotalTime>58</TotalTime>
  <Words>121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Frontend frameworks</vt:lpstr>
      <vt:lpstr>The Role of the Elements I’ve Used:</vt:lpstr>
      <vt:lpstr>Structure of Components/Pages:</vt:lpstr>
      <vt:lpstr>About the libraries I’ve used:</vt:lpstr>
      <vt:lpstr>Testing &amp; Debugging:</vt:lpstr>
      <vt:lpstr>Homepage Component Structure</vt:lpstr>
      <vt:lpstr>All Countries Component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frameworks</dc:title>
  <dc:creator>Jake Black (Student)</dc:creator>
  <cp:lastModifiedBy>Jake Black (Student)</cp:lastModifiedBy>
  <cp:revision>2</cp:revision>
  <cp:lastPrinted>2021-10-30T23:49:14Z</cp:lastPrinted>
  <dcterms:created xsi:type="dcterms:W3CDTF">2021-10-30T23:40:34Z</dcterms:created>
  <dcterms:modified xsi:type="dcterms:W3CDTF">2021-11-01T01:01:51Z</dcterms:modified>
</cp:coreProperties>
</file>