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4" r:id="rId3"/>
    <p:sldId id="265" r:id="rId4"/>
    <p:sldId id="256" r:id="rId5"/>
    <p:sldId id="257" r:id="rId6"/>
    <p:sldId id="268" r:id="rId7"/>
    <p:sldId id="267" r:id="rId8"/>
    <p:sldId id="263" r:id="rId9"/>
    <p:sldId id="262" r:id="rId10"/>
    <p:sldId id="275" r:id="rId11"/>
    <p:sldId id="269" r:id="rId12"/>
    <p:sldId id="270" r:id="rId13"/>
    <p:sldId id="271" r:id="rId14"/>
    <p:sldId id="258" r:id="rId15"/>
    <p:sldId id="259" r:id="rId16"/>
    <p:sldId id="260" r:id="rId17"/>
    <p:sldId id="261" r:id="rId18"/>
    <p:sldId id="266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AD5AE9-6CDA-4F5E-880A-2A3FFD5F9197}">
          <p14:sldIdLst>
            <p14:sldId id="274"/>
          </p14:sldIdLst>
        </p14:section>
        <p14:section name="Installer" id="{E0C64E6A-D0AB-426B-994C-7834EE6BF0E9}">
          <p14:sldIdLst>
            <p14:sldId id="264"/>
            <p14:sldId id="265"/>
          </p14:sldIdLst>
        </p14:section>
        <p14:section name="Wise" id="{CA2330A7-169D-4593-88D8-6CDDD1B460AC}">
          <p14:sldIdLst>
            <p14:sldId id="256"/>
            <p14:sldId id="257"/>
          </p14:sldIdLst>
        </p14:section>
        <p14:section name="Inno Setup" id="{A1D96AFB-A724-418D-A881-7DB9FC05605A}">
          <p14:sldIdLst>
            <p14:sldId id="268"/>
            <p14:sldId id="267"/>
            <p14:sldId id="263"/>
          </p14:sldIdLst>
        </p14:section>
        <p14:section name="Modularisation" id="{EFFB5DD4-A24D-4A52-8DAB-8E20308E4D05}">
          <p14:sldIdLst>
            <p14:sldId id="262"/>
            <p14:sldId id="275"/>
          </p14:sldIdLst>
        </p14:section>
        <p14:section name="Technical Challenges" id="{66A25240-321A-414F-9BA8-CC776AEA3306}">
          <p14:sldIdLst>
            <p14:sldId id="269"/>
            <p14:sldId id="270"/>
            <p14:sldId id="271"/>
            <p14:sldId id="258"/>
            <p14:sldId id="259"/>
            <p14:sldId id="260"/>
            <p14:sldId id="261"/>
          </p14:sldIdLst>
        </p14:section>
        <p14:section name="Testing" id="{C411BB2C-7DDF-4E5A-9D8B-049F1BB9FB86}">
          <p14:sldIdLst>
            <p14:sldId id="266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peland, Jacob" initials="CJ" lastIdx="19" clrIdx="0">
    <p:extLst>
      <p:ext uri="{19B8F6BF-5375-455C-9EA6-DF929625EA0E}">
        <p15:presenceInfo xmlns:p15="http://schemas.microsoft.com/office/powerpoint/2012/main" userId="Copeland, Jaco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8:01.177" idx="5">
    <p:pos x="10" y="10"/>
    <p:text>Wise wizard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5:01:10.347" idx="16">
    <p:pos x="10" y="10"/>
    <p:text>psrvr = pump server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5:01:16.595" idx="17">
    <p:pos x="10" y="10"/>
    <p:text>regwrite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8:11.529" idx="7">
    <p:pos x="10" y="10"/>
    <p:text>Problem of edit 5 registry keys, how to solve by looking at .wse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8:24.969" idx="8">
    <p:pos x="10" y="10"/>
    <p:text>Problem of get temporary filename, .wse is unhelpful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8:38.082" idx="9">
    <p:pos x="10" y="10"/>
    <p:text>Problem of CHeck Windows 95 shell, .wse is unhelpful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8:56.072" idx="10">
    <p:pos x="10" y="10"/>
    <p:text>Problem of read INI value, .wse is helpful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21:20.864" idx="13">
    <p:pos x="10" y="10"/>
    <p:text>Green/grey boxes during testing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4T11:39:17.848" idx="18">
    <p:pos x="10" y="10"/>
    <p:text>Batch file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4T11:40:03.899" idx="19">
    <p:pos x="6696" y="297"/>
    <p:text>.exe file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8:05.943" idx="6">
    <p:pos x="10" y="10"/>
    <p:text>Inno wizard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6:49.721" idx="1">
    <p:pos x="10" y="10"/>
    <p:text>What Wise looks like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6:58.402" idx="2">
    <p:pos x="10" y="10"/>
    <p:text>What .wse looks like - 14500 lines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5:00:47.179" idx="14">
    <p:pos x="10" y="10"/>
    <p:text>what wise looks like, file installation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7:51.074" idx="4">
    <p:pos x="10" y="10"/>
    <p:text>What inno looks like - file installation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7:40.880" idx="3">
    <p:pos x="10" y="10"/>
    <p:text>What inno looks like - a custom function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9:15.002" idx="12">
    <p:pos x="146" y="146"/>
    <p:text>A single module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5:00:57.213" idx="15">
    <p:pos x="10" y="10"/>
    <p:text>Exec statements</p:text>
    <p:extLst>
      <p:ext uri="{C676402C-5697-4E1C-873F-D02D1690AC5C}">
        <p15:threadingInfo xmlns:p15="http://schemas.microsoft.com/office/powerpoint/2012/main" timeZoneBias="-7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22D1-E4D6-4257-A041-84BA275E7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67ACF-9967-4D50-85DF-787A6DE3A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1682-2A63-40E4-9249-8CF86E05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A548-FAE9-49B2-9365-F0D4722B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B94D-6809-416E-BDC7-EF1D2FCA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005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A5C2-5F0C-45D7-80F9-A6AC0969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06F96-F633-4754-8744-B81289593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3F840-C411-436F-8207-79C2E392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E2DB-DBE9-4F62-9B44-F47612A6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EA95F-C6A2-4FAD-BB8F-B4EDFB5E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976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E523B-0B72-4E9E-B8A9-990E778BA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C5763-2B30-4EFB-9B1D-68B730136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A196E-1C5D-4ED2-830F-06434278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B39AC-6D05-40D5-B6F4-E2F58C1E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DD4A-F46A-439D-9A70-C90A9E13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456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31FB-F607-4FE4-BD37-BB6D91D0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10AD-F589-44C8-8A7C-D81A0E30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B60C-BA4E-4E80-A0C0-F55D2CDE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20F9-5ED0-4E30-8DE5-E0094967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9886-C68F-4971-B79A-1E188BA5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463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A41B-681F-4A20-AF6E-84E9C4EB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6CC6-C6FB-48B2-9F3B-85548A20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7658-91D2-48C5-8038-D4B27CED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97EE-6400-4554-BE85-8670B266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52A15-422E-4CC8-96CD-C6305DA7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2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EAA4-35CD-4C62-B4FB-069F165E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3108-C4FD-4E75-B62F-096F71481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74038-A3FF-450E-B4E8-A24FEA48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92116-9B1F-42EE-9F89-2EA86DAD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C05B5-8245-458B-BDE9-B0238F99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2D035-EE8D-46E7-A062-9C291358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027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4564-6EDB-4930-B566-CD6954EA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E335-9C55-4EA8-BB2F-BF7D7D58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1CB5C-D5CE-4058-8148-D2CCBF6CA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2C053-ACB9-4FB2-81CC-1B55E74E0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87306-FF5E-4A4D-94AA-1DC812CF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93C27-43AC-4BB0-9852-170D096B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AC0BD-579A-4211-941D-D9562E8E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C2CE4-9ADB-4FFC-B373-3D6D1850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847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4DBF-565D-4A5B-8BA6-D76AF966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C8718-3689-4DBF-B0A0-04FABF1C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CE367-CF4A-4C02-B2F6-C43FDD3A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8017A-1FD1-4F62-A656-94F4C78F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641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B88BA-52DE-4C2B-91FD-43BEBC6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3563F-0392-4D00-95F8-FB14C6C7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F8EBA-532D-4873-B6ED-FC8DA473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462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6535-7276-469D-83F9-966C463A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BE68-186B-4408-95CE-1E86F266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6A839-6B1A-4D38-B3B4-2A22594FE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DF57-F410-4E4A-A0B5-215549CA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88E85-B028-4C8F-A413-0AAE934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6F2D9-AA87-4615-907E-4EF6B7BD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37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226-C808-432C-B091-1795209F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31B75-BCC3-4284-A8E4-3862E88F8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4D10F-8A87-4847-8CB7-8CC7EA87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C2F0-044B-4E25-B753-58C81EE6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C906D-0073-4284-8B34-05CD74D2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84BD2-2DF2-4A8C-80C4-875527BF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273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B6DE8-2019-4517-B006-FF07F168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216A5-29FD-4AD4-B883-EDED79E2D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72345-90A6-4448-8FBA-C1593D6F1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7C38-C7B7-4D15-90A9-C75418D652F4}" type="datetimeFigureOut">
              <a:rPr lang="en-NZ" smtClean="0"/>
              <a:t>15/10/2019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CC28-E892-4B84-89C6-F2E505876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A248-2053-4E0F-9C33-EE2B704C9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126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370-722A-4EBB-BEC4-18784EFB1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ENABLER INSTALLER</a:t>
            </a:r>
            <a:br>
              <a:rPr lang="en-NZ" dirty="0"/>
            </a:br>
            <a:br>
              <a:rPr lang="en-NZ" dirty="0"/>
            </a:br>
            <a:r>
              <a:rPr lang="en-NZ" sz="4400" dirty="0"/>
              <a:t>Group 1: </a:t>
            </a:r>
            <a:r>
              <a:rPr lang="en-NZ" sz="4400" dirty="0" err="1"/>
              <a:t>Siqi</a:t>
            </a:r>
            <a:r>
              <a:rPr lang="en-NZ" sz="4400" dirty="0"/>
              <a:t> Zhao, Jamie Curnow, Jacob Copeland, Giovanni </a:t>
            </a:r>
            <a:r>
              <a:rPr lang="en-NZ" sz="4400" dirty="0" err="1"/>
              <a:t>Saberon</a:t>
            </a:r>
            <a:endParaRPr lang="en-NZ" sz="4400" dirty="0"/>
          </a:p>
        </p:txBody>
      </p:sp>
    </p:spTree>
    <p:extLst>
      <p:ext uri="{BB962C8B-B14F-4D97-AF65-F5344CB8AC3E}">
        <p14:creationId xmlns:p14="http://schemas.microsoft.com/office/powerpoint/2010/main" val="179042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8341BC-F27C-40B9-8D90-C1CCBE19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919176"/>
            <a:ext cx="6200775" cy="3019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9B4BBA-728B-4381-92CD-3EA582F44875}"/>
              </a:ext>
            </a:extLst>
          </p:cNvPr>
          <p:cNvSpPr txBox="1"/>
          <p:nvPr/>
        </p:nvSpPr>
        <p:spPr>
          <a:xfrm>
            <a:off x="4971414" y="383032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Inno</a:t>
            </a:r>
            <a:r>
              <a:rPr lang="en-NZ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293182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1572D5-80ED-43EB-B2C3-07C6BA7A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882028"/>
            <a:ext cx="7943850" cy="47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23121-C533-4B10-A2A2-C05A5BF62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995612"/>
            <a:ext cx="11601450" cy="4095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A71176-07A3-4CB0-9349-FD75BC9B7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4219294"/>
            <a:ext cx="8934450" cy="101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B97481-7B07-443C-8110-20B040186A5A}"/>
              </a:ext>
            </a:extLst>
          </p:cNvPr>
          <p:cNvSpPr txBox="1"/>
          <p:nvPr/>
        </p:nvSpPr>
        <p:spPr>
          <a:xfrm>
            <a:off x="2124075" y="1290309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9657C-4C45-4AC1-BE21-ED76BF93E6FF}"/>
              </a:ext>
            </a:extLst>
          </p:cNvPr>
          <p:cNvSpPr txBox="1"/>
          <p:nvPr/>
        </p:nvSpPr>
        <p:spPr>
          <a:xfrm>
            <a:off x="295275" y="2492279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Inno</a:t>
            </a:r>
            <a:r>
              <a:rPr lang="en-NZ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127969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C5D41F-9D43-477D-B0EA-DE9D77B28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404658"/>
            <a:ext cx="32766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51384-CBE1-4846-9B53-6D9C5AE8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2977404"/>
            <a:ext cx="8277225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A91BA-F17D-446F-997F-FE327D2BFA5E}"/>
              </a:ext>
            </a:extLst>
          </p:cNvPr>
          <p:cNvSpPr txBox="1"/>
          <p:nvPr/>
        </p:nvSpPr>
        <p:spPr>
          <a:xfrm>
            <a:off x="1943734" y="2608072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Inno</a:t>
            </a:r>
            <a:r>
              <a:rPr lang="en-NZ" dirty="0"/>
              <a:t>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EB833-FD71-40F3-9118-AAFAA9BEF821}"/>
              </a:ext>
            </a:extLst>
          </p:cNvPr>
          <p:cNvSpPr txBox="1"/>
          <p:nvPr/>
        </p:nvSpPr>
        <p:spPr>
          <a:xfrm>
            <a:off x="4457700" y="689162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Wise</a:t>
            </a:r>
          </a:p>
        </p:txBody>
      </p:sp>
    </p:spTree>
    <p:extLst>
      <p:ext uri="{BB962C8B-B14F-4D97-AF65-F5344CB8AC3E}">
        <p14:creationId xmlns:p14="http://schemas.microsoft.com/office/powerpoint/2010/main" val="317576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111417-EBAA-4B57-8168-A3059523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3" y="3855720"/>
            <a:ext cx="11900908" cy="7792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19DF18-9A3A-4A67-AB1C-316A9C4A4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17"/>
          <a:stretch/>
        </p:blipFill>
        <p:spPr>
          <a:xfrm>
            <a:off x="291092" y="1610481"/>
            <a:ext cx="11609816" cy="891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191D4-D1DB-4741-A69D-0A723F512ACD}"/>
              </a:ext>
            </a:extLst>
          </p:cNvPr>
          <p:cNvSpPr txBox="1"/>
          <p:nvPr/>
        </p:nvSpPr>
        <p:spPr>
          <a:xfrm>
            <a:off x="5255894" y="257166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Inno</a:t>
            </a:r>
            <a:r>
              <a:rPr lang="en-NZ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68366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D62673-3F17-4219-A983-6A839B39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590269"/>
            <a:ext cx="9439275" cy="21240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476964-0E44-4B70-A95F-7D6D428DA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311" y="3020266"/>
            <a:ext cx="5365377" cy="32474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17EDA1-421C-4046-A4B3-DBB80E3BA45A}"/>
              </a:ext>
            </a:extLst>
          </p:cNvPr>
          <p:cNvSpPr txBox="1"/>
          <p:nvPr/>
        </p:nvSpPr>
        <p:spPr>
          <a:xfrm>
            <a:off x="1274856" y="185377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2773E-C2AF-44EC-9D2B-6DF708A2D86D}"/>
              </a:ext>
            </a:extLst>
          </p:cNvPr>
          <p:cNvSpPr txBox="1"/>
          <p:nvPr/>
        </p:nvSpPr>
        <p:spPr>
          <a:xfrm>
            <a:off x="3359635" y="2529678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.</a:t>
            </a:r>
            <a:r>
              <a:rPr lang="en-NZ" dirty="0" err="1"/>
              <a:t>wse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720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3E2514-D604-4992-8F01-E13178DD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3" y="1392331"/>
            <a:ext cx="6867525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909F74-ACD7-4D9F-A5C2-F326F6BA4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350" y="3515284"/>
            <a:ext cx="6705293" cy="1323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AE0C7-7E3A-4FA0-A1A0-10ABF5339582}"/>
              </a:ext>
            </a:extLst>
          </p:cNvPr>
          <p:cNvSpPr txBox="1"/>
          <p:nvPr/>
        </p:nvSpPr>
        <p:spPr>
          <a:xfrm>
            <a:off x="2662233" y="896577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E38A5-2B3D-4902-872E-1AB07F1504F9}"/>
              </a:ext>
            </a:extLst>
          </p:cNvPr>
          <p:cNvSpPr txBox="1"/>
          <p:nvPr/>
        </p:nvSpPr>
        <p:spPr>
          <a:xfrm>
            <a:off x="2743350" y="2973384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.</a:t>
            </a:r>
            <a:r>
              <a:rPr lang="en-NZ" dirty="0" err="1"/>
              <a:t>wse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1468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C1D14-DA6D-47B4-8EC1-A6EF3E51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33" y="4733925"/>
            <a:ext cx="6821129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11204-480E-4EDF-A916-2DBC2CFB7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2" b="17088"/>
          <a:stretch/>
        </p:blipFill>
        <p:spPr>
          <a:xfrm>
            <a:off x="1452561" y="413637"/>
            <a:ext cx="9439275" cy="3782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99F397-05C5-414B-BDD6-596C0B492385}"/>
              </a:ext>
            </a:extLst>
          </p:cNvPr>
          <p:cNvSpPr txBox="1"/>
          <p:nvPr/>
        </p:nvSpPr>
        <p:spPr>
          <a:xfrm>
            <a:off x="1452561" y="0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D16D7-F8B9-43FD-9587-533A67BE8E21}"/>
              </a:ext>
            </a:extLst>
          </p:cNvPr>
          <p:cNvSpPr txBox="1"/>
          <p:nvPr/>
        </p:nvSpPr>
        <p:spPr>
          <a:xfrm>
            <a:off x="2761633" y="4280528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.</a:t>
            </a:r>
            <a:r>
              <a:rPr lang="en-NZ" dirty="0" err="1"/>
              <a:t>wse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956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BA6001-0F82-4710-830A-D1A9A61A9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5" y="712413"/>
            <a:ext cx="842962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7E1C93-428D-4E81-95F8-5DB53F6A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1" y="2791348"/>
            <a:ext cx="6153151" cy="36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8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2049D7-5C84-406F-8B5C-8C3FFB5DB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00"/>
          <a:stretch/>
        </p:blipFill>
        <p:spPr>
          <a:xfrm>
            <a:off x="0" y="-35312"/>
            <a:ext cx="15430123" cy="68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6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834380-1A06-47E9-8C60-C64B93813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30" y="0"/>
            <a:ext cx="11166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9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D22A26-251A-4D6E-8D74-82C0F8F5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1143000"/>
            <a:ext cx="59531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78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ACE01F-13F3-4DF3-92F7-4ABEF938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471487"/>
            <a:ext cx="90678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0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2C988-3B9B-47CE-AA8E-93A8FB42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709612"/>
            <a:ext cx="66579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6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390806-9064-4A02-8E90-B718CBED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31" y="0"/>
            <a:ext cx="7916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8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17CCE3-F0A6-4A5F-B6AB-A33F94BC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53" y="0"/>
            <a:ext cx="8254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3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D0BA9-ACA2-42E0-8B08-ABAF174C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195387"/>
            <a:ext cx="8553450" cy="446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A443C-3161-4B3A-B7FA-AE7BB243C6FC}"/>
              </a:ext>
            </a:extLst>
          </p:cNvPr>
          <p:cNvSpPr txBox="1"/>
          <p:nvPr/>
        </p:nvSpPr>
        <p:spPr>
          <a:xfrm>
            <a:off x="1819275" y="612097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Wise</a:t>
            </a:r>
          </a:p>
        </p:txBody>
      </p:sp>
    </p:spTree>
    <p:extLst>
      <p:ext uri="{BB962C8B-B14F-4D97-AF65-F5344CB8AC3E}">
        <p14:creationId xmlns:p14="http://schemas.microsoft.com/office/powerpoint/2010/main" val="402791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B2089F-9A4C-4465-9CF6-C8FF1E78D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153"/>
          <a:stretch/>
        </p:blipFill>
        <p:spPr>
          <a:xfrm>
            <a:off x="1443037" y="345421"/>
            <a:ext cx="9305925" cy="1673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B0818E-6F2A-4B3A-9A15-F6B28C429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823"/>
          <a:stretch/>
        </p:blipFill>
        <p:spPr>
          <a:xfrm>
            <a:off x="347662" y="2257426"/>
            <a:ext cx="11496675" cy="590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29B1D3-92EC-4469-BAC6-F69D3F584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6" y="3771900"/>
            <a:ext cx="8048625" cy="165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2AC86B-2AE7-4C5B-B48B-18A2EE2ACC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56"/>
          <a:stretch/>
        </p:blipFill>
        <p:spPr>
          <a:xfrm>
            <a:off x="2071686" y="3533775"/>
            <a:ext cx="1000125" cy="318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0221D8-9FAA-45F0-BF66-53A2283AAB77}"/>
              </a:ext>
            </a:extLst>
          </p:cNvPr>
          <p:cNvSpPr txBox="1"/>
          <p:nvPr/>
        </p:nvSpPr>
        <p:spPr>
          <a:xfrm>
            <a:off x="5164454" y="41693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Inno</a:t>
            </a:r>
            <a:r>
              <a:rPr lang="en-NZ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179282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AA6F37-5ACC-4B18-AEB1-E9646446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97" y="313765"/>
            <a:ext cx="11038405" cy="65442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E4CD3E-0F79-4360-9D5C-DB67A32E7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56"/>
          <a:stretch/>
        </p:blipFill>
        <p:spPr>
          <a:xfrm>
            <a:off x="576797" y="0"/>
            <a:ext cx="1000125" cy="318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85926A-F432-47D2-8065-8BC3AF151BB7}"/>
              </a:ext>
            </a:extLst>
          </p:cNvPr>
          <p:cNvSpPr txBox="1"/>
          <p:nvPr/>
        </p:nvSpPr>
        <p:spPr>
          <a:xfrm>
            <a:off x="5022214" y="-55567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Inno</a:t>
            </a:r>
            <a:r>
              <a:rPr lang="en-NZ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176176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115B82-2B7F-453A-B4BE-370A7837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43"/>
            <a:ext cx="12192000" cy="6596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EC9F6-EA86-4E7B-9BE1-5B987EC3872B}"/>
              </a:ext>
            </a:extLst>
          </p:cNvPr>
          <p:cNvSpPr txBox="1"/>
          <p:nvPr/>
        </p:nvSpPr>
        <p:spPr>
          <a:xfrm>
            <a:off x="4951094" y="130743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Inno</a:t>
            </a:r>
            <a:r>
              <a:rPr lang="en-NZ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210796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28</Words>
  <Application>Microsoft Office PowerPoint</Application>
  <PresentationFormat>Widescreen</PresentationFormat>
  <Paragraphs>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ENABLER INSTALLER  Group 1: Siqi Zhao, Jamie Curnow, Jacob Copeland, Giovanni Saberon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Copeland, Jacob</dc:creator>
  <cp:lastModifiedBy>Copeland, Jacob</cp:lastModifiedBy>
  <cp:revision>17</cp:revision>
  <dcterms:created xsi:type="dcterms:W3CDTF">2019-10-10T21:43:40Z</dcterms:created>
  <dcterms:modified xsi:type="dcterms:W3CDTF">2019-10-14T22:31:31Z</dcterms:modified>
</cp:coreProperties>
</file>